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300"/>
    <a:srgbClr val="000000"/>
    <a:srgbClr val="4EB24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47" autoAdjust="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9DAC-3CC1-4199-B5A9-BAFF9A74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1C882-5B46-4C09-87FE-171C2E194F89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8C24E-D251-4F71-87C2-BF034283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7F3AF-8F3C-49E2-A5D1-64EAEE77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28DDA-C06C-416D-A4FC-29F354D5B19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6370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B4910-766D-466C-A1BD-2880CCAF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811F-6DA0-42FC-B462-297F59756DD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ECC9-432F-4C94-99CD-C550DFB2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A9BCE-0B7B-43C3-8354-8A5765DB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542D8-0A5F-4332-97B7-37108EF5D8C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5008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B828-E35F-45A1-AB18-8559DAB6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CA33-B278-4C89-AFD9-71472CCA44E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ADF16-A97E-4B41-BA7A-E0AC88B2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E36C8-9F7B-41E5-94D2-A000B489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F0983-57B7-4A47-AF72-228783D0B5D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2804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9B32-C196-4E83-AFAB-48747338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11DE-E583-40F4-B01F-7A02886B6F70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A30DD-4195-475B-8AA1-FA9475D5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64555-3DF6-434F-9EBE-04489713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951B7-DA0F-4466-A95B-48BB31A35DD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8486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AE6D9-284D-4C55-91BC-B205F362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B5F8A-AFAD-401C-914E-5A349967106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3CA22-750E-4CF0-B20B-751A357C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2CAB6-9C80-4805-A2AD-2FCBB05C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560FD-7988-4289-B154-6E192674AA1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3751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F262C0-AECE-4955-83A1-AFF39BBF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79499-EE09-4671-887D-3E05F674E07F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70F5A-C9B6-4A94-8F88-18C348BF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575ED8-9A49-416B-9D1F-7D12589E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2313A-936F-43C3-A522-6F4BF107939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6438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A27AA6-2A2F-4068-9BCC-B52E667E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747C-23FB-484F-B7A1-C4ED6C043C44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001051-65EB-4195-944B-836C4B94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B149C5-5495-4344-96EB-5A86A8D4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F60DB-E7B4-4B60-AA45-7945F612B1C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5411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DF6CC2-47D2-4A6E-9097-BFE7EC77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401A-469D-4A04-9E92-288382B9072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2E48D2-5FB0-42D8-9805-3D0747B5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3228C5-5D92-42D7-93B1-37A72A9C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5B468-F818-4030-A7B5-95B5CBB9F15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2302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638896-51AA-4ED6-8760-650C3128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21E0-B870-4582-A0E0-B389E2D13D4C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CCD1CA-6072-4800-A997-C101E710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1F6BB6-181E-484C-AFA0-32952D6D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68807-5BA8-45A0-AFE6-531CA3B5DF6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850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E16FBB-08F5-4D6C-8395-5F42CE25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A7120-9351-4B9E-84DD-26299A952F2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5EDFE5-C710-4863-8935-7CBC7D07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25D1FB-E5C6-48DD-95D0-64E3BB40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409D8-27D9-4B2C-9BC7-895785FC4C6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3361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B96563-13CB-4611-B9BF-99181139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AABF-F512-4E20-BFC4-E7BAC4D8E8C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0EACEA-D5FF-4E29-BFAE-531B5E63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0623D0-000B-44DD-A664-E3D323AD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A63A9-C275-4F16-ACF1-D2069159EE5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4851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351547-B878-4BEE-A640-BD279D4FBF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EF70E4E-5842-4C20-B1FF-AF5293D4A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E9B8B-5305-4A45-896B-0B4A9E3E2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0913F7-33EC-4E8B-9A51-FEBCEA05727A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44623-EF21-44EE-A57F-86FBADF8E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45617-B019-4C87-A09C-67DF7AD70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B9DAAAB-A94F-46DB-B7BD-A0FD30970720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2B8FA8D7-C6AA-4447-95D0-F69DD615A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D9ECAE-F52D-47D1-BF46-38E775021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DESET BOŽJIH ZAPOVEDI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FCA9F-5D44-4515-975D-4BAFDBE23D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ali dekalog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389A4A4-AABA-43CB-8DC6-CCCFB0C17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9A019-84AF-4C04-A5B4-8597D466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KAJ SO?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D96B5-15E7-4EF1-B331-B1449E10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B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žjih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zap</a:t>
            </a:r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katerih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se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ravnalo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človeštvo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živelo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sožitju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AE503EA-E603-493D-BA83-A7A34365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77A3E-13F2-4D73-B550-20451B71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KAKO NAJ BI NASTALE</a:t>
            </a:r>
            <a:r>
              <a:rPr lang="sl-SI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en-US" sz="3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A1FBE-1EAC-4744-AA7D-1DE827161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Judje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kristjani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verujejo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je Bog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prikazal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Mojzesu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Sinaj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gorečega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grma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mu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hrambo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kamniti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plošči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vklesanimi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zapovedmi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sl-SI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razlagi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Mojzes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plošči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napisal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božjem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nareku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4EB24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384ADDC-6F6F-4CD6-AE47-37DC4C640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734698-2B2D-4AB8-AEBE-10576C8B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 Z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APOVEDI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1F0CB-637B-4E7C-B355-BD65D8FFC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Ne imej drugih bogov poleg mene.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Ne delaj si malikov in ne klanjaj se jim.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Ne skruni imena gospoda, svojega boga.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Posvečuj dan počitka, sedmi dan.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Spoštuj očeta in mater.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Ne ubijaj.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Ne prešuštvuj, ampak bodi zvest svoji ženi in možu.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Ne kradi.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Ne laži.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Ne želi si tega kar je bljižnjega last.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B9A24B8-0629-4E1F-80CC-A774D8F3F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B38D41-DB64-4B0C-A2AE-8042711E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VIRI: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BDAD5-3349-4249-A9F8-7C4903321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Knjižni: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-Alexander P. Bibljiske zgodbe, Ljubljana: Mladinska knjiga, 1990,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str 47-49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Internetni 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-http://sl.wikipedia.org/wiki/Deset_Božjih_zapovedi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-http://images.google.si/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20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Office Theme</vt:lpstr>
      <vt:lpstr>DESET BOŽJIH ZAPOVEDI</vt:lpstr>
      <vt:lpstr>KAJ SO?</vt:lpstr>
      <vt:lpstr>KAKO NAJ BI NASTALE?</vt:lpstr>
      <vt:lpstr>10 ZAPOVEDI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2019-06-03T09:09:54Z</dcterms:created>
  <dcterms:modified xsi:type="dcterms:W3CDTF">2019-06-03T09:09:54Z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