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718" autoAdjust="0"/>
  </p:normalViewPr>
  <p:slideViewPr>
    <p:cSldViewPr>
      <p:cViewPr varScale="1">
        <p:scale>
          <a:sx n="154" d="100"/>
          <a:sy n="154" d="100"/>
        </p:scale>
        <p:origin x="40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DD4D19B4-AD88-4A8D-940C-50D0398578F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a:extLst>
              <a:ext uri="{FF2B5EF4-FFF2-40B4-BE49-F238E27FC236}">
                <a16:creationId xmlns:a16="http://schemas.microsoft.com/office/drawing/2014/main" id="{4D7356CF-1900-4147-9F98-007A3B24A32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0A4E6C6-EC93-44AD-96F5-B6BB056C43DB}" type="datetimeFigureOut">
              <a:rPr lang="sl-SI"/>
              <a:pPr>
                <a:defRPr/>
              </a:pPr>
              <a:t>3. 06. 2019</a:t>
            </a:fld>
            <a:endParaRPr lang="sl-SI"/>
          </a:p>
        </p:txBody>
      </p:sp>
      <p:sp>
        <p:nvSpPr>
          <p:cNvPr id="4" name="Ograda stranske slike 3">
            <a:extLst>
              <a:ext uri="{FF2B5EF4-FFF2-40B4-BE49-F238E27FC236}">
                <a16:creationId xmlns:a16="http://schemas.microsoft.com/office/drawing/2014/main" id="{85894E20-1611-44D4-A35E-1F20231F92E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92B4824E-6638-40CE-B025-63305C3879B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D03A82AB-D57B-41E2-AEFC-9813BBA7C14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Ograda številke diapozitiva 6">
            <a:extLst>
              <a:ext uri="{FF2B5EF4-FFF2-40B4-BE49-F238E27FC236}">
                <a16:creationId xmlns:a16="http://schemas.microsoft.com/office/drawing/2014/main" id="{60A5D5CD-DD71-4273-A863-225422F9D82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21A78AD-BAFA-4673-96A4-D65E37D8DE71}"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077FA91A-4256-4AEF-B6DB-591FD15FC64A}"/>
              </a:ext>
            </a:extLst>
          </p:cNvPr>
          <p:cNvSpPr>
            <a:spLocks noGrp="1"/>
          </p:cNvSpPr>
          <p:nvPr>
            <p:ph type="dt" sz="half" idx="10"/>
          </p:nvPr>
        </p:nvSpPr>
        <p:spPr/>
        <p:txBody>
          <a:bodyPr/>
          <a:lstStyle>
            <a:lvl1pPr>
              <a:defRPr/>
            </a:lvl1pPr>
          </a:lstStyle>
          <a:p>
            <a:pPr>
              <a:defRPr/>
            </a:pPr>
            <a:fld id="{0271FEE2-9647-4BC1-A2A0-88997ED39D34}" type="datetimeFigureOut">
              <a:rPr lang="sl-SI"/>
              <a:pPr>
                <a:defRPr/>
              </a:pPr>
              <a:t>3. 06. 2019</a:t>
            </a:fld>
            <a:endParaRPr lang="sl-SI"/>
          </a:p>
        </p:txBody>
      </p:sp>
      <p:sp>
        <p:nvSpPr>
          <p:cNvPr id="5" name="Ograda noge 4">
            <a:extLst>
              <a:ext uri="{FF2B5EF4-FFF2-40B4-BE49-F238E27FC236}">
                <a16:creationId xmlns:a16="http://schemas.microsoft.com/office/drawing/2014/main" id="{60C0D980-116A-4FDC-8EF5-4FF53DA0C968}"/>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20A8D788-2423-4FE0-93DF-DFF994EE120E}"/>
              </a:ext>
            </a:extLst>
          </p:cNvPr>
          <p:cNvSpPr>
            <a:spLocks noGrp="1"/>
          </p:cNvSpPr>
          <p:nvPr>
            <p:ph type="sldNum" sz="quarter" idx="12"/>
          </p:nvPr>
        </p:nvSpPr>
        <p:spPr/>
        <p:txBody>
          <a:bodyPr/>
          <a:lstStyle>
            <a:lvl1pPr>
              <a:defRPr/>
            </a:lvl1pPr>
          </a:lstStyle>
          <a:p>
            <a:fld id="{0A14CD57-0379-4479-BD43-7E70C6D839D0}" type="slidenum">
              <a:rPr lang="sl-SI" altLang="sl-SI"/>
              <a:pPr/>
              <a:t>‹#›</a:t>
            </a:fld>
            <a:endParaRPr lang="sl-SI" altLang="sl-SI"/>
          </a:p>
        </p:txBody>
      </p:sp>
    </p:spTree>
    <p:extLst>
      <p:ext uri="{BB962C8B-B14F-4D97-AF65-F5344CB8AC3E}">
        <p14:creationId xmlns:p14="http://schemas.microsoft.com/office/powerpoint/2010/main" val="112299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7D3E45CE-3B31-4D75-8F71-2F8D576AF03A}"/>
              </a:ext>
            </a:extLst>
          </p:cNvPr>
          <p:cNvSpPr>
            <a:spLocks noGrp="1"/>
          </p:cNvSpPr>
          <p:nvPr>
            <p:ph type="dt" sz="half" idx="10"/>
          </p:nvPr>
        </p:nvSpPr>
        <p:spPr/>
        <p:txBody>
          <a:bodyPr/>
          <a:lstStyle>
            <a:lvl1pPr>
              <a:defRPr/>
            </a:lvl1pPr>
          </a:lstStyle>
          <a:p>
            <a:pPr>
              <a:defRPr/>
            </a:pPr>
            <a:fld id="{F72AF48C-CFD0-4F0F-951D-DAF750325151}" type="datetimeFigureOut">
              <a:rPr lang="sl-SI"/>
              <a:pPr>
                <a:defRPr/>
              </a:pPr>
              <a:t>3. 06. 2019</a:t>
            </a:fld>
            <a:endParaRPr lang="sl-SI"/>
          </a:p>
        </p:txBody>
      </p:sp>
      <p:sp>
        <p:nvSpPr>
          <p:cNvPr id="5" name="Ograda noge 4">
            <a:extLst>
              <a:ext uri="{FF2B5EF4-FFF2-40B4-BE49-F238E27FC236}">
                <a16:creationId xmlns:a16="http://schemas.microsoft.com/office/drawing/2014/main" id="{738DE247-0731-4AB7-AAE0-87A686F7BC88}"/>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B60EA407-9D63-49CB-A29B-5CD0D337E1F6}"/>
              </a:ext>
            </a:extLst>
          </p:cNvPr>
          <p:cNvSpPr>
            <a:spLocks noGrp="1"/>
          </p:cNvSpPr>
          <p:nvPr>
            <p:ph type="sldNum" sz="quarter" idx="12"/>
          </p:nvPr>
        </p:nvSpPr>
        <p:spPr/>
        <p:txBody>
          <a:bodyPr/>
          <a:lstStyle>
            <a:lvl1pPr>
              <a:defRPr/>
            </a:lvl1pPr>
          </a:lstStyle>
          <a:p>
            <a:fld id="{95240EA6-CEAA-4FEA-A67C-B17289522F08}" type="slidenum">
              <a:rPr lang="sl-SI" altLang="sl-SI"/>
              <a:pPr/>
              <a:t>‹#›</a:t>
            </a:fld>
            <a:endParaRPr lang="sl-SI" altLang="sl-SI"/>
          </a:p>
        </p:txBody>
      </p:sp>
    </p:spTree>
    <p:extLst>
      <p:ext uri="{BB962C8B-B14F-4D97-AF65-F5344CB8AC3E}">
        <p14:creationId xmlns:p14="http://schemas.microsoft.com/office/powerpoint/2010/main" val="2604242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270BEF56-C161-4B4C-8704-9BA677B3299B}"/>
              </a:ext>
            </a:extLst>
          </p:cNvPr>
          <p:cNvSpPr>
            <a:spLocks noGrp="1"/>
          </p:cNvSpPr>
          <p:nvPr>
            <p:ph type="dt" sz="half" idx="10"/>
          </p:nvPr>
        </p:nvSpPr>
        <p:spPr/>
        <p:txBody>
          <a:bodyPr/>
          <a:lstStyle>
            <a:lvl1pPr>
              <a:defRPr/>
            </a:lvl1pPr>
          </a:lstStyle>
          <a:p>
            <a:pPr>
              <a:defRPr/>
            </a:pPr>
            <a:fld id="{A014C51A-B9DF-4824-BB94-5756D50DC0B6}" type="datetimeFigureOut">
              <a:rPr lang="sl-SI"/>
              <a:pPr>
                <a:defRPr/>
              </a:pPr>
              <a:t>3. 06. 2019</a:t>
            </a:fld>
            <a:endParaRPr lang="sl-SI"/>
          </a:p>
        </p:txBody>
      </p:sp>
      <p:sp>
        <p:nvSpPr>
          <p:cNvPr id="5" name="Ograda noge 4">
            <a:extLst>
              <a:ext uri="{FF2B5EF4-FFF2-40B4-BE49-F238E27FC236}">
                <a16:creationId xmlns:a16="http://schemas.microsoft.com/office/drawing/2014/main" id="{EEE7C52A-DE71-4D80-8DB3-F435CEF5B3BE}"/>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6B4F1F0C-6CE2-4994-AF15-D34546A8C774}"/>
              </a:ext>
            </a:extLst>
          </p:cNvPr>
          <p:cNvSpPr>
            <a:spLocks noGrp="1"/>
          </p:cNvSpPr>
          <p:nvPr>
            <p:ph type="sldNum" sz="quarter" idx="12"/>
          </p:nvPr>
        </p:nvSpPr>
        <p:spPr/>
        <p:txBody>
          <a:bodyPr/>
          <a:lstStyle>
            <a:lvl1pPr>
              <a:defRPr/>
            </a:lvl1pPr>
          </a:lstStyle>
          <a:p>
            <a:fld id="{F680421C-9D0A-4ADD-AD03-CE5366CEC8CF}" type="slidenum">
              <a:rPr lang="sl-SI" altLang="sl-SI"/>
              <a:pPr/>
              <a:t>‹#›</a:t>
            </a:fld>
            <a:endParaRPr lang="sl-SI" altLang="sl-SI"/>
          </a:p>
        </p:txBody>
      </p:sp>
    </p:spTree>
    <p:extLst>
      <p:ext uri="{BB962C8B-B14F-4D97-AF65-F5344CB8AC3E}">
        <p14:creationId xmlns:p14="http://schemas.microsoft.com/office/powerpoint/2010/main" val="2882794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E8CCFBFF-7EAA-4B64-890B-51FAA5B11E15}"/>
              </a:ext>
            </a:extLst>
          </p:cNvPr>
          <p:cNvSpPr>
            <a:spLocks noGrp="1"/>
          </p:cNvSpPr>
          <p:nvPr>
            <p:ph type="dt" sz="half" idx="10"/>
          </p:nvPr>
        </p:nvSpPr>
        <p:spPr/>
        <p:txBody>
          <a:bodyPr/>
          <a:lstStyle>
            <a:lvl1pPr>
              <a:defRPr/>
            </a:lvl1pPr>
          </a:lstStyle>
          <a:p>
            <a:pPr>
              <a:defRPr/>
            </a:pPr>
            <a:fld id="{FEF9546C-48E3-4A0C-8D1B-649CFA88AFB2}" type="datetimeFigureOut">
              <a:rPr lang="sl-SI"/>
              <a:pPr>
                <a:defRPr/>
              </a:pPr>
              <a:t>3. 06. 2019</a:t>
            </a:fld>
            <a:endParaRPr lang="sl-SI"/>
          </a:p>
        </p:txBody>
      </p:sp>
      <p:sp>
        <p:nvSpPr>
          <p:cNvPr id="5" name="Ograda noge 4">
            <a:extLst>
              <a:ext uri="{FF2B5EF4-FFF2-40B4-BE49-F238E27FC236}">
                <a16:creationId xmlns:a16="http://schemas.microsoft.com/office/drawing/2014/main" id="{D5633671-2FC9-4F2E-A2A3-6B48A15FE29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14ACA04C-B46D-4A17-98C8-F56E296CEF79}"/>
              </a:ext>
            </a:extLst>
          </p:cNvPr>
          <p:cNvSpPr>
            <a:spLocks noGrp="1"/>
          </p:cNvSpPr>
          <p:nvPr>
            <p:ph type="sldNum" sz="quarter" idx="12"/>
          </p:nvPr>
        </p:nvSpPr>
        <p:spPr/>
        <p:txBody>
          <a:bodyPr/>
          <a:lstStyle>
            <a:lvl1pPr>
              <a:defRPr/>
            </a:lvl1pPr>
          </a:lstStyle>
          <a:p>
            <a:fld id="{B7EE292D-1DC0-4E85-8E8B-533F72BBA2F8}" type="slidenum">
              <a:rPr lang="sl-SI" altLang="sl-SI"/>
              <a:pPr/>
              <a:t>‹#›</a:t>
            </a:fld>
            <a:endParaRPr lang="sl-SI" altLang="sl-SI"/>
          </a:p>
        </p:txBody>
      </p:sp>
    </p:spTree>
    <p:extLst>
      <p:ext uri="{BB962C8B-B14F-4D97-AF65-F5344CB8AC3E}">
        <p14:creationId xmlns:p14="http://schemas.microsoft.com/office/powerpoint/2010/main" val="96753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EE722A64-5ACE-4B6A-993A-955C6E2DEC4D}"/>
              </a:ext>
            </a:extLst>
          </p:cNvPr>
          <p:cNvSpPr>
            <a:spLocks noGrp="1"/>
          </p:cNvSpPr>
          <p:nvPr>
            <p:ph type="dt" sz="half" idx="10"/>
          </p:nvPr>
        </p:nvSpPr>
        <p:spPr/>
        <p:txBody>
          <a:bodyPr/>
          <a:lstStyle>
            <a:lvl1pPr>
              <a:defRPr/>
            </a:lvl1pPr>
          </a:lstStyle>
          <a:p>
            <a:pPr>
              <a:defRPr/>
            </a:pPr>
            <a:fld id="{981C601A-E27B-42D4-96AC-783CB173FAED}" type="datetimeFigureOut">
              <a:rPr lang="sl-SI"/>
              <a:pPr>
                <a:defRPr/>
              </a:pPr>
              <a:t>3. 06. 2019</a:t>
            </a:fld>
            <a:endParaRPr lang="sl-SI"/>
          </a:p>
        </p:txBody>
      </p:sp>
      <p:sp>
        <p:nvSpPr>
          <p:cNvPr id="5" name="Ograda noge 4">
            <a:extLst>
              <a:ext uri="{FF2B5EF4-FFF2-40B4-BE49-F238E27FC236}">
                <a16:creationId xmlns:a16="http://schemas.microsoft.com/office/drawing/2014/main" id="{29DE5769-C709-40F6-B4C6-B61FE5694903}"/>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BEE3C27E-4A33-4C0C-B26B-CA8D8E70CA3B}"/>
              </a:ext>
            </a:extLst>
          </p:cNvPr>
          <p:cNvSpPr>
            <a:spLocks noGrp="1"/>
          </p:cNvSpPr>
          <p:nvPr>
            <p:ph type="sldNum" sz="quarter" idx="12"/>
          </p:nvPr>
        </p:nvSpPr>
        <p:spPr/>
        <p:txBody>
          <a:bodyPr/>
          <a:lstStyle>
            <a:lvl1pPr>
              <a:defRPr/>
            </a:lvl1pPr>
          </a:lstStyle>
          <a:p>
            <a:fld id="{3B58C992-C2D2-43A6-A4C9-AE20784312E5}" type="slidenum">
              <a:rPr lang="sl-SI" altLang="sl-SI"/>
              <a:pPr/>
              <a:t>‹#›</a:t>
            </a:fld>
            <a:endParaRPr lang="sl-SI" altLang="sl-SI"/>
          </a:p>
        </p:txBody>
      </p:sp>
    </p:spTree>
    <p:extLst>
      <p:ext uri="{BB962C8B-B14F-4D97-AF65-F5344CB8AC3E}">
        <p14:creationId xmlns:p14="http://schemas.microsoft.com/office/powerpoint/2010/main" val="195014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19124047-4600-4A63-A44A-4C3A8C4A543A}"/>
              </a:ext>
            </a:extLst>
          </p:cNvPr>
          <p:cNvSpPr>
            <a:spLocks noGrp="1"/>
          </p:cNvSpPr>
          <p:nvPr>
            <p:ph type="dt" sz="half" idx="10"/>
          </p:nvPr>
        </p:nvSpPr>
        <p:spPr/>
        <p:txBody>
          <a:bodyPr/>
          <a:lstStyle>
            <a:lvl1pPr>
              <a:defRPr/>
            </a:lvl1pPr>
          </a:lstStyle>
          <a:p>
            <a:pPr>
              <a:defRPr/>
            </a:pPr>
            <a:fld id="{8EBF3082-5AA7-4ECE-9FA4-A893CED45C55}" type="datetimeFigureOut">
              <a:rPr lang="sl-SI"/>
              <a:pPr>
                <a:defRPr/>
              </a:pPr>
              <a:t>3. 06. 2019</a:t>
            </a:fld>
            <a:endParaRPr lang="sl-SI"/>
          </a:p>
        </p:txBody>
      </p:sp>
      <p:sp>
        <p:nvSpPr>
          <p:cNvPr id="6" name="Ograda noge 4">
            <a:extLst>
              <a:ext uri="{FF2B5EF4-FFF2-40B4-BE49-F238E27FC236}">
                <a16:creationId xmlns:a16="http://schemas.microsoft.com/office/drawing/2014/main" id="{9DBF4194-86E5-4D8F-AA68-568E2EF8F7B4}"/>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FA33EE8C-867E-48A4-8597-087E1512BF3A}"/>
              </a:ext>
            </a:extLst>
          </p:cNvPr>
          <p:cNvSpPr>
            <a:spLocks noGrp="1"/>
          </p:cNvSpPr>
          <p:nvPr>
            <p:ph type="sldNum" sz="quarter" idx="12"/>
          </p:nvPr>
        </p:nvSpPr>
        <p:spPr/>
        <p:txBody>
          <a:bodyPr/>
          <a:lstStyle>
            <a:lvl1pPr>
              <a:defRPr/>
            </a:lvl1pPr>
          </a:lstStyle>
          <a:p>
            <a:fld id="{23431783-05F9-4FAB-B9A2-07A9468E35D6}" type="slidenum">
              <a:rPr lang="sl-SI" altLang="sl-SI"/>
              <a:pPr/>
              <a:t>‹#›</a:t>
            </a:fld>
            <a:endParaRPr lang="sl-SI" altLang="sl-SI"/>
          </a:p>
        </p:txBody>
      </p:sp>
    </p:spTree>
    <p:extLst>
      <p:ext uri="{BB962C8B-B14F-4D97-AF65-F5344CB8AC3E}">
        <p14:creationId xmlns:p14="http://schemas.microsoft.com/office/powerpoint/2010/main" val="3147380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E891D6D6-8362-49D8-A62F-36378C51046C}"/>
              </a:ext>
            </a:extLst>
          </p:cNvPr>
          <p:cNvSpPr>
            <a:spLocks noGrp="1"/>
          </p:cNvSpPr>
          <p:nvPr>
            <p:ph type="dt" sz="half" idx="10"/>
          </p:nvPr>
        </p:nvSpPr>
        <p:spPr/>
        <p:txBody>
          <a:bodyPr/>
          <a:lstStyle>
            <a:lvl1pPr>
              <a:defRPr/>
            </a:lvl1pPr>
          </a:lstStyle>
          <a:p>
            <a:pPr>
              <a:defRPr/>
            </a:pPr>
            <a:fld id="{F5CF0503-E7E2-4101-8995-1490D6F26F6F}" type="datetimeFigureOut">
              <a:rPr lang="sl-SI"/>
              <a:pPr>
                <a:defRPr/>
              </a:pPr>
              <a:t>3. 06. 2019</a:t>
            </a:fld>
            <a:endParaRPr lang="sl-SI"/>
          </a:p>
        </p:txBody>
      </p:sp>
      <p:sp>
        <p:nvSpPr>
          <p:cNvPr id="8" name="Ograda noge 4">
            <a:extLst>
              <a:ext uri="{FF2B5EF4-FFF2-40B4-BE49-F238E27FC236}">
                <a16:creationId xmlns:a16="http://schemas.microsoft.com/office/drawing/2014/main" id="{2E2B9B57-F738-4B02-8C20-10E3CCA0A5BC}"/>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B445B926-AA85-4793-9744-29DACB7B66D8}"/>
              </a:ext>
            </a:extLst>
          </p:cNvPr>
          <p:cNvSpPr>
            <a:spLocks noGrp="1"/>
          </p:cNvSpPr>
          <p:nvPr>
            <p:ph type="sldNum" sz="quarter" idx="12"/>
          </p:nvPr>
        </p:nvSpPr>
        <p:spPr/>
        <p:txBody>
          <a:bodyPr/>
          <a:lstStyle>
            <a:lvl1pPr>
              <a:defRPr/>
            </a:lvl1pPr>
          </a:lstStyle>
          <a:p>
            <a:fld id="{F83C9166-80FC-4BE7-8394-5103CDC8A565}" type="slidenum">
              <a:rPr lang="sl-SI" altLang="sl-SI"/>
              <a:pPr/>
              <a:t>‹#›</a:t>
            </a:fld>
            <a:endParaRPr lang="sl-SI" altLang="sl-SI"/>
          </a:p>
        </p:txBody>
      </p:sp>
    </p:spTree>
    <p:extLst>
      <p:ext uri="{BB962C8B-B14F-4D97-AF65-F5344CB8AC3E}">
        <p14:creationId xmlns:p14="http://schemas.microsoft.com/office/powerpoint/2010/main" val="352995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2F46E8EB-9F27-4C48-9252-E3D749784F73}"/>
              </a:ext>
            </a:extLst>
          </p:cNvPr>
          <p:cNvSpPr>
            <a:spLocks noGrp="1"/>
          </p:cNvSpPr>
          <p:nvPr>
            <p:ph type="dt" sz="half" idx="10"/>
          </p:nvPr>
        </p:nvSpPr>
        <p:spPr/>
        <p:txBody>
          <a:bodyPr/>
          <a:lstStyle>
            <a:lvl1pPr>
              <a:defRPr/>
            </a:lvl1pPr>
          </a:lstStyle>
          <a:p>
            <a:pPr>
              <a:defRPr/>
            </a:pPr>
            <a:fld id="{3573647A-B8EF-4ADE-A7A5-254E6A5CF782}" type="datetimeFigureOut">
              <a:rPr lang="sl-SI"/>
              <a:pPr>
                <a:defRPr/>
              </a:pPr>
              <a:t>3. 06. 2019</a:t>
            </a:fld>
            <a:endParaRPr lang="sl-SI"/>
          </a:p>
        </p:txBody>
      </p:sp>
      <p:sp>
        <p:nvSpPr>
          <p:cNvPr id="4" name="Ograda noge 4">
            <a:extLst>
              <a:ext uri="{FF2B5EF4-FFF2-40B4-BE49-F238E27FC236}">
                <a16:creationId xmlns:a16="http://schemas.microsoft.com/office/drawing/2014/main" id="{611AA16B-1D56-4D03-A9CC-2FD5F845777B}"/>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81E6D5B0-445A-4440-A9FC-684A641A76CB}"/>
              </a:ext>
            </a:extLst>
          </p:cNvPr>
          <p:cNvSpPr>
            <a:spLocks noGrp="1"/>
          </p:cNvSpPr>
          <p:nvPr>
            <p:ph type="sldNum" sz="quarter" idx="12"/>
          </p:nvPr>
        </p:nvSpPr>
        <p:spPr/>
        <p:txBody>
          <a:bodyPr/>
          <a:lstStyle>
            <a:lvl1pPr>
              <a:defRPr/>
            </a:lvl1pPr>
          </a:lstStyle>
          <a:p>
            <a:fld id="{28CB7920-3F25-45BF-8D05-A2E246BCE2CD}" type="slidenum">
              <a:rPr lang="sl-SI" altLang="sl-SI"/>
              <a:pPr/>
              <a:t>‹#›</a:t>
            </a:fld>
            <a:endParaRPr lang="sl-SI" altLang="sl-SI"/>
          </a:p>
        </p:txBody>
      </p:sp>
    </p:spTree>
    <p:extLst>
      <p:ext uri="{BB962C8B-B14F-4D97-AF65-F5344CB8AC3E}">
        <p14:creationId xmlns:p14="http://schemas.microsoft.com/office/powerpoint/2010/main" val="232561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778D67F0-0D28-4C27-87FA-31BAEF078EF4}"/>
              </a:ext>
            </a:extLst>
          </p:cNvPr>
          <p:cNvSpPr>
            <a:spLocks noGrp="1"/>
          </p:cNvSpPr>
          <p:nvPr>
            <p:ph type="dt" sz="half" idx="10"/>
          </p:nvPr>
        </p:nvSpPr>
        <p:spPr/>
        <p:txBody>
          <a:bodyPr/>
          <a:lstStyle>
            <a:lvl1pPr>
              <a:defRPr/>
            </a:lvl1pPr>
          </a:lstStyle>
          <a:p>
            <a:pPr>
              <a:defRPr/>
            </a:pPr>
            <a:fld id="{678834AD-B4B3-4600-9EF2-8143D88AA973}" type="datetimeFigureOut">
              <a:rPr lang="sl-SI"/>
              <a:pPr>
                <a:defRPr/>
              </a:pPr>
              <a:t>3. 06. 2019</a:t>
            </a:fld>
            <a:endParaRPr lang="sl-SI"/>
          </a:p>
        </p:txBody>
      </p:sp>
      <p:sp>
        <p:nvSpPr>
          <p:cNvPr id="3" name="Ograda noge 4">
            <a:extLst>
              <a:ext uri="{FF2B5EF4-FFF2-40B4-BE49-F238E27FC236}">
                <a16:creationId xmlns:a16="http://schemas.microsoft.com/office/drawing/2014/main" id="{9E7C86F6-9BD9-4233-8955-7485C499DAED}"/>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EF77F0A2-7941-4CE5-8666-63D4BF1FDE3B}"/>
              </a:ext>
            </a:extLst>
          </p:cNvPr>
          <p:cNvSpPr>
            <a:spLocks noGrp="1"/>
          </p:cNvSpPr>
          <p:nvPr>
            <p:ph type="sldNum" sz="quarter" idx="12"/>
          </p:nvPr>
        </p:nvSpPr>
        <p:spPr/>
        <p:txBody>
          <a:bodyPr/>
          <a:lstStyle>
            <a:lvl1pPr>
              <a:defRPr/>
            </a:lvl1pPr>
          </a:lstStyle>
          <a:p>
            <a:fld id="{1DA03FF3-97F1-4B2B-83E1-2986C6C7B54E}" type="slidenum">
              <a:rPr lang="sl-SI" altLang="sl-SI"/>
              <a:pPr/>
              <a:t>‹#›</a:t>
            </a:fld>
            <a:endParaRPr lang="sl-SI" altLang="sl-SI"/>
          </a:p>
        </p:txBody>
      </p:sp>
    </p:spTree>
    <p:extLst>
      <p:ext uri="{BB962C8B-B14F-4D97-AF65-F5344CB8AC3E}">
        <p14:creationId xmlns:p14="http://schemas.microsoft.com/office/powerpoint/2010/main" val="63829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F970E252-AC47-4FDA-9C33-D9D833D19D02}"/>
              </a:ext>
            </a:extLst>
          </p:cNvPr>
          <p:cNvSpPr>
            <a:spLocks noGrp="1"/>
          </p:cNvSpPr>
          <p:nvPr>
            <p:ph type="dt" sz="half" idx="10"/>
          </p:nvPr>
        </p:nvSpPr>
        <p:spPr/>
        <p:txBody>
          <a:bodyPr/>
          <a:lstStyle>
            <a:lvl1pPr>
              <a:defRPr/>
            </a:lvl1pPr>
          </a:lstStyle>
          <a:p>
            <a:pPr>
              <a:defRPr/>
            </a:pPr>
            <a:fld id="{6D1E1813-29B3-4089-ADAC-BB56C1077F23}" type="datetimeFigureOut">
              <a:rPr lang="sl-SI"/>
              <a:pPr>
                <a:defRPr/>
              </a:pPr>
              <a:t>3. 06. 2019</a:t>
            </a:fld>
            <a:endParaRPr lang="sl-SI"/>
          </a:p>
        </p:txBody>
      </p:sp>
      <p:sp>
        <p:nvSpPr>
          <p:cNvPr id="6" name="Ograda noge 4">
            <a:extLst>
              <a:ext uri="{FF2B5EF4-FFF2-40B4-BE49-F238E27FC236}">
                <a16:creationId xmlns:a16="http://schemas.microsoft.com/office/drawing/2014/main" id="{BA93181E-78C2-4E33-AD0E-D09D3BFCAB2C}"/>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7941781F-6B59-4EEB-A81F-8510F627A818}"/>
              </a:ext>
            </a:extLst>
          </p:cNvPr>
          <p:cNvSpPr>
            <a:spLocks noGrp="1"/>
          </p:cNvSpPr>
          <p:nvPr>
            <p:ph type="sldNum" sz="quarter" idx="12"/>
          </p:nvPr>
        </p:nvSpPr>
        <p:spPr/>
        <p:txBody>
          <a:bodyPr/>
          <a:lstStyle>
            <a:lvl1pPr>
              <a:defRPr/>
            </a:lvl1pPr>
          </a:lstStyle>
          <a:p>
            <a:fld id="{55102AD9-92BC-4B7F-A4C0-B46A9D46DA84}" type="slidenum">
              <a:rPr lang="sl-SI" altLang="sl-SI"/>
              <a:pPr/>
              <a:t>‹#›</a:t>
            </a:fld>
            <a:endParaRPr lang="sl-SI" altLang="sl-SI"/>
          </a:p>
        </p:txBody>
      </p:sp>
    </p:spTree>
    <p:extLst>
      <p:ext uri="{BB962C8B-B14F-4D97-AF65-F5344CB8AC3E}">
        <p14:creationId xmlns:p14="http://schemas.microsoft.com/office/powerpoint/2010/main" val="8770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4B7CF1E4-D2D0-400C-BCAA-6CC82D1F1B0C}"/>
              </a:ext>
            </a:extLst>
          </p:cNvPr>
          <p:cNvSpPr>
            <a:spLocks noGrp="1"/>
          </p:cNvSpPr>
          <p:nvPr>
            <p:ph type="dt" sz="half" idx="10"/>
          </p:nvPr>
        </p:nvSpPr>
        <p:spPr/>
        <p:txBody>
          <a:bodyPr/>
          <a:lstStyle>
            <a:lvl1pPr>
              <a:defRPr/>
            </a:lvl1pPr>
          </a:lstStyle>
          <a:p>
            <a:pPr>
              <a:defRPr/>
            </a:pPr>
            <a:fld id="{E1E05B66-0B36-430A-8399-F21E77E99E88}" type="datetimeFigureOut">
              <a:rPr lang="sl-SI"/>
              <a:pPr>
                <a:defRPr/>
              </a:pPr>
              <a:t>3. 06. 2019</a:t>
            </a:fld>
            <a:endParaRPr lang="sl-SI"/>
          </a:p>
        </p:txBody>
      </p:sp>
      <p:sp>
        <p:nvSpPr>
          <p:cNvPr id="6" name="Ograda noge 4">
            <a:extLst>
              <a:ext uri="{FF2B5EF4-FFF2-40B4-BE49-F238E27FC236}">
                <a16:creationId xmlns:a16="http://schemas.microsoft.com/office/drawing/2014/main" id="{968F58D5-D4F2-4899-8955-39D04611B7ED}"/>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E026F598-7038-422D-BE07-B9242447CB15}"/>
              </a:ext>
            </a:extLst>
          </p:cNvPr>
          <p:cNvSpPr>
            <a:spLocks noGrp="1"/>
          </p:cNvSpPr>
          <p:nvPr>
            <p:ph type="sldNum" sz="quarter" idx="12"/>
          </p:nvPr>
        </p:nvSpPr>
        <p:spPr/>
        <p:txBody>
          <a:bodyPr/>
          <a:lstStyle>
            <a:lvl1pPr>
              <a:defRPr/>
            </a:lvl1pPr>
          </a:lstStyle>
          <a:p>
            <a:fld id="{4C47DD41-E3FD-44B5-92DF-198B165D888F}" type="slidenum">
              <a:rPr lang="sl-SI" altLang="sl-SI"/>
              <a:pPr/>
              <a:t>‹#›</a:t>
            </a:fld>
            <a:endParaRPr lang="sl-SI" altLang="sl-SI"/>
          </a:p>
        </p:txBody>
      </p:sp>
    </p:spTree>
    <p:extLst>
      <p:ext uri="{BB962C8B-B14F-4D97-AF65-F5344CB8AC3E}">
        <p14:creationId xmlns:p14="http://schemas.microsoft.com/office/powerpoint/2010/main" val="1892063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791B3C1F-BF9A-4908-B60D-68EBCDE3A22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4CCA5776-8DD3-4D7D-A0F1-A73DF609C21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E12620A5-60D5-4B3D-AFA6-52B64B62DC0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F274CA2-5A9F-428E-A15B-83DDC20EA4E9}" type="datetimeFigureOut">
              <a:rPr lang="sl-SI"/>
              <a:pPr>
                <a:defRPr/>
              </a:pPr>
              <a:t>3. 06. 2019</a:t>
            </a:fld>
            <a:endParaRPr lang="sl-SI"/>
          </a:p>
        </p:txBody>
      </p:sp>
      <p:sp>
        <p:nvSpPr>
          <p:cNvPr id="5" name="Ograda noge 4">
            <a:extLst>
              <a:ext uri="{FF2B5EF4-FFF2-40B4-BE49-F238E27FC236}">
                <a16:creationId xmlns:a16="http://schemas.microsoft.com/office/drawing/2014/main" id="{2E897819-5F7E-42FC-BA81-9752E65E633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sl-SI"/>
          </a:p>
        </p:txBody>
      </p:sp>
      <p:sp>
        <p:nvSpPr>
          <p:cNvPr id="6" name="Ograda številke diapozitiva 5">
            <a:extLst>
              <a:ext uri="{FF2B5EF4-FFF2-40B4-BE49-F238E27FC236}">
                <a16:creationId xmlns:a16="http://schemas.microsoft.com/office/drawing/2014/main" id="{350CB463-0034-4C34-90D2-EE9AB040D68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79D5B69-6EEC-47F4-B361-72B0EDC8A08F}"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72E1BE6-3462-42BD-ACAC-C1B54A377335}"/>
              </a:ext>
            </a:extLst>
          </p:cNvPr>
          <p:cNvSpPr>
            <a:spLocks noGrp="1"/>
          </p:cNvSpPr>
          <p:nvPr>
            <p:ph type="ctrTitle"/>
          </p:nvPr>
        </p:nvSpPr>
        <p:spPr>
          <a:xfrm>
            <a:off x="571500" y="1857375"/>
            <a:ext cx="8143875" cy="2357438"/>
          </a:xfrm>
        </p:spPr>
        <p:txBody>
          <a:bodyPr/>
          <a:lstStyle/>
          <a:p>
            <a:r>
              <a:rPr lang="sl-SI" altLang="sl-SI" sz="8800">
                <a:latin typeface="Jokerman" panose="04090605060006020702" pitchFamily="82" charset="0"/>
              </a:rPr>
              <a:t>Problemi v Družini</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grada vsebine 2">
            <a:extLst>
              <a:ext uri="{FF2B5EF4-FFF2-40B4-BE49-F238E27FC236}">
                <a16:creationId xmlns:a16="http://schemas.microsoft.com/office/drawing/2014/main" id="{D526E0A9-9125-44CD-AE59-18974DD32B55}"/>
              </a:ext>
            </a:extLst>
          </p:cNvPr>
          <p:cNvSpPr>
            <a:spLocks noGrp="1"/>
          </p:cNvSpPr>
          <p:nvPr>
            <p:ph idx="1"/>
          </p:nvPr>
        </p:nvSpPr>
        <p:spPr>
          <a:xfrm>
            <a:off x="0" y="0"/>
            <a:ext cx="9144000" cy="6858000"/>
          </a:xfrm>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1"/>
          </a:gradFill>
        </p:spPr>
        <p:txBody>
          <a:bodyPr/>
          <a:lstStyle/>
          <a:p>
            <a:pPr>
              <a:buFont typeface="Arial" panose="020B0604020202020204" pitchFamily="34" charset="0"/>
              <a:buNone/>
            </a:pPr>
            <a:r>
              <a:rPr lang="sl-SI" altLang="sl-SI"/>
              <a:t>V sodobnem času se družine soočajo z različnimi problemi, kot so alkohol,nasilje,mamila in razlikovanje med otroci. Če odrasla oseba popije preveč alkohola,lahko dela napake,ki jih kasneje obžaluje. Iz alkoholizma to vodi v nasilje. Kasneje pa v mamila in neko odvisnost. Nič drugače pa ni pri razlikovanju. Mogoče oče pričakuje fanta, ampak rodi se deklica.To razočaranje se lahko kaže v vzgoji otrok.</a:t>
            </a:r>
          </a:p>
          <a:p>
            <a:pPr>
              <a:buFont typeface="Arial" panose="020B0604020202020204" pitchFamily="34" charset="0"/>
              <a:buNone/>
            </a:pPr>
            <a:endParaRPr lang="sl-SI" altLang="sl-SI"/>
          </a:p>
        </p:txBody>
      </p:sp>
    </p:spTree>
  </p:cSld>
  <p:clrMapOvr>
    <a:masterClrMapping/>
  </p:clrMapOvr>
  <p:transition>
    <p:randomBa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pic>
        <p:nvPicPr>
          <p:cNvPr id="4098" name="Picture 2" descr="C:\Users\Monja Patricija\Documents\Downloads\problemi v družini 2.jpg">
            <a:extLst>
              <a:ext uri="{FF2B5EF4-FFF2-40B4-BE49-F238E27FC236}">
                <a16:creationId xmlns:a16="http://schemas.microsoft.com/office/drawing/2014/main" id="{43C5DFC0-FC8B-4AAA-912E-A148002320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57188"/>
            <a:ext cx="4260850" cy="478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descr="C:\Users\Monja Patricija\Documents\Downloads\problemi v družini.jpg">
            <a:extLst>
              <a:ext uri="{FF2B5EF4-FFF2-40B4-BE49-F238E27FC236}">
                <a16:creationId xmlns:a16="http://schemas.microsoft.com/office/drawing/2014/main" id="{ECA0A281-869F-4465-B775-39A28C50EA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786063"/>
            <a:ext cx="4327525" cy="364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grada vsebine 2">
            <a:extLst>
              <a:ext uri="{FF2B5EF4-FFF2-40B4-BE49-F238E27FC236}">
                <a16:creationId xmlns:a16="http://schemas.microsoft.com/office/drawing/2014/main" id="{8682F520-13DE-4B98-91C0-D123305CF185}"/>
              </a:ext>
            </a:extLst>
          </p:cNvPr>
          <p:cNvSpPr>
            <a:spLocks noGrp="1"/>
          </p:cNvSpPr>
          <p:nvPr>
            <p:ph idx="1"/>
          </p:nvPr>
        </p:nvSpPr>
        <p:spPr>
          <a:xfrm>
            <a:off x="0" y="0"/>
            <a:ext cx="9144000" cy="6858000"/>
          </a:xfrm>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a:gradFill>
        </p:spPr>
        <p:txBody>
          <a:bodyPr/>
          <a:lstStyle/>
          <a:p>
            <a:pPr>
              <a:buFont typeface="Arial" panose="020B0604020202020204" pitchFamily="34" charset="0"/>
              <a:buNone/>
            </a:pPr>
            <a:r>
              <a:rPr lang="sl-SI" altLang="sl-SI"/>
              <a:t>    Če se zakonca razvežeta, otroka dodelijo enemu od staršev. Sodnik upošteva tudi željo otrok. Vsak od staršev pa ima obvezo do otroka, tudi če sta ločena. Plačevati mora stroške za šolo,vrtec oz. po dogovoru. Naša država ima tudi centre za socialno delo,ki svetuje družinam, jim nudi denarno pomoč ali kaj drugega. Nobena oseba pa se ne sme vmešavati v zasebno življenje. To je kršenje človekovih pravic.</a:t>
            </a:r>
          </a:p>
          <a:p>
            <a:pPr>
              <a:buFont typeface="Arial" panose="020B0604020202020204" pitchFamily="34" charset="0"/>
              <a:buNone/>
            </a:pPr>
            <a:endParaRPr lang="sl-SI" altLang="sl-SI"/>
          </a:p>
        </p:txBody>
      </p:sp>
    </p:spTree>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pic>
        <p:nvPicPr>
          <p:cNvPr id="6146" name="Picture 2" descr="C:\Users\Monja Patricija\Documents\Downloads\problemi v družini  4.jpg">
            <a:extLst>
              <a:ext uri="{FF2B5EF4-FFF2-40B4-BE49-F238E27FC236}">
                <a16:creationId xmlns:a16="http://schemas.microsoft.com/office/drawing/2014/main" id="{603150E1-C1E5-4D7B-9E5B-0847B9753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214313"/>
            <a:ext cx="4786313"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C:\Users\Monja Patricija\Documents\Downloads\problemi v družini 3.jpg">
            <a:extLst>
              <a:ext uri="{FF2B5EF4-FFF2-40B4-BE49-F238E27FC236}">
                <a16:creationId xmlns:a16="http://schemas.microsoft.com/office/drawing/2014/main" id="{32C80BC7-9E90-45BC-81F4-2B70D0701C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3214688"/>
            <a:ext cx="5208587"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PoljeZBesedilom 5">
            <a:extLst>
              <a:ext uri="{FF2B5EF4-FFF2-40B4-BE49-F238E27FC236}">
                <a16:creationId xmlns:a16="http://schemas.microsoft.com/office/drawing/2014/main" id="{FA52A197-3C99-4D43-94A6-D45386DBD975}"/>
              </a:ext>
            </a:extLst>
          </p:cNvPr>
          <p:cNvSpPr txBox="1">
            <a:spLocks noChangeArrowheads="1"/>
          </p:cNvSpPr>
          <p:nvPr/>
        </p:nvSpPr>
        <p:spPr bwMode="auto">
          <a:xfrm>
            <a:off x="6215063" y="6000750"/>
            <a:ext cx="2928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sl-SI" altLang="sl-SI"/>
          </a:p>
        </p:txBody>
      </p:sp>
    </p:spTree>
  </p:cSld>
  <p:clrMapOvr>
    <a:masterClrMapping/>
  </p:clrMapOvr>
  <p:transition>
    <p:newsflash/>
  </p:transition>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Words>
  <Application>Microsoft Office PowerPoint</Application>
  <PresentationFormat>On-screen Show (4:3)</PresentationFormat>
  <Paragraphs>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Jokerman</vt:lpstr>
      <vt:lpstr>Officeova tema</vt:lpstr>
      <vt:lpstr>Problemi v Družini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2019-06-03T09:09:59Z</dcterms:created>
  <dcterms:modified xsi:type="dcterms:W3CDTF">2019-06-03T09:09:59Z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