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56" r:id="rId2"/>
    <p:sldId id="257" r:id="rId3"/>
    <p:sldId id="261" r:id="rId4"/>
    <p:sldId id="260" r:id="rId5"/>
    <p:sldId id="262" r:id="rId6"/>
    <p:sldId id="263" r:id="rId7"/>
    <p:sldId id="264" r:id="rId8"/>
    <p:sldId id="270" r:id="rId9"/>
    <p:sldId id="268" r:id="rId10"/>
    <p:sldId id="265" r:id="rId11"/>
    <p:sldId id="266" r:id="rId12"/>
    <p:sldId id="271" r:id="rId13"/>
    <p:sldId id="267" r:id="rId14"/>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72"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4" name="Enakokraki trikotnik 6">
            <a:extLst>
              <a:ext uri="{FF2B5EF4-FFF2-40B4-BE49-F238E27FC236}">
                <a16:creationId xmlns:a16="http://schemas.microsoft.com/office/drawing/2014/main" id="{373A6496-26C6-465F-9DD8-3134DE6BACD2}"/>
              </a:ext>
            </a:extLst>
          </p:cNvPr>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Naslov 7"/>
          <p:cNvSpPr>
            <a:spLocks noGrp="1"/>
          </p:cNvSpPr>
          <p:nvPr>
            <p:ph type="ctrTitle"/>
          </p:nvPr>
        </p:nvSpPr>
        <p:spPr>
          <a:xfrm>
            <a:off x="540544" y="776288"/>
            <a:ext cx="8062912" cy="1470025"/>
          </a:xfrm>
        </p:spPr>
        <p:txBody>
          <a:bodyPr anchor="b"/>
          <a:lstStyle>
            <a:lvl1pPr algn="r">
              <a:defRPr sz="4400"/>
            </a:lvl1pPr>
          </a:lstStyle>
          <a:p>
            <a:r>
              <a:rPr lang="sl-SI"/>
              <a:t>Uredite slog naslova matrice</a:t>
            </a:r>
            <a:endParaRPr lang="en-US"/>
          </a:p>
        </p:txBody>
      </p:sp>
      <p:sp>
        <p:nvSpPr>
          <p:cNvPr id="9" name="Podnaslov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l-SI"/>
              <a:t>Uredite slog podnaslova matrice</a:t>
            </a:r>
            <a:endParaRPr lang="en-US"/>
          </a:p>
        </p:txBody>
      </p:sp>
      <p:sp>
        <p:nvSpPr>
          <p:cNvPr id="5" name="Ograda datuma 27">
            <a:extLst>
              <a:ext uri="{FF2B5EF4-FFF2-40B4-BE49-F238E27FC236}">
                <a16:creationId xmlns:a16="http://schemas.microsoft.com/office/drawing/2014/main" id="{B93C49EC-AD9F-4A5A-ADD4-790261C1E56C}"/>
              </a:ext>
            </a:extLst>
          </p:cNvPr>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C4F07944-F407-4377-AA4D-390B42266027}" type="datetimeFigureOut">
              <a:rPr lang="sl-SI"/>
              <a:pPr>
                <a:defRPr/>
              </a:pPr>
              <a:t>3. 06. 2019</a:t>
            </a:fld>
            <a:endParaRPr lang="sl-SI"/>
          </a:p>
        </p:txBody>
      </p:sp>
      <p:sp>
        <p:nvSpPr>
          <p:cNvPr id="6" name="Ograda noge 16">
            <a:extLst>
              <a:ext uri="{FF2B5EF4-FFF2-40B4-BE49-F238E27FC236}">
                <a16:creationId xmlns:a16="http://schemas.microsoft.com/office/drawing/2014/main" id="{41622B9E-9AE6-4C84-848B-7A52069CE6D2}"/>
              </a:ext>
            </a:extLst>
          </p:cNvPr>
          <p:cNvSpPr>
            <a:spLocks noGrp="1"/>
          </p:cNvSpPr>
          <p:nvPr>
            <p:ph type="ftr" sz="quarter" idx="11"/>
          </p:nvPr>
        </p:nvSpPr>
        <p:spPr>
          <a:xfrm>
            <a:off x="1371600" y="5649913"/>
            <a:ext cx="5791200" cy="365125"/>
          </a:xfrm>
        </p:spPr>
        <p:txBody>
          <a:bodyPr tIns="0" bIns="0"/>
          <a:lstStyle>
            <a:lvl1pPr algn="r">
              <a:defRPr sz="1100"/>
            </a:lvl1pPr>
          </a:lstStyle>
          <a:p>
            <a:pPr>
              <a:defRPr/>
            </a:pPr>
            <a:endParaRPr lang="sl-SI"/>
          </a:p>
        </p:txBody>
      </p:sp>
      <p:sp>
        <p:nvSpPr>
          <p:cNvPr id="7" name="Ograda številke diapozitiva 28">
            <a:extLst>
              <a:ext uri="{FF2B5EF4-FFF2-40B4-BE49-F238E27FC236}">
                <a16:creationId xmlns:a16="http://schemas.microsoft.com/office/drawing/2014/main" id="{97C07B2F-60A3-4DCC-8A7A-BF79BC16688A}"/>
              </a:ext>
            </a:extLst>
          </p:cNvPr>
          <p:cNvSpPr>
            <a:spLocks noGrp="1"/>
          </p:cNvSpPr>
          <p:nvPr>
            <p:ph type="sldNum" sz="quarter" idx="12"/>
          </p:nvPr>
        </p:nvSpPr>
        <p:spPr>
          <a:xfrm>
            <a:off x="8391525" y="5753100"/>
            <a:ext cx="503238" cy="365125"/>
          </a:xfrm>
        </p:spPr>
        <p:txBody>
          <a:bodyPr anchor="ctr"/>
          <a:lstStyle>
            <a:lvl1pPr>
              <a:defRPr sz="1300">
                <a:solidFill>
                  <a:srgbClr val="FFFFFF"/>
                </a:solidFill>
              </a:defRPr>
            </a:lvl1pPr>
          </a:lstStyle>
          <a:p>
            <a:fld id="{1BB7B616-AB80-454F-BCFC-FE7A03881039}" type="slidenum">
              <a:rPr lang="sl-SI" altLang="sl-SI"/>
              <a:pPr/>
              <a:t>‹#›</a:t>
            </a:fld>
            <a:endParaRPr lang="sl-SI" altLang="sl-SI"/>
          </a:p>
        </p:txBody>
      </p:sp>
    </p:spTree>
    <p:extLst>
      <p:ext uri="{BB962C8B-B14F-4D97-AF65-F5344CB8AC3E}">
        <p14:creationId xmlns:p14="http://schemas.microsoft.com/office/powerpoint/2010/main" val="2952840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endParaRPr lang="en-US"/>
          </a:p>
        </p:txBody>
      </p:sp>
      <p:sp>
        <p:nvSpPr>
          <p:cNvPr id="3" name="Ograd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B3EA2D2F-D1C6-4094-BC02-80A8460FB4B5}"/>
              </a:ext>
            </a:extLst>
          </p:cNvPr>
          <p:cNvSpPr>
            <a:spLocks noGrp="1"/>
          </p:cNvSpPr>
          <p:nvPr>
            <p:ph type="dt" sz="half" idx="10"/>
          </p:nvPr>
        </p:nvSpPr>
        <p:spPr/>
        <p:txBody>
          <a:bodyPr/>
          <a:lstStyle>
            <a:lvl1pPr>
              <a:defRPr/>
            </a:lvl1pPr>
          </a:lstStyle>
          <a:p>
            <a:pPr>
              <a:defRPr/>
            </a:pPr>
            <a:fld id="{57957A14-0C73-49D8-81A7-B99FEF07DD9B}" type="datetimeFigureOut">
              <a:rPr lang="sl-SI"/>
              <a:pPr>
                <a:defRPr/>
              </a:pPr>
              <a:t>3. 06. 2019</a:t>
            </a:fld>
            <a:endParaRPr lang="sl-SI"/>
          </a:p>
        </p:txBody>
      </p:sp>
      <p:sp>
        <p:nvSpPr>
          <p:cNvPr id="5" name="Ograda noge 2">
            <a:extLst>
              <a:ext uri="{FF2B5EF4-FFF2-40B4-BE49-F238E27FC236}">
                <a16:creationId xmlns:a16="http://schemas.microsoft.com/office/drawing/2014/main" id="{EF2C5D52-F240-4097-A59E-3F5E570A636A}"/>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B481AD93-6BC4-49D9-813A-F4D036A8E99E}"/>
              </a:ext>
            </a:extLst>
          </p:cNvPr>
          <p:cNvSpPr>
            <a:spLocks noGrp="1"/>
          </p:cNvSpPr>
          <p:nvPr>
            <p:ph type="sldNum" sz="quarter" idx="12"/>
          </p:nvPr>
        </p:nvSpPr>
        <p:spPr/>
        <p:txBody>
          <a:bodyPr/>
          <a:lstStyle>
            <a:lvl1pPr>
              <a:defRPr/>
            </a:lvl1pPr>
          </a:lstStyle>
          <a:p>
            <a:fld id="{ACEC6BA6-822B-482E-ADBC-3D33DF97A5E6}" type="slidenum">
              <a:rPr lang="sl-SI" altLang="sl-SI"/>
              <a:pPr/>
              <a:t>‹#›</a:t>
            </a:fld>
            <a:endParaRPr lang="sl-SI" altLang="sl-SI"/>
          </a:p>
        </p:txBody>
      </p:sp>
    </p:spTree>
    <p:extLst>
      <p:ext uri="{BB962C8B-B14F-4D97-AF65-F5344CB8AC3E}">
        <p14:creationId xmlns:p14="http://schemas.microsoft.com/office/powerpoint/2010/main" val="3734256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781800" y="381000"/>
            <a:ext cx="1905000" cy="5486400"/>
          </a:xfrm>
        </p:spPr>
        <p:txBody>
          <a:bodyPr vert="eaVert"/>
          <a:lstStyle/>
          <a:p>
            <a:r>
              <a:rPr lang="sl-SI"/>
              <a:t>Uredite slog naslova matrice</a:t>
            </a:r>
            <a:endParaRPr lang="en-US"/>
          </a:p>
        </p:txBody>
      </p:sp>
      <p:sp>
        <p:nvSpPr>
          <p:cNvPr id="3" name="Ograda navpičnega besedila 2"/>
          <p:cNvSpPr>
            <a:spLocks noGrp="1"/>
          </p:cNvSpPr>
          <p:nvPr>
            <p:ph type="body" orient="vert" idx="1"/>
          </p:nvPr>
        </p:nvSpPr>
        <p:spPr>
          <a:xfrm>
            <a:off x="457200" y="381000"/>
            <a:ext cx="6248400" cy="5486400"/>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DEF0EF90-8F58-4E23-95AF-DAC534EA56BA}"/>
              </a:ext>
            </a:extLst>
          </p:cNvPr>
          <p:cNvSpPr>
            <a:spLocks noGrp="1"/>
          </p:cNvSpPr>
          <p:nvPr>
            <p:ph type="dt" sz="half" idx="10"/>
          </p:nvPr>
        </p:nvSpPr>
        <p:spPr/>
        <p:txBody>
          <a:bodyPr/>
          <a:lstStyle>
            <a:lvl1pPr>
              <a:defRPr/>
            </a:lvl1pPr>
          </a:lstStyle>
          <a:p>
            <a:pPr>
              <a:defRPr/>
            </a:pPr>
            <a:fld id="{CF64B6BC-6EC7-42C5-9DF0-274F6BEEFA97}" type="datetimeFigureOut">
              <a:rPr lang="sl-SI"/>
              <a:pPr>
                <a:defRPr/>
              </a:pPr>
              <a:t>3. 06. 2019</a:t>
            </a:fld>
            <a:endParaRPr lang="sl-SI"/>
          </a:p>
        </p:txBody>
      </p:sp>
      <p:sp>
        <p:nvSpPr>
          <p:cNvPr id="5" name="Ograda noge 2">
            <a:extLst>
              <a:ext uri="{FF2B5EF4-FFF2-40B4-BE49-F238E27FC236}">
                <a16:creationId xmlns:a16="http://schemas.microsoft.com/office/drawing/2014/main" id="{43A74F04-F16F-4053-BD6C-62652778B6A2}"/>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406B1B28-301A-45F5-BFD3-20E575402EB2}"/>
              </a:ext>
            </a:extLst>
          </p:cNvPr>
          <p:cNvSpPr>
            <a:spLocks noGrp="1"/>
          </p:cNvSpPr>
          <p:nvPr>
            <p:ph type="sldNum" sz="quarter" idx="12"/>
          </p:nvPr>
        </p:nvSpPr>
        <p:spPr/>
        <p:txBody>
          <a:bodyPr/>
          <a:lstStyle>
            <a:lvl1pPr>
              <a:defRPr/>
            </a:lvl1pPr>
          </a:lstStyle>
          <a:p>
            <a:fld id="{491FA051-DC82-4B9D-AFBB-4DB17750B136}" type="slidenum">
              <a:rPr lang="sl-SI" altLang="sl-SI"/>
              <a:pPr/>
              <a:t>‹#›</a:t>
            </a:fld>
            <a:endParaRPr lang="sl-SI" altLang="sl-SI"/>
          </a:p>
        </p:txBody>
      </p:sp>
    </p:spTree>
    <p:extLst>
      <p:ext uri="{BB962C8B-B14F-4D97-AF65-F5344CB8AC3E}">
        <p14:creationId xmlns:p14="http://schemas.microsoft.com/office/powerpoint/2010/main" val="2992159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67494"/>
            <a:ext cx="8229600" cy="1399032"/>
          </a:xfrm>
        </p:spPr>
        <p:txBody>
          <a:bodyPr/>
          <a:lstStyle/>
          <a:p>
            <a:r>
              <a:rPr lang="sl-SI"/>
              <a:t>Uredite slog naslova matrice</a:t>
            </a:r>
            <a:endParaRPr lang="en-US"/>
          </a:p>
        </p:txBody>
      </p:sp>
      <p:sp>
        <p:nvSpPr>
          <p:cNvPr id="3" name="Ograda vsebine 2"/>
          <p:cNvSpPr>
            <a:spLocks noGrp="1"/>
          </p:cNvSpPr>
          <p:nvPr>
            <p:ph idx="1"/>
          </p:nvPr>
        </p:nvSpPr>
        <p:spPr>
          <a:xfrm>
            <a:off x="457200" y="1882808"/>
            <a:ext cx="8229600" cy="4572000"/>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3">
            <a:extLst>
              <a:ext uri="{FF2B5EF4-FFF2-40B4-BE49-F238E27FC236}">
                <a16:creationId xmlns:a16="http://schemas.microsoft.com/office/drawing/2014/main" id="{87FD10F1-33E4-4F1B-9F6C-33023554AD3F}"/>
              </a:ext>
            </a:extLst>
          </p:cNvPr>
          <p:cNvSpPr>
            <a:spLocks noGrp="1"/>
          </p:cNvSpPr>
          <p:nvPr>
            <p:ph type="dt" sz="half" idx="10"/>
          </p:nvPr>
        </p:nvSpPr>
        <p:spPr>
          <a:xfrm>
            <a:off x="4791075" y="6480175"/>
            <a:ext cx="2133600" cy="301625"/>
          </a:xfrm>
        </p:spPr>
        <p:txBody>
          <a:bodyPr/>
          <a:lstStyle>
            <a:lvl1pPr>
              <a:defRPr/>
            </a:lvl1pPr>
          </a:lstStyle>
          <a:p>
            <a:pPr>
              <a:defRPr/>
            </a:pPr>
            <a:fld id="{754B516F-D81E-4F44-A8D1-912556D5247C}" type="datetimeFigureOut">
              <a:rPr lang="sl-SI"/>
              <a:pPr>
                <a:defRPr/>
              </a:pPr>
              <a:t>3. 06. 2019</a:t>
            </a:fld>
            <a:endParaRPr lang="sl-SI"/>
          </a:p>
        </p:txBody>
      </p:sp>
      <p:sp>
        <p:nvSpPr>
          <p:cNvPr id="5" name="Ograda noge 4">
            <a:extLst>
              <a:ext uri="{FF2B5EF4-FFF2-40B4-BE49-F238E27FC236}">
                <a16:creationId xmlns:a16="http://schemas.microsoft.com/office/drawing/2014/main" id="{BA6885C5-4E07-40AF-BC4E-AB25494A45AA}"/>
              </a:ext>
            </a:extLst>
          </p:cNvPr>
          <p:cNvSpPr>
            <a:spLocks noGrp="1"/>
          </p:cNvSpPr>
          <p:nvPr>
            <p:ph type="ftr" sz="quarter" idx="11"/>
          </p:nvPr>
        </p:nvSpPr>
        <p:spPr>
          <a:xfrm>
            <a:off x="457200" y="6481763"/>
            <a:ext cx="4259263" cy="300037"/>
          </a:xfrm>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06426FFD-0331-4D14-8150-722C8A750482}"/>
              </a:ext>
            </a:extLst>
          </p:cNvPr>
          <p:cNvSpPr>
            <a:spLocks noGrp="1"/>
          </p:cNvSpPr>
          <p:nvPr>
            <p:ph type="sldNum" sz="quarter" idx="12"/>
          </p:nvPr>
        </p:nvSpPr>
        <p:spPr/>
        <p:txBody>
          <a:bodyPr/>
          <a:lstStyle>
            <a:lvl1pPr>
              <a:defRPr/>
            </a:lvl1pPr>
          </a:lstStyle>
          <a:p>
            <a:fld id="{D8FDFFD2-E4D6-4917-A9E4-B0D7333ABE5C}" type="slidenum">
              <a:rPr lang="sl-SI" altLang="sl-SI"/>
              <a:pPr/>
              <a:t>‹#›</a:t>
            </a:fld>
            <a:endParaRPr lang="sl-SI" altLang="sl-SI"/>
          </a:p>
        </p:txBody>
      </p:sp>
    </p:spTree>
    <p:extLst>
      <p:ext uri="{BB962C8B-B14F-4D97-AF65-F5344CB8AC3E}">
        <p14:creationId xmlns:p14="http://schemas.microsoft.com/office/powerpoint/2010/main" val="2885705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Pr>
        <a:gradFill rotWithShape="1">
          <a:gsLst>
            <a:gs pos="0">
              <a:srgbClr val="000000"/>
            </a:gs>
            <a:gs pos="60001">
              <a:srgbClr val="000000"/>
            </a:gs>
            <a:gs pos="100000">
              <a:srgbClr val="6C6C6C"/>
            </a:gs>
          </a:gsLst>
          <a:lin ang="5400000"/>
        </a:gradFill>
        <a:effectLst/>
      </p:bgPr>
    </p:bg>
    <p:spTree>
      <p:nvGrpSpPr>
        <p:cNvPr id="1" name=""/>
        <p:cNvGrpSpPr/>
        <p:nvPr/>
      </p:nvGrpSpPr>
      <p:grpSpPr>
        <a:xfrm>
          <a:off x="0" y="0"/>
          <a:ext cx="0" cy="0"/>
          <a:chOff x="0" y="0"/>
          <a:chExt cx="0" cy="0"/>
        </a:xfrm>
      </p:grpSpPr>
      <p:sp>
        <p:nvSpPr>
          <p:cNvPr id="4" name="Pravokotni trikotnik 8">
            <a:extLst>
              <a:ext uri="{FF2B5EF4-FFF2-40B4-BE49-F238E27FC236}">
                <a16:creationId xmlns:a16="http://schemas.microsoft.com/office/drawing/2014/main" id="{4D6701AC-1F23-4A1D-A4FB-A2D85830F91F}"/>
              </a:ext>
            </a:extLst>
          </p:cNvPr>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Enakokraki trikotnik 7">
            <a:extLst>
              <a:ext uri="{FF2B5EF4-FFF2-40B4-BE49-F238E27FC236}">
                <a16:creationId xmlns:a16="http://schemas.microsoft.com/office/drawing/2014/main" id="{0F1F7387-961A-423F-A183-44109CD21E6F}"/>
              </a:ext>
            </a:extLst>
          </p:cNvPr>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Raven povezovalnik 10">
            <a:extLst>
              <a:ext uri="{FF2B5EF4-FFF2-40B4-BE49-F238E27FC236}">
                <a16:creationId xmlns:a16="http://schemas.microsoft.com/office/drawing/2014/main" id="{EE685D6B-2B35-48D7-B136-2053B0C83560}"/>
              </a:ext>
            </a:extLst>
          </p:cNvPr>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Raven povezovalnik 9">
            <a:extLst>
              <a:ext uri="{FF2B5EF4-FFF2-40B4-BE49-F238E27FC236}">
                <a16:creationId xmlns:a16="http://schemas.microsoft.com/office/drawing/2014/main" id="{793DF191-9837-4758-85CE-B4DB588CFB86}"/>
              </a:ext>
            </a:extLst>
          </p:cNvPr>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Naslov 1"/>
          <p:cNvSpPr>
            <a:spLocks noGrp="1"/>
          </p:cNvSpPr>
          <p:nvPr>
            <p:ph type="title"/>
          </p:nvPr>
        </p:nvSpPr>
        <p:spPr>
          <a:xfrm>
            <a:off x="381000" y="271464"/>
            <a:ext cx="7239000" cy="1362075"/>
          </a:xfrm>
        </p:spPr>
        <p:txBody>
          <a:bodyPr/>
          <a:lstStyle>
            <a:lvl1pPr marL="0" algn="l">
              <a:buNone/>
              <a:defRPr sz="3600" b="1" cap="none" baseline="0"/>
            </a:lvl1pPr>
          </a:lstStyle>
          <a:p>
            <a:r>
              <a:rPr lang="sl-SI"/>
              <a:t>Uredite slog naslova matrice</a:t>
            </a:r>
            <a:endParaRPr lang="en-US"/>
          </a:p>
        </p:txBody>
      </p:sp>
      <p:sp>
        <p:nvSpPr>
          <p:cNvPr id="3" name="Ograda besedila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l-SI"/>
              <a:t>Uredite sloge besedila matrice</a:t>
            </a:r>
          </a:p>
        </p:txBody>
      </p:sp>
      <p:sp>
        <p:nvSpPr>
          <p:cNvPr id="8" name="Ograda datuma 3">
            <a:extLst>
              <a:ext uri="{FF2B5EF4-FFF2-40B4-BE49-F238E27FC236}">
                <a16:creationId xmlns:a16="http://schemas.microsoft.com/office/drawing/2014/main" id="{9864E8E2-C739-4CBC-925A-D0F2ABC68067}"/>
              </a:ext>
            </a:extLst>
          </p:cNvPr>
          <p:cNvSpPr>
            <a:spLocks noGrp="1"/>
          </p:cNvSpPr>
          <p:nvPr>
            <p:ph type="dt" sz="half" idx="10"/>
          </p:nvPr>
        </p:nvSpPr>
        <p:spPr>
          <a:xfrm>
            <a:off x="6956425" y="6477000"/>
            <a:ext cx="2133600" cy="304800"/>
          </a:xfrm>
        </p:spPr>
        <p:txBody>
          <a:bodyPr/>
          <a:lstStyle>
            <a:lvl1pPr>
              <a:defRPr/>
            </a:lvl1pPr>
          </a:lstStyle>
          <a:p>
            <a:pPr>
              <a:defRPr/>
            </a:pPr>
            <a:fld id="{5132D81D-350A-46B8-AE42-F4915DE57896}" type="datetimeFigureOut">
              <a:rPr lang="sl-SI"/>
              <a:pPr>
                <a:defRPr/>
              </a:pPr>
              <a:t>3. 06. 2019</a:t>
            </a:fld>
            <a:endParaRPr lang="sl-SI"/>
          </a:p>
        </p:txBody>
      </p:sp>
      <p:sp>
        <p:nvSpPr>
          <p:cNvPr id="9" name="Ograda noge 4">
            <a:extLst>
              <a:ext uri="{FF2B5EF4-FFF2-40B4-BE49-F238E27FC236}">
                <a16:creationId xmlns:a16="http://schemas.microsoft.com/office/drawing/2014/main" id="{16AD7CDB-F8D8-4867-8C4A-9822756714B2}"/>
              </a:ext>
            </a:extLst>
          </p:cNvPr>
          <p:cNvSpPr>
            <a:spLocks noGrp="1"/>
          </p:cNvSpPr>
          <p:nvPr>
            <p:ph type="ftr" sz="quarter" idx="11"/>
          </p:nvPr>
        </p:nvSpPr>
        <p:spPr>
          <a:xfrm>
            <a:off x="2619375" y="6481763"/>
            <a:ext cx="4260850" cy="300037"/>
          </a:xfrm>
        </p:spPr>
        <p:txBody>
          <a:bodyPr/>
          <a:lstStyle>
            <a:lvl1pPr>
              <a:defRPr/>
            </a:lvl1pPr>
          </a:lstStyle>
          <a:p>
            <a:pPr>
              <a:defRPr/>
            </a:pPr>
            <a:endParaRPr lang="sl-SI"/>
          </a:p>
        </p:txBody>
      </p:sp>
      <p:sp>
        <p:nvSpPr>
          <p:cNvPr id="10" name="Ograda številke diapozitiva 5">
            <a:extLst>
              <a:ext uri="{FF2B5EF4-FFF2-40B4-BE49-F238E27FC236}">
                <a16:creationId xmlns:a16="http://schemas.microsoft.com/office/drawing/2014/main" id="{4907E953-75A7-4475-A9F3-53F0CFBE0B9C}"/>
              </a:ext>
            </a:extLst>
          </p:cNvPr>
          <p:cNvSpPr>
            <a:spLocks noGrp="1"/>
          </p:cNvSpPr>
          <p:nvPr>
            <p:ph type="sldNum" sz="quarter" idx="12"/>
          </p:nvPr>
        </p:nvSpPr>
        <p:spPr>
          <a:xfrm>
            <a:off x="8450263" y="809625"/>
            <a:ext cx="503237" cy="300038"/>
          </a:xfrm>
        </p:spPr>
        <p:txBody>
          <a:bodyPr/>
          <a:lstStyle>
            <a:lvl1pPr>
              <a:defRPr/>
            </a:lvl1pPr>
          </a:lstStyle>
          <a:p>
            <a:fld id="{88702198-8EF4-4973-A534-357D62E53673}" type="slidenum">
              <a:rPr lang="sl-SI" altLang="sl-SI"/>
              <a:pPr/>
              <a:t>‹#›</a:t>
            </a:fld>
            <a:endParaRPr lang="sl-SI" altLang="sl-SI"/>
          </a:p>
        </p:txBody>
      </p:sp>
    </p:spTree>
    <p:extLst>
      <p:ext uri="{BB962C8B-B14F-4D97-AF65-F5344CB8AC3E}">
        <p14:creationId xmlns:p14="http://schemas.microsoft.com/office/powerpoint/2010/main" val="14784586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marL="0" algn="l">
              <a:defRPr/>
            </a:lvl1pPr>
          </a:lstStyle>
          <a:p>
            <a:r>
              <a:rPr lang="sl-SI"/>
              <a:t>Uredite slog naslova matrice</a:t>
            </a:r>
            <a:endParaRPr lang="en-US"/>
          </a:p>
        </p:txBody>
      </p:sp>
      <p:sp>
        <p:nvSpPr>
          <p:cNvPr id="3" name="Ograda vsebine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vsebine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4">
            <a:extLst>
              <a:ext uri="{FF2B5EF4-FFF2-40B4-BE49-F238E27FC236}">
                <a16:creationId xmlns:a16="http://schemas.microsoft.com/office/drawing/2014/main" id="{59AC82EA-520D-4E64-A8FB-76762B20AA3E}"/>
              </a:ext>
            </a:extLst>
          </p:cNvPr>
          <p:cNvSpPr>
            <a:spLocks noGrp="1"/>
          </p:cNvSpPr>
          <p:nvPr>
            <p:ph type="dt" sz="half" idx="10"/>
          </p:nvPr>
        </p:nvSpPr>
        <p:spPr/>
        <p:txBody>
          <a:bodyPr/>
          <a:lstStyle>
            <a:lvl1pPr>
              <a:defRPr/>
            </a:lvl1pPr>
          </a:lstStyle>
          <a:p>
            <a:pPr>
              <a:defRPr/>
            </a:pPr>
            <a:fld id="{95EE81CA-0A2A-4E71-8271-2DE09474C94B}" type="datetimeFigureOut">
              <a:rPr lang="sl-SI"/>
              <a:pPr>
                <a:defRPr/>
              </a:pPr>
              <a:t>3. 06. 2019</a:t>
            </a:fld>
            <a:endParaRPr lang="sl-SI"/>
          </a:p>
        </p:txBody>
      </p:sp>
      <p:sp>
        <p:nvSpPr>
          <p:cNvPr id="6" name="Ograda noge 5">
            <a:extLst>
              <a:ext uri="{FF2B5EF4-FFF2-40B4-BE49-F238E27FC236}">
                <a16:creationId xmlns:a16="http://schemas.microsoft.com/office/drawing/2014/main" id="{6119667C-5578-446D-B5C2-B1ACD151A0B3}"/>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6">
            <a:extLst>
              <a:ext uri="{FF2B5EF4-FFF2-40B4-BE49-F238E27FC236}">
                <a16:creationId xmlns:a16="http://schemas.microsoft.com/office/drawing/2014/main" id="{7FB6D987-C851-4769-A978-02CFE3DB9D98}"/>
              </a:ext>
            </a:extLst>
          </p:cNvPr>
          <p:cNvSpPr>
            <a:spLocks noGrp="1"/>
          </p:cNvSpPr>
          <p:nvPr>
            <p:ph type="sldNum" sz="quarter" idx="12"/>
          </p:nvPr>
        </p:nvSpPr>
        <p:spPr/>
        <p:txBody>
          <a:bodyPr/>
          <a:lstStyle>
            <a:lvl1pPr>
              <a:defRPr/>
            </a:lvl1pPr>
          </a:lstStyle>
          <a:p>
            <a:fld id="{A5A46CE8-5A2B-4CD7-98D9-4402D002A2EB}" type="slidenum">
              <a:rPr lang="sl-SI" altLang="sl-SI"/>
              <a:pPr/>
              <a:t>‹#›</a:t>
            </a:fld>
            <a:endParaRPr lang="sl-SI" altLang="sl-SI"/>
          </a:p>
        </p:txBody>
      </p:sp>
    </p:spTree>
    <p:extLst>
      <p:ext uri="{BB962C8B-B14F-4D97-AF65-F5344CB8AC3E}">
        <p14:creationId xmlns:p14="http://schemas.microsoft.com/office/powerpoint/2010/main" val="415588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sl-SI"/>
              <a:t>Uredite slog naslova matrice</a:t>
            </a:r>
            <a:endParaRPr lang="en-US"/>
          </a:p>
        </p:txBody>
      </p:sp>
      <p:sp>
        <p:nvSpPr>
          <p:cNvPr id="3" name="Ograda besedila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sl-SI"/>
              <a:t>Uredite sloge besedila matrice</a:t>
            </a:r>
          </a:p>
        </p:txBody>
      </p:sp>
      <p:sp>
        <p:nvSpPr>
          <p:cNvPr id="4" name="Ograda besedila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sl-SI"/>
              <a:t>Uredite sloge besedila matrice</a:t>
            </a:r>
          </a:p>
        </p:txBody>
      </p:sp>
      <p:sp>
        <p:nvSpPr>
          <p:cNvPr id="5" name="Ograda vsebine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vsebine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Ograda datuma 6">
            <a:extLst>
              <a:ext uri="{FF2B5EF4-FFF2-40B4-BE49-F238E27FC236}">
                <a16:creationId xmlns:a16="http://schemas.microsoft.com/office/drawing/2014/main" id="{A911D713-04B6-4608-9DC2-78F4CE72F2BE}"/>
              </a:ext>
            </a:extLst>
          </p:cNvPr>
          <p:cNvSpPr>
            <a:spLocks noGrp="1"/>
          </p:cNvSpPr>
          <p:nvPr>
            <p:ph type="dt" sz="half" idx="10"/>
          </p:nvPr>
        </p:nvSpPr>
        <p:spPr>
          <a:xfrm>
            <a:off x="4791075" y="6481763"/>
            <a:ext cx="2130425" cy="301625"/>
          </a:xfrm>
        </p:spPr>
        <p:txBody>
          <a:bodyPr/>
          <a:lstStyle>
            <a:lvl1pPr>
              <a:defRPr/>
            </a:lvl1pPr>
          </a:lstStyle>
          <a:p>
            <a:pPr>
              <a:defRPr/>
            </a:pPr>
            <a:fld id="{B1F7E03C-D0B4-4832-866D-7B2E41922E82}" type="datetimeFigureOut">
              <a:rPr lang="sl-SI"/>
              <a:pPr>
                <a:defRPr/>
              </a:pPr>
              <a:t>3. 06. 2019</a:t>
            </a:fld>
            <a:endParaRPr lang="sl-SI"/>
          </a:p>
        </p:txBody>
      </p:sp>
      <p:sp>
        <p:nvSpPr>
          <p:cNvPr id="8" name="Ograda noge 7">
            <a:extLst>
              <a:ext uri="{FF2B5EF4-FFF2-40B4-BE49-F238E27FC236}">
                <a16:creationId xmlns:a16="http://schemas.microsoft.com/office/drawing/2014/main" id="{E8804631-8762-4351-80B2-56EAA00281E4}"/>
              </a:ext>
            </a:extLst>
          </p:cNvPr>
          <p:cNvSpPr>
            <a:spLocks noGrp="1"/>
          </p:cNvSpPr>
          <p:nvPr>
            <p:ph type="ftr" sz="quarter" idx="11"/>
          </p:nvPr>
        </p:nvSpPr>
        <p:spPr>
          <a:xfrm>
            <a:off x="457200" y="6481763"/>
            <a:ext cx="4260850" cy="301625"/>
          </a:xfrm>
        </p:spPr>
        <p:txBody>
          <a:bodyPr/>
          <a:lstStyle>
            <a:lvl1pPr>
              <a:defRPr/>
            </a:lvl1pPr>
          </a:lstStyle>
          <a:p>
            <a:pPr>
              <a:defRPr/>
            </a:pPr>
            <a:endParaRPr lang="sl-SI"/>
          </a:p>
        </p:txBody>
      </p:sp>
      <p:sp>
        <p:nvSpPr>
          <p:cNvPr id="9" name="Ograda številke diapozitiva 8">
            <a:extLst>
              <a:ext uri="{FF2B5EF4-FFF2-40B4-BE49-F238E27FC236}">
                <a16:creationId xmlns:a16="http://schemas.microsoft.com/office/drawing/2014/main" id="{BC1EB31A-95C4-494D-A55A-533A7B4457DD}"/>
              </a:ext>
            </a:extLst>
          </p:cNvPr>
          <p:cNvSpPr>
            <a:spLocks noGrp="1"/>
          </p:cNvSpPr>
          <p:nvPr>
            <p:ph type="sldNum" sz="quarter" idx="12"/>
          </p:nvPr>
        </p:nvSpPr>
        <p:spPr>
          <a:xfrm>
            <a:off x="7589838" y="6483350"/>
            <a:ext cx="503237" cy="301625"/>
          </a:xfrm>
        </p:spPr>
        <p:txBody>
          <a:bodyPr/>
          <a:lstStyle>
            <a:lvl1pPr>
              <a:defRPr/>
            </a:lvl1pPr>
          </a:lstStyle>
          <a:p>
            <a:fld id="{B6C3AC79-AB8E-40AC-8C23-E201D9FB709F}" type="slidenum">
              <a:rPr lang="sl-SI" altLang="sl-SI"/>
              <a:pPr/>
              <a:t>‹#›</a:t>
            </a:fld>
            <a:endParaRPr lang="sl-SI" altLang="sl-SI"/>
          </a:p>
        </p:txBody>
      </p:sp>
    </p:spTree>
    <p:extLst>
      <p:ext uri="{BB962C8B-B14F-4D97-AF65-F5344CB8AC3E}">
        <p14:creationId xmlns:p14="http://schemas.microsoft.com/office/powerpoint/2010/main" val="314672606"/>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b="0"/>
            </a:lvl1pPr>
          </a:lstStyle>
          <a:p>
            <a:r>
              <a:rPr lang="sl-SI"/>
              <a:t>Uredite slog naslova matrice</a:t>
            </a:r>
            <a:endParaRPr lang="en-US"/>
          </a:p>
        </p:txBody>
      </p:sp>
      <p:sp>
        <p:nvSpPr>
          <p:cNvPr id="3" name="Ograda datuma 13">
            <a:extLst>
              <a:ext uri="{FF2B5EF4-FFF2-40B4-BE49-F238E27FC236}">
                <a16:creationId xmlns:a16="http://schemas.microsoft.com/office/drawing/2014/main" id="{ABA8A673-CC0F-4526-B651-CF47A050F285}"/>
              </a:ext>
            </a:extLst>
          </p:cNvPr>
          <p:cNvSpPr>
            <a:spLocks noGrp="1"/>
          </p:cNvSpPr>
          <p:nvPr>
            <p:ph type="dt" sz="half" idx="10"/>
          </p:nvPr>
        </p:nvSpPr>
        <p:spPr/>
        <p:txBody>
          <a:bodyPr/>
          <a:lstStyle>
            <a:lvl1pPr>
              <a:defRPr/>
            </a:lvl1pPr>
          </a:lstStyle>
          <a:p>
            <a:pPr>
              <a:defRPr/>
            </a:pPr>
            <a:fld id="{F1F17894-A6CB-4185-9CA6-D8CB48510826}" type="datetimeFigureOut">
              <a:rPr lang="sl-SI"/>
              <a:pPr>
                <a:defRPr/>
              </a:pPr>
              <a:t>3. 06. 2019</a:t>
            </a:fld>
            <a:endParaRPr lang="sl-SI"/>
          </a:p>
        </p:txBody>
      </p:sp>
      <p:sp>
        <p:nvSpPr>
          <p:cNvPr id="4" name="Ograda noge 2">
            <a:extLst>
              <a:ext uri="{FF2B5EF4-FFF2-40B4-BE49-F238E27FC236}">
                <a16:creationId xmlns:a16="http://schemas.microsoft.com/office/drawing/2014/main" id="{3754B7A6-C351-41F2-840D-7B0442D6C8A4}"/>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22">
            <a:extLst>
              <a:ext uri="{FF2B5EF4-FFF2-40B4-BE49-F238E27FC236}">
                <a16:creationId xmlns:a16="http://schemas.microsoft.com/office/drawing/2014/main" id="{6EB0837F-BDF9-4157-B720-1CAB83977ED1}"/>
              </a:ext>
            </a:extLst>
          </p:cNvPr>
          <p:cNvSpPr>
            <a:spLocks noGrp="1"/>
          </p:cNvSpPr>
          <p:nvPr>
            <p:ph type="sldNum" sz="quarter" idx="12"/>
          </p:nvPr>
        </p:nvSpPr>
        <p:spPr/>
        <p:txBody>
          <a:bodyPr/>
          <a:lstStyle>
            <a:lvl1pPr>
              <a:defRPr/>
            </a:lvl1pPr>
          </a:lstStyle>
          <a:p>
            <a:fld id="{EA14C0A2-CB09-4215-864A-EE46741F92D8}" type="slidenum">
              <a:rPr lang="sl-SI" altLang="sl-SI"/>
              <a:pPr/>
              <a:t>‹#›</a:t>
            </a:fld>
            <a:endParaRPr lang="sl-SI" altLang="sl-SI"/>
          </a:p>
        </p:txBody>
      </p:sp>
    </p:spTree>
    <p:extLst>
      <p:ext uri="{BB962C8B-B14F-4D97-AF65-F5344CB8AC3E}">
        <p14:creationId xmlns:p14="http://schemas.microsoft.com/office/powerpoint/2010/main" val="428225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3">
            <a:extLst>
              <a:ext uri="{FF2B5EF4-FFF2-40B4-BE49-F238E27FC236}">
                <a16:creationId xmlns:a16="http://schemas.microsoft.com/office/drawing/2014/main" id="{E5335AFC-48D9-425D-BB04-9905320BB885}"/>
              </a:ext>
            </a:extLst>
          </p:cNvPr>
          <p:cNvSpPr>
            <a:spLocks noGrp="1"/>
          </p:cNvSpPr>
          <p:nvPr>
            <p:ph type="dt" sz="half" idx="10"/>
          </p:nvPr>
        </p:nvSpPr>
        <p:spPr/>
        <p:txBody>
          <a:bodyPr/>
          <a:lstStyle>
            <a:lvl1pPr>
              <a:defRPr/>
            </a:lvl1pPr>
          </a:lstStyle>
          <a:p>
            <a:pPr>
              <a:defRPr/>
            </a:pPr>
            <a:fld id="{1D351423-80BD-410E-AB3A-D1D2707E514B}" type="datetimeFigureOut">
              <a:rPr lang="sl-SI"/>
              <a:pPr>
                <a:defRPr/>
              </a:pPr>
              <a:t>3. 06. 2019</a:t>
            </a:fld>
            <a:endParaRPr lang="sl-SI"/>
          </a:p>
        </p:txBody>
      </p:sp>
      <p:sp>
        <p:nvSpPr>
          <p:cNvPr id="3" name="Ograda noge 2">
            <a:extLst>
              <a:ext uri="{FF2B5EF4-FFF2-40B4-BE49-F238E27FC236}">
                <a16:creationId xmlns:a16="http://schemas.microsoft.com/office/drawing/2014/main" id="{AEE11007-EE21-4F9C-BA94-7AABE5487FB9}"/>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22">
            <a:extLst>
              <a:ext uri="{FF2B5EF4-FFF2-40B4-BE49-F238E27FC236}">
                <a16:creationId xmlns:a16="http://schemas.microsoft.com/office/drawing/2014/main" id="{413C025B-37FF-4DA2-9839-2DDDE72D5875}"/>
              </a:ext>
            </a:extLst>
          </p:cNvPr>
          <p:cNvSpPr>
            <a:spLocks noGrp="1"/>
          </p:cNvSpPr>
          <p:nvPr>
            <p:ph type="sldNum" sz="quarter" idx="12"/>
          </p:nvPr>
        </p:nvSpPr>
        <p:spPr/>
        <p:txBody>
          <a:bodyPr/>
          <a:lstStyle>
            <a:lvl1pPr>
              <a:defRPr/>
            </a:lvl1pPr>
          </a:lstStyle>
          <a:p>
            <a:fld id="{D59C22A3-36FD-4DC5-B252-C803496B878A}" type="slidenum">
              <a:rPr lang="sl-SI" altLang="sl-SI"/>
              <a:pPr/>
              <a:t>‹#›</a:t>
            </a:fld>
            <a:endParaRPr lang="sl-SI" altLang="sl-SI"/>
          </a:p>
        </p:txBody>
      </p:sp>
    </p:spTree>
    <p:extLst>
      <p:ext uri="{BB962C8B-B14F-4D97-AF65-F5344CB8AC3E}">
        <p14:creationId xmlns:p14="http://schemas.microsoft.com/office/powerpoint/2010/main" val="767135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sl-SI"/>
              <a:t>Uredite slog naslova matrice</a:t>
            </a:r>
            <a:endParaRPr lang="en-US"/>
          </a:p>
        </p:txBody>
      </p:sp>
      <p:sp>
        <p:nvSpPr>
          <p:cNvPr id="3" name="Ograda besedila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sl-SI"/>
              <a:t>Uredite sloge besedila matrice</a:t>
            </a:r>
          </a:p>
        </p:txBody>
      </p:sp>
      <p:sp>
        <p:nvSpPr>
          <p:cNvPr id="4" name="Ograda vsebine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4">
            <a:extLst>
              <a:ext uri="{FF2B5EF4-FFF2-40B4-BE49-F238E27FC236}">
                <a16:creationId xmlns:a16="http://schemas.microsoft.com/office/drawing/2014/main" id="{62AAF798-21E2-4AFF-9721-C2E6A0085BDC}"/>
              </a:ext>
            </a:extLst>
          </p:cNvPr>
          <p:cNvSpPr>
            <a:spLocks noGrp="1"/>
          </p:cNvSpPr>
          <p:nvPr>
            <p:ph type="dt" sz="half" idx="10"/>
          </p:nvPr>
        </p:nvSpPr>
        <p:spPr>
          <a:xfrm>
            <a:off x="6278563" y="6556375"/>
            <a:ext cx="2133600" cy="301625"/>
          </a:xfrm>
        </p:spPr>
        <p:txBody>
          <a:bodyPr/>
          <a:lstStyle>
            <a:lvl1pPr>
              <a:defRPr sz="900" smtClean="0"/>
            </a:lvl1pPr>
          </a:lstStyle>
          <a:p>
            <a:pPr>
              <a:defRPr/>
            </a:pPr>
            <a:fld id="{B0261587-7ED1-458E-9FD1-D1795E833066}" type="datetimeFigureOut">
              <a:rPr lang="sl-SI"/>
              <a:pPr>
                <a:defRPr/>
              </a:pPr>
              <a:t>3. 06. 2019</a:t>
            </a:fld>
            <a:endParaRPr lang="sl-SI"/>
          </a:p>
        </p:txBody>
      </p:sp>
      <p:sp>
        <p:nvSpPr>
          <p:cNvPr id="6" name="Ograda noge 5">
            <a:extLst>
              <a:ext uri="{FF2B5EF4-FFF2-40B4-BE49-F238E27FC236}">
                <a16:creationId xmlns:a16="http://schemas.microsoft.com/office/drawing/2014/main" id="{29C6D022-85FF-46CE-82C8-C2BBCB7FD114}"/>
              </a:ext>
            </a:extLst>
          </p:cNvPr>
          <p:cNvSpPr>
            <a:spLocks noGrp="1"/>
          </p:cNvSpPr>
          <p:nvPr>
            <p:ph type="ftr" sz="quarter" idx="11"/>
          </p:nvPr>
        </p:nvSpPr>
        <p:spPr>
          <a:xfrm>
            <a:off x="1135063" y="6556375"/>
            <a:ext cx="5143500" cy="301625"/>
          </a:xfrm>
        </p:spPr>
        <p:txBody>
          <a:bodyPr/>
          <a:lstStyle>
            <a:lvl1pPr>
              <a:defRPr sz="900"/>
            </a:lvl1pPr>
          </a:lstStyle>
          <a:p>
            <a:pPr>
              <a:defRPr/>
            </a:pPr>
            <a:endParaRPr lang="sl-SI"/>
          </a:p>
        </p:txBody>
      </p:sp>
      <p:sp>
        <p:nvSpPr>
          <p:cNvPr id="7" name="Ograda številke diapozitiva 6">
            <a:extLst>
              <a:ext uri="{FF2B5EF4-FFF2-40B4-BE49-F238E27FC236}">
                <a16:creationId xmlns:a16="http://schemas.microsoft.com/office/drawing/2014/main" id="{ED66DF4D-E2C8-4574-9F60-B4A4486EBC85}"/>
              </a:ext>
            </a:extLst>
          </p:cNvPr>
          <p:cNvSpPr>
            <a:spLocks noGrp="1"/>
          </p:cNvSpPr>
          <p:nvPr>
            <p:ph type="sldNum" sz="quarter" idx="12"/>
          </p:nvPr>
        </p:nvSpPr>
        <p:spPr>
          <a:xfrm>
            <a:off x="8410575" y="6556375"/>
            <a:ext cx="503238" cy="301625"/>
          </a:xfrm>
        </p:spPr>
        <p:txBody>
          <a:bodyPr/>
          <a:lstStyle>
            <a:lvl1pPr>
              <a:defRPr sz="900"/>
            </a:lvl1pPr>
          </a:lstStyle>
          <a:p>
            <a:fld id="{C495D432-F303-4453-A0EF-6F2435120B12}" type="slidenum">
              <a:rPr lang="sl-SI" altLang="sl-SI"/>
              <a:pPr/>
              <a:t>‹#›</a:t>
            </a:fld>
            <a:endParaRPr lang="sl-SI" altLang="sl-SI"/>
          </a:p>
        </p:txBody>
      </p:sp>
    </p:spTree>
    <p:extLst>
      <p:ext uri="{BB962C8B-B14F-4D97-AF65-F5344CB8AC3E}">
        <p14:creationId xmlns:p14="http://schemas.microsoft.com/office/powerpoint/2010/main" val="304570847"/>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bg>
      <p:bgPr>
        <a:gradFill rotWithShape="1">
          <a:gsLst>
            <a:gs pos="0">
              <a:srgbClr val="000000"/>
            </a:gs>
            <a:gs pos="60001">
              <a:srgbClr val="000000"/>
            </a:gs>
            <a:gs pos="100000">
              <a:srgbClr val="6C6C6C"/>
            </a:gs>
          </a:gsLst>
          <a:lin ang="5400000"/>
        </a:gra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sl-SI"/>
              <a:t>Uredite slog naslova matrice</a:t>
            </a:r>
            <a:endParaRPr lang="en-US"/>
          </a:p>
        </p:txBody>
      </p:sp>
      <p:sp>
        <p:nvSpPr>
          <p:cNvPr id="3" name="Ograda slike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sl-SI" noProof="0"/>
              <a:t>Kliknite ikono, če želite dodati sliko</a:t>
            </a:r>
            <a:endParaRPr lang="en-US" noProof="0" dirty="0"/>
          </a:p>
        </p:txBody>
      </p:sp>
      <p:sp>
        <p:nvSpPr>
          <p:cNvPr id="4" name="Ograda besedila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sl-SI"/>
              <a:t>Uredite sloge besedila matrice</a:t>
            </a:r>
          </a:p>
        </p:txBody>
      </p:sp>
      <p:sp>
        <p:nvSpPr>
          <p:cNvPr id="5" name="Ograda datuma 4">
            <a:extLst>
              <a:ext uri="{FF2B5EF4-FFF2-40B4-BE49-F238E27FC236}">
                <a16:creationId xmlns:a16="http://schemas.microsoft.com/office/drawing/2014/main" id="{42B869E5-1511-4DD2-8B50-829774A2CBA1}"/>
              </a:ext>
            </a:extLst>
          </p:cNvPr>
          <p:cNvSpPr>
            <a:spLocks noGrp="1"/>
          </p:cNvSpPr>
          <p:nvPr>
            <p:ph type="dt" sz="half" idx="10"/>
          </p:nvPr>
        </p:nvSpPr>
        <p:spPr>
          <a:xfrm>
            <a:off x="6108700" y="6556375"/>
            <a:ext cx="2101850" cy="301625"/>
          </a:xfrm>
        </p:spPr>
        <p:txBody>
          <a:bodyPr/>
          <a:lstStyle>
            <a:lvl1pPr>
              <a:defRPr sz="900" smtClean="0"/>
            </a:lvl1pPr>
          </a:lstStyle>
          <a:p>
            <a:pPr>
              <a:defRPr/>
            </a:pPr>
            <a:fld id="{BF21604E-866D-42B4-A3FF-E3B344083B1E}" type="datetimeFigureOut">
              <a:rPr lang="sl-SI"/>
              <a:pPr>
                <a:defRPr/>
              </a:pPr>
              <a:t>3. 06. 2019</a:t>
            </a:fld>
            <a:endParaRPr lang="sl-SI"/>
          </a:p>
        </p:txBody>
      </p:sp>
      <p:sp>
        <p:nvSpPr>
          <p:cNvPr id="6" name="Ograda noge 5">
            <a:extLst>
              <a:ext uri="{FF2B5EF4-FFF2-40B4-BE49-F238E27FC236}">
                <a16:creationId xmlns:a16="http://schemas.microsoft.com/office/drawing/2014/main" id="{6C50EB98-9FA3-4F5C-9DED-A08DE3B5B349}"/>
              </a:ext>
            </a:extLst>
          </p:cNvPr>
          <p:cNvSpPr>
            <a:spLocks noGrp="1"/>
          </p:cNvSpPr>
          <p:nvPr>
            <p:ph type="ftr" sz="quarter" idx="11"/>
          </p:nvPr>
        </p:nvSpPr>
        <p:spPr>
          <a:xfrm>
            <a:off x="1169988" y="6557963"/>
            <a:ext cx="4948237" cy="301625"/>
          </a:xfrm>
        </p:spPr>
        <p:txBody>
          <a:bodyPr/>
          <a:lstStyle>
            <a:lvl1pPr>
              <a:defRPr sz="900"/>
            </a:lvl1pPr>
          </a:lstStyle>
          <a:p>
            <a:pPr>
              <a:defRPr/>
            </a:pPr>
            <a:endParaRPr lang="sl-SI"/>
          </a:p>
        </p:txBody>
      </p:sp>
      <p:sp>
        <p:nvSpPr>
          <p:cNvPr id="7" name="Ograda številke diapozitiva 6">
            <a:extLst>
              <a:ext uri="{FF2B5EF4-FFF2-40B4-BE49-F238E27FC236}">
                <a16:creationId xmlns:a16="http://schemas.microsoft.com/office/drawing/2014/main" id="{5CACD489-069C-4A9D-9F21-5644C3BD837B}"/>
              </a:ext>
            </a:extLst>
          </p:cNvPr>
          <p:cNvSpPr>
            <a:spLocks noGrp="1"/>
          </p:cNvSpPr>
          <p:nvPr>
            <p:ph type="sldNum" sz="quarter" idx="12"/>
          </p:nvPr>
        </p:nvSpPr>
        <p:spPr>
          <a:xfrm>
            <a:off x="8216900" y="6556375"/>
            <a:ext cx="366713" cy="301625"/>
          </a:xfrm>
        </p:spPr>
        <p:txBody>
          <a:bodyPr/>
          <a:lstStyle>
            <a:lvl1pPr>
              <a:defRPr sz="900"/>
            </a:lvl1pPr>
          </a:lstStyle>
          <a:p>
            <a:fld id="{33B233DC-05AF-4FFA-B755-4DE8E3295EDE}" type="slidenum">
              <a:rPr lang="sl-SI" altLang="sl-SI"/>
              <a:pPr/>
              <a:t>‹#›</a:t>
            </a:fld>
            <a:endParaRPr lang="sl-SI" altLang="sl-SI"/>
          </a:p>
        </p:txBody>
      </p:sp>
    </p:spTree>
    <p:extLst>
      <p:ext uri="{BB962C8B-B14F-4D97-AF65-F5344CB8AC3E}">
        <p14:creationId xmlns:p14="http://schemas.microsoft.com/office/powerpoint/2010/main" val="60500402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474747"/>
            </a:gs>
            <a:gs pos="60001">
              <a:srgbClr val="626262"/>
            </a:gs>
            <a:gs pos="100000">
              <a:srgbClr val="8C8C8C"/>
            </a:gs>
          </a:gsLst>
          <a:lin ang="5400000"/>
        </a:gradFill>
        <a:effectLst/>
      </p:bgPr>
    </p:bg>
    <p:spTree>
      <p:nvGrpSpPr>
        <p:cNvPr id="1" name=""/>
        <p:cNvGrpSpPr/>
        <p:nvPr/>
      </p:nvGrpSpPr>
      <p:grpSpPr>
        <a:xfrm>
          <a:off x="0" y="0"/>
          <a:ext cx="0" cy="0"/>
          <a:chOff x="0" y="0"/>
          <a:chExt cx="0" cy="0"/>
        </a:xfrm>
      </p:grpSpPr>
      <p:sp>
        <p:nvSpPr>
          <p:cNvPr id="11" name="Pravokotni trikotnik 10">
            <a:extLst>
              <a:ext uri="{FF2B5EF4-FFF2-40B4-BE49-F238E27FC236}">
                <a16:creationId xmlns:a16="http://schemas.microsoft.com/office/drawing/2014/main" id="{674095A6-19F2-4999-AC8D-908AFDAB03F9}"/>
              </a:ext>
            </a:extLst>
          </p:cNvPr>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Raven povezovalnik 7">
            <a:extLst>
              <a:ext uri="{FF2B5EF4-FFF2-40B4-BE49-F238E27FC236}">
                <a16:creationId xmlns:a16="http://schemas.microsoft.com/office/drawing/2014/main" id="{86E6E55F-C220-4F66-9758-89380A47C93D}"/>
              </a:ext>
            </a:extLst>
          </p:cNvPr>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Raven povezovalnik 8">
            <a:extLst>
              <a:ext uri="{FF2B5EF4-FFF2-40B4-BE49-F238E27FC236}">
                <a16:creationId xmlns:a16="http://schemas.microsoft.com/office/drawing/2014/main" id="{9BE5CD9A-F08F-4C76-BE7E-DCF6E9A73071}"/>
              </a:ext>
            </a:extLst>
          </p:cNvPr>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Ograda naslova 21">
            <a:extLst>
              <a:ext uri="{FF2B5EF4-FFF2-40B4-BE49-F238E27FC236}">
                <a16:creationId xmlns:a16="http://schemas.microsoft.com/office/drawing/2014/main" id="{95DE08CC-74DD-4E0B-8068-987BC7B49F27}"/>
              </a:ext>
            </a:extLst>
          </p:cNvPr>
          <p:cNvSpPr>
            <a:spLocks noGrp="1"/>
          </p:cNvSpPr>
          <p:nvPr>
            <p:ph type="title"/>
          </p:nvPr>
        </p:nvSpPr>
        <p:spPr>
          <a:xfrm>
            <a:off x="457200" y="268288"/>
            <a:ext cx="8229600" cy="1398587"/>
          </a:xfrm>
          <a:prstGeom prst="rect">
            <a:avLst/>
          </a:prstGeom>
        </p:spPr>
        <p:txBody>
          <a:bodyPr vert="horz" anchor="ctr">
            <a:normAutofit/>
          </a:bodyPr>
          <a:lstStyle/>
          <a:p>
            <a:r>
              <a:rPr lang="sl-SI"/>
              <a:t>Uredite slog naslova matrice</a:t>
            </a:r>
            <a:endParaRPr lang="en-US"/>
          </a:p>
        </p:txBody>
      </p:sp>
      <p:sp>
        <p:nvSpPr>
          <p:cNvPr id="1030" name="Ograda besedila 12">
            <a:extLst>
              <a:ext uri="{FF2B5EF4-FFF2-40B4-BE49-F238E27FC236}">
                <a16:creationId xmlns:a16="http://schemas.microsoft.com/office/drawing/2014/main" id="{6B6DC40C-A190-4FB6-A360-2DE363511EE4}"/>
              </a:ext>
            </a:extLst>
          </p:cNvPr>
          <p:cNvSpPr>
            <a:spLocks noGrp="1"/>
          </p:cNvSpPr>
          <p:nvPr>
            <p:ph type="body" idx="1"/>
          </p:nvPr>
        </p:nvSpPr>
        <p:spPr bwMode="auto">
          <a:xfrm>
            <a:off x="457200" y="1882775"/>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Uredite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14" name="Ograda datuma 13">
            <a:extLst>
              <a:ext uri="{FF2B5EF4-FFF2-40B4-BE49-F238E27FC236}">
                <a16:creationId xmlns:a16="http://schemas.microsoft.com/office/drawing/2014/main" id="{5461F24F-199D-460A-BB31-961039B3FFB1}"/>
              </a:ext>
            </a:extLst>
          </p:cNvPr>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smtClean="0">
                <a:solidFill>
                  <a:schemeClr val="tx1"/>
                </a:solidFill>
                <a:latin typeface="+mn-lt"/>
                <a:cs typeface="+mn-cs"/>
              </a:defRPr>
            </a:lvl1pPr>
          </a:lstStyle>
          <a:p>
            <a:pPr>
              <a:defRPr/>
            </a:pPr>
            <a:fld id="{44C88CE5-49F0-4417-A7EA-A0AF7F9F7E9C}" type="datetimeFigureOut">
              <a:rPr lang="sl-SI"/>
              <a:pPr>
                <a:defRPr/>
              </a:pPr>
              <a:t>3. 06. 2019</a:t>
            </a:fld>
            <a:endParaRPr lang="sl-SI"/>
          </a:p>
        </p:txBody>
      </p:sp>
      <p:sp>
        <p:nvSpPr>
          <p:cNvPr id="3" name="Ograda noge 2">
            <a:extLst>
              <a:ext uri="{FF2B5EF4-FFF2-40B4-BE49-F238E27FC236}">
                <a16:creationId xmlns:a16="http://schemas.microsoft.com/office/drawing/2014/main" id="{BF37063C-3891-469D-A4A9-4608546DDF1A}"/>
              </a:ext>
            </a:extLst>
          </p:cNvPr>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sl-SI"/>
          </a:p>
        </p:txBody>
      </p:sp>
      <p:sp>
        <p:nvSpPr>
          <p:cNvPr id="23" name="Ograda številke diapozitiva 22">
            <a:extLst>
              <a:ext uri="{FF2B5EF4-FFF2-40B4-BE49-F238E27FC236}">
                <a16:creationId xmlns:a16="http://schemas.microsoft.com/office/drawing/2014/main" id="{10863D5B-262B-4A30-A141-CA41F935F6DF}"/>
              </a:ext>
            </a:extLst>
          </p:cNvPr>
          <p:cNvSpPr>
            <a:spLocks noGrp="1"/>
          </p:cNvSpPr>
          <p:nvPr>
            <p:ph type="sldNum" sz="quarter" idx="4"/>
          </p:nvPr>
        </p:nvSpPr>
        <p:spPr>
          <a:xfrm>
            <a:off x="7589838" y="6481763"/>
            <a:ext cx="503237" cy="301625"/>
          </a:xfrm>
          <a:prstGeom prst="rect">
            <a:avLst/>
          </a:prstGeom>
        </p:spPr>
        <p:txBody>
          <a:bodyPr vert="horz" wrap="square" lIns="91440" tIns="45720" rIns="91440" bIns="45720" numCol="1" anchor="b" anchorCtr="0" compatLnSpc="1">
            <a:prstTxWarp prst="textNoShape">
              <a:avLst/>
            </a:prstTxWarp>
          </a:bodyPr>
          <a:lstStyle>
            <a:lvl1pPr algn="ctr">
              <a:defRPr sz="1200"/>
            </a:lvl1pPr>
          </a:lstStyle>
          <a:p>
            <a:fld id="{9199899D-4D4C-46BA-9E35-1A28D81FCC88}" type="slidenum">
              <a:rPr lang="sl-SI" altLang="sl-SI"/>
              <a:pPr/>
              <a:t>‹#›</a:t>
            </a:fld>
            <a:endParaRPr lang="sl-SI" altLang="sl-SI"/>
          </a:p>
        </p:txBody>
      </p:sp>
    </p:spTree>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3" r:id="rId6"/>
    <p:sldLayoutId id="2147483704" r:id="rId7"/>
    <p:sldLayoutId id="2147483712" r:id="rId8"/>
    <p:sldLayoutId id="2147483713" r:id="rId9"/>
    <p:sldLayoutId id="2147483705" r:id="rId10"/>
    <p:sldLayoutId id="2147483706" r:id="rId11"/>
  </p:sldLayoutIdLst>
  <p:txStyles>
    <p:titleStyle>
      <a:lvl1pPr marL="484188" indent="-484188" algn="l" rtl="0" fontAlgn="base">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fontAlgn="base">
        <a:spcBef>
          <a:spcPct val="0"/>
        </a:spcBef>
        <a:spcAft>
          <a:spcPct val="0"/>
        </a:spcAft>
        <a:defRPr sz="4200">
          <a:solidFill>
            <a:srgbClr val="FF5C9C"/>
          </a:solidFill>
          <a:latin typeface="Century Gothic" panose="020B0502020202020204" pitchFamily="34" charset="0"/>
        </a:defRPr>
      </a:lvl2pPr>
      <a:lvl3pPr marL="484188" indent="-484188" algn="l" rtl="0" fontAlgn="base">
        <a:spcBef>
          <a:spcPct val="0"/>
        </a:spcBef>
        <a:spcAft>
          <a:spcPct val="0"/>
        </a:spcAft>
        <a:defRPr sz="4200">
          <a:solidFill>
            <a:srgbClr val="FF5C9C"/>
          </a:solidFill>
          <a:latin typeface="Century Gothic" panose="020B0502020202020204" pitchFamily="34" charset="0"/>
        </a:defRPr>
      </a:lvl3pPr>
      <a:lvl4pPr marL="484188" indent="-484188" algn="l" rtl="0" fontAlgn="base">
        <a:spcBef>
          <a:spcPct val="0"/>
        </a:spcBef>
        <a:spcAft>
          <a:spcPct val="0"/>
        </a:spcAft>
        <a:defRPr sz="4200">
          <a:solidFill>
            <a:srgbClr val="FF5C9C"/>
          </a:solidFill>
          <a:latin typeface="Century Gothic" panose="020B0502020202020204" pitchFamily="34" charset="0"/>
        </a:defRPr>
      </a:lvl4pPr>
      <a:lvl5pPr marL="484188" indent="-484188" algn="l" rtl="0" fontAlgn="base">
        <a:spcBef>
          <a:spcPct val="0"/>
        </a:spcBef>
        <a:spcAft>
          <a:spcPct val="0"/>
        </a:spcAft>
        <a:defRPr sz="4200">
          <a:solidFill>
            <a:srgbClr val="FF5C9C"/>
          </a:solidFill>
          <a:latin typeface="Century Gothic" panose="020B0502020202020204" pitchFamily="34" charset="0"/>
        </a:defRPr>
      </a:lvl5pPr>
      <a:lvl6pPr marL="941388" indent="-484188" algn="l" rtl="0" fontAlgn="base">
        <a:spcBef>
          <a:spcPct val="0"/>
        </a:spcBef>
        <a:spcAft>
          <a:spcPct val="0"/>
        </a:spcAft>
        <a:defRPr sz="4200">
          <a:solidFill>
            <a:srgbClr val="FF5C9C"/>
          </a:solidFill>
          <a:latin typeface="Century Gothic" panose="020B0502020202020204" pitchFamily="34" charset="0"/>
        </a:defRPr>
      </a:lvl6pPr>
      <a:lvl7pPr marL="1398588" indent="-484188" algn="l" rtl="0" fontAlgn="base">
        <a:spcBef>
          <a:spcPct val="0"/>
        </a:spcBef>
        <a:spcAft>
          <a:spcPct val="0"/>
        </a:spcAft>
        <a:defRPr sz="4200">
          <a:solidFill>
            <a:srgbClr val="FF5C9C"/>
          </a:solidFill>
          <a:latin typeface="Century Gothic" panose="020B0502020202020204" pitchFamily="34" charset="0"/>
        </a:defRPr>
      </a:lvl7pPr>
      <a:lvl8pPr marL="1855788" indent="-484188" algn="l" rtl="0" fontAlgn="base">
        <a:spcBef>
          <a:spcPct val="0"/>
        </a:spcBef>
        <a:spcAft>
          <a:spcPct val="0"/>
        </a:spcAft>
        <a:defRPr sz="4200">
          <a:solidFill>
            <a:srgbClr val="FF5C9C"/>
          </a:solidFill>
          <a:latin typeface="Century Gothic" panose="020B0502020202020204" pitchFamily="34" charset="0"/>
        </a:defRPr>
      </a:lvl8pPr>
      <a:lvl9pPr marL="2312988" indent="-484188" algn="l" rtl="0" fontAlgn="base">
        <a:spcBef>
          <a:spcPct val="0"/>
        </a:spcBef>
        <a:spcAft>
          <a:spcPct val="0"/>
        </a:spcAft>
        <a:defRPr sz="4200">
          <a:solidFill>
            <a:srgbClr val="FF5C9C"/>
          </a:solidFill>
          <a:latin typeface="Century Gothic" panose="020B0502020202020204" pitchFamily="34" charset="0"/>
        </a:defRPr>
      </a:lvl9pPr>
    </p:titleStyle>
    <p:bodyStyle>
      <a:lvl1pPr marL="447675" indent="-382588" algn="l" rtl="0" fontAlgn="base">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anose="020B0604030504040204"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anose="05020102010507070707"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anose="05020102010507070707"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FF90B2"/>
        </a:buClr>
        <a:buFont typeface="Wingdings 2" panose="05020102010507070707"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veselasola.net/veselasola.net/portal/ucne_poti/pil-druzina-20130104/index#state=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34F5D12-E488-43E3-A5CC-CD5315E90FCC}"/>
              </a:ext>
            </a:extLst>
          </p:cNvPr>
          <p:cNvSpPr>
            <a:spLocks noGrp="1"/>
          </p:cNvSpPr>
          <p:nvPr>
            <p:ph type="ctrTitle"/>
          </p:nvPr>
        </p:nvSpPr>
        <p:spPr>
          <a:xfrm>
            <a:off x="541338" y="776288"/>
            <a:ext cx="8061325" cy="1470025"/>
          </a:xfrm>
        </p:spPr>
        <p:txBody>
          <a:bodyPr wrap="square" lIns="91440" tIns="45720" rIns="91440" bIns="45720" numCol="1" anchorCtr="0" compatLnSpc="1">
            <a:prstTxWarp prst="textNoShape">
              <a:avLst/>
            </a:prstTxWarp>
          </a:bodyPr>
          <a:lstStyle/>
          <a:p>
            <a:pPr marL="0" indent="484188"/>
            <a:endParaRPr lang="sl-SI" altLang="sl-SI" sz="7200">
              <a:ln>
                <a:noFill/>
              </a:ln>
              <a:solidFill>
                <a:srgbClr val="FF0000"/>
              </a:solidFill>
              <a:effectLst>
                <a:outerShdw blurRad="38100" dist="38100" dir="2700000" algn="tl">
                  <a:srgbClr val="000000"/>
                </a:outerShdw>
              </a:effectLst>
              <a:latin typeface="Bradley Hand ITC" panose="03070402050302030203" pitchFamily="66" charset="0"/>
            </a:endParaRPr>
          </a:p>
        </p:txBody>
      </p:sp>
      <p:sp>
        <p:nvSpPr>
          <p:cNvPr id="3" name="Podnaslov 2">
            <a:extLst>
              <a:ext uri="{FF2B5EF4-FFF2-40B4-BE49-F238E27FC236}">
                <a16:creationId xmlns:a16="http://schemas.microsoft.com/office/drawing/2014/main" id="{7263C953-74E8-4BC5-9E57-A81235D7A182}"/>
              </a:ext>
            </a:extLst>
          </p:cNvPr>
          <p:cNvSpPr>
            <a:spLocks noGrp="1"/>
          </p:cNvSpPr>
          <p:nvPr>
            <p:ph type="subTitle" idx="1"/>
          </p:nvPr>
        </p:nvSpPr>
        <p:spPr>
          <a:xfrm>
            <a:off x="541338" y="2249488"/>
            <a:ext cx="8061325" cy="1752600"/>
          </a:xfrm>
        </p:spPr>
        <p:txBody>
          <a:bodyPr>
            <a:normAutofit/>
          </a:bodyPr>
          <a:lstStyle/>
          <a:p>
            <a:pPr marR="0">
              <a:spcBef>
                <a:spcPct val="0"/>
              </a:spcBef>
            </a:pPr>
            <a:endParaRPr lang="sl-SI" altLang="sl-SI">
              <a:ln>
                <a:noFill/>
              </a:ln>
              <a:solidFill>
                <a:srgbClr val="FFFFFF"/>
              </a:solidFill>
            </a:endParaRPr>
          </a:p>
        </p:txBody>
      </p:sp>
      <p:pic>
        <p:nvPicPr>
          <p:cNvPr id="9220" name="Picture 2" descr="http://www.aktualnenovice.com/wp-content/uploads/2012/05/Blended-Family-photo-homepage.jpg">
            <a:extLst>
              <a:ext uri="{FF2B5EF4-FFF2-40B4-BE49-F238E27FC236}">
                <a16:creationId xmlns:a16="http://schemas.microsoft.com/office/drawing/2014/main" id="{9C6F7B96-8DFC-4236-89A7-7C2B1A97A9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1425" y="-242888"/>
            <a:ext cx="11099800" cy="792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ravokotnik 3">
            <a:extLst>
              <a:ext uri="{FF2B5EF4-FFF2-40B4-BE49-F238E27FC236}">
                <a16:creationId xmlns:a16="http://schemas.microsoft.com/office/drawing/2014/main" id="{176058EF-EE43-4D52-A1AD-B59CE983734E}"/>
              </a:ext>
            </a:extLst>
          </p:cNvPr>
          <p:cNvSpPr/>
          <p:nvPr/>
        </p:nvSpPr>
        <p:spPr>
          <a:xfrm>
            <a:off x="1619250" y="-63500"/>
            <a:ext cx="3106738" cy="6477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l-SI" sz="4800" dirty="0">
                <a:solidFill>
                  <a:srgbClr val="FF0000"/>
                </a:solidFill>
                <a:latin typeface="Bradley Hand ITC" pitchFamily="66" charset="0"/>
              </a:rPr>
              <a:t>DRUŽINA</a:t>
            </a:r>
            <a:endParaRPr lang="sl-SI" sz="4800" dirty="0"/>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0C0DA45-2854-4E41-88D3-728689163C93}"/>
              </a:ext>
            </a:extLst>
          </p:cNvPr>
          <p:cNvSpPr>
            <a:spLocks noGrp="1"/>
          </p:cNvSpPr>
          <p:nvPr>
            <p:ph type="ctrTitle"/>
          </p:nvPr>
        </p:nvSpPr>
        <p:spPr/>
        <p:txBody>
          <a:bodyPr>
            <a:noAutofit/>
          </a:bodyPr>
          <a:lstStyle/>
          <a:p>
            <a:pPr marL="484632" indent="0" algn="ctr" fontAlgn="auto">
              <a:spcAft>
                <a:spcPts val="0"/>
              </a:spcAft>
              <a:defRPr/>
            </a:pPr>
            <a:r>
              <a:rPr lang="sl-SI" sz="4800" b="1" dirty="0">
                <a:solidFill>
                  <a:schemeClr val="accent1">
                    <a:tint val="83000"/>
                    <a:satMod val="150000"/>
                  </a:schemeClr>
                </a:solidFill>
              </a:rPr>
              <a:t>NAJVEČJA DRUŽINA NA SVETU</a:t>
            </a:r>
          </a:p>
        </p:txBody>
      </p:sp>
      <p:sp>
        <p:nvSpPr>
          <p:cNvPr id="3" name="Podnaslov 2">
            <a:extLst>
              <a:ext uri="{FF2B5EF4-FFF2-40B4-BE49-F238E27FC236}">
                <a16:creationId xmlns:a16="http://schemas.microsoft.com/office/drawing/2014/main" id="{38D96466-0D6A-49DC-A099-3B68E5A38924}"/>
              </a:ext>
            </a:extLst>
          </p:cNvPr>
          <p:cNvSpPr>
            <a:spLocks noGrp="1"/>
          </p:cNvSpPr>
          <p:nvPr>
            <p:ph type="subTitle" idx="1"/>
          </p:nvPr>
        </p:nvSpPr>
        <p:spPr>
          <a:xfrm>
            <a:off x="540544" y="2250280"/>
            <a:ext cx="8062912" cy="4275064"/>
          </a:xfrm>
        </p:spPr>
        <p:txBody>
          <a:bodyPr>
            <a:normAutofit/>
          </a:bodyPr>
          <a:lstStyle/>
          <a:p>
            <a:pPr algn="l" fontAlgn="auto">
              <a:spcAft>
                <a:spcPts val="0"/>
              </a:spcAft>
              <a:buFont typeface="Wingdings 2"/>
              <a:buNone/>
              <a:defRPr/>
            </a:pPr>
            <a:r>
              <a:rPr lang="sl-SI" sz="3200" dirty="0"/>
              <a:t>Šteje 181 članov. So iz Indije. Glava družine ima 39 žena. Otrok je 141. Z vsako ženo ima približno 3-4 otroke.</a:t>
            </a:r>
          </a:p>
          <a:p>
            <a:pPr algn="l" fontAlgn="auto">
              <a:spcAft>
                <a:spcPts val="0"/>
              </a:spcAft>
              <a:buFont typeface="Wingdings 2"/>
              <a:buNone/>
              <a:defRPr/>
            </a:pPr>
            <a:endParaRPr lang="sl-SI" sz="3200" dirty="0"/>
          </a:p>
          <a:p>
            <a:pPr algn="l" fontAlgn="auto">
              <a:spcAft>
                <a:spcPts val="0"/>
              </a:spcAft>
              <a:buFont typeface="Wingdings 2"/>
              <a:buNone/>
              <a:defRPr/>
            </a:pPr>
            <a:r>
              <a:rPr lang="sl-SI" sz="3200" dirty="0"/>
              <a:t>Največja družina v Sloveniji pa šteje 16. članov, kar pomeni, da je 14 otrok.</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tatic.genspot.com/files/images/mayda/__tfmf_0rzckhyae1eg2j45yy4x4mzk_d1e822e7-f2c6-4864-a7c7-abc4fa5c93b1_0_680.jpg">
            <a:extLst>
              <a:ext uri="{FF2B5EF4-FFF2-40B4-BE49-F238E27FC236}">
                <a16:creationId xmlns:a16="http://schemas.microsoft.com/office/drawing/2014/main" id="{E00F427C-54D4-4E8C-8E3C-D23E8DB8A6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413" y="463550"/>
            <a:ext cx="9696451" cy="555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2050"/>
                                        </p:tgtEl>
                                        <p:attrNameLst>
                                          <p:attrName>r</p:attrName>
                                        </p:attrNameLst>
                                      </p:cBhvr>
                                    </p:animRot>
                                    <p:animRot by="-240000">
                                      <p:cBhvr>
                                        <p:cTn id="7" dur="200" fill="hold">
                                          <p:stCondLst>
                                            <p:cond delay="200"/>
                                          </p:stCondLst>
                                        </p:cTn>
                                        <p:tgtEl>
                                          <p:spTgt spid="2050"/>
                                        </p:tgtEl>
                                        <p:attrNameLst>
                                          <p:attrName>r</p:attrName>
                                        </p:attrNameLst>
                                      </p:cBhvr>
                                    </p:animRot>
                                    <p:animRot by="240000">
                                      <p:cBhvr>
                                        <p:cTn id="8" dur="200" fill="hold">
                                          <p:stCondLst>
                                            <p:cond delay="400"/>
                                          </p:stCondLst>
                                        </p:cTn>
                                        <p:tgtEl>
                                          <p:spTgt spid="2050"/>
                                        </p:tgtEl>
                                        <p:attrNameLst>
                                          <p:attrName>r</p:attrName>
                                        </p:attrNameLst>
                                      </p:cBhvr>
                                    </p:animRot>
                                    <p:animRot by="-240000">
                                      <p:cBhvr>
                                        <p:cTn id="9" dur="200" fill="hold">
                                          <p:stCondLst>
                                            <p:cond delay="600"/>
                                          </p:stCondLst>
                                        </p:cTn>
                                        <p:tgtEl>
                                          <p:spTgt spid="2050"/>
                                        </p:tgtEl>
                                        <p:attrNameLst>
                                          <p:attrName>r</p:attrName>
                                        </p:attrNameLst>
                                      </p:cBhvr>
                                    </p:animRot>
                                    <p:animRot by="120000">
                                      <p:cBhvr>
                                        <p:cTn id="10" dur="200" fill="hold">
                                          <p:stCondLst>
                                            <p:cond delay="800"/>
                                          </p:stCondLst>
                                        </p:cTn>
                                        <p:tgtEl>
                                          <p:spTgt spid="20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EEB7201-7283-44D5-B1AC-BA0AE9000B6B}"/>
              </a:ext>
            </a:extLst>
          </p:cNvPr>
          <p:cNvSpPr>
            <a:spLocks noGrp="1"/>
          </p:cNvSpPr>
          <p:nvPr>
            <p:ph type="title"/>
          </p:nvPr>
        </p:nvSpPr>
        <p:spPr/>
        <p:txBody>
          <a:bodyPr/>
          <a:lstStyle/>
          <a:p>
            <a:pPr marL="484632" indent="0" algn="ctr" fontAlgn="auto">
              <a:spcAft>
                <a:spcPts val="0"/>
              </a:spcAft>
              <a:defRPr/>
            </a:pPr>
            <a:r>
              <a:rPr lang="sl-SI" sz="4800" b="1" dirty="0">
                <a:solidFill>
                  <a:schemeClr val="accent1">
                    <a:tint val="83000"/>
                    <a:satMod val="150000"/>
                  </a:schemeClr>
                </a:solidFill>
              </a:rPr>
              <a:t>ČE SI JE KDO ZAPOMNIL?</a:t>
            </a:r>
          </a:p>
        </p:txBody>
      </p:sp>
      <p:sp>
        <p:nvSpPr>
          <p:cNvPr id="20483" name="Ograda vsebine 2">
            <a:extLst>
              <a:ext uri="{FF2B5EF4-FFF2-40B4-BE49-F238E27FC236}">
                <a16:creationId xmlns:a16="http://schemas.microsoft.com/office/drawing/2014/main" id="{8F53F051-AFCA-497F-A98D-70C6B5823A65}"/>
              </a:ext>
            </a:extLst>
          </p:cNvPr>
          <p:cNvSpPr>
            <a:spLocks noGrp="1"/>
          </p:cNvSpPr>
          <p:nvPr>
            <p:ph idx="1"/>
          </p:nvPr>
        </p:nvSpPr>
        <p:spPr>
          <a:xfrm>
            <a:off x="457200" y="1882775"/>
            <a:ext cx="8229600" cy="4572000"/>
          </a:xfrm>
        </p:spPr>
        <p:txBody>
          <a:bodyPr/>
          <a:lstStyle/>
          <a:p>
            <a:r>
              <a:rPr lang="sl-SI" altLang="sl-SI" sz="2800"/>
              <a:t>Kaj je družina?</a:t>
            </a:r>
          </a:p>
          <a:p>
            <a:r>
              <a:rPr lang="sl-SI" altLang="sl-SI" sz="2800"/>
              <a:t>Kakšne so družine? (po številu družinskih članov)</a:t>
            </a:r>
          </a:p>
          <a:p>
            <a:r>
              <a:rPr lang="sl-SI" altLang="sl-SI" sz="2800"/>
              <a:t>Kdaj je svetovni dan družine?</a:t>
            </a:r>
          </a:p>
          <a:p>
            <a:r>
              <a:rPr lang="sl-SI" altLang="sl-SI" sz="2800"/>
              <a:t>Opiši družinski ciklus!</a:t>
            </a:r>
          </a:p>
          <a:p>
            <a:r>
              <a:rPr lang="sl-SI" altLang="sl-SI" sz="2800"/>
              <a:t>Naštej vrste družin!</a:t>
            </a:r>
          </a:p>
          <a:p>
            <a:r>
              <a:rPr lang="sl-SI" altLang="sl-SI" sz="2800"/>
              <a:t>Kdaj se pojavi nasilje v družini?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4663347-3A95-440C-9EB1-8CFA8F51AF78}"/>
              </a:ext>
            </a:extLst>
          </p:cNvPr>
          <p:cNvSpPr>
            <a:spLocks noGrp="1"/>
          </p:cNvSpPr>
          <p:nvPr>
            <p:ph type="title"/>
          </p:nvPr>
        </p:nvSpPr>
        <p:spPr/>
        <p:txBody>
          <a:bodyPr/>
          <a:lstStyle/>
          <a:p>
            <a:pPr marL="484632" indent="0" fontAlgn="auto">
              <a:spcAft>
                <a:spcPts val="0"/>
              </a:spcAft>
              <a:defRPr/>
            </a:pPr>
            <a:r>
              <a:rPr lang="sl-SI" sz="4800" b="1" dirty="0">
                <a:solidFill>
                  <a:schemeClr val="accent1">
                    <a:tint val="83000"/>
                    <a:satMod val="150000"/>
                  </a:schemeClr>
                </a:solidFill>
              </a:rPr>
              <a:t>HVALA ZA POZORNOST</a:t>
            </a:r>
          </a:p>
        </p:txBody>
      </p:sp>
      <p:sp>
        <p:nvSpPr>
          <p:cNvPr id="21507" name="Ograda vsebine 2">
            <a:extLst>
              <a:ext uri="{FF2B5EF4-FFF2-40B4-BE49-F238E27FC236}">
                <a16:creationId xmlns:a16="http://schemas.microsoft.com/office/drawing/2014/main" id="{75F9D75B-1140-4F87-8AD9-B711EA7D2B10}"/>
              </a:ext>
            </a:extLst>
          </p:cNvPr>
          <p:cNvSpPr>
            <a:spLocks noGrp="1"/>
          </p:cNvSpPr>
          <p:nvPr>
            <p:ph idx="1"/>
          </p:nvPr>
        </p:nvSpPr>
        <p:spPr>
          <a:xfrm>
            <a:off x="457200" y="1882775"/>
            <a:ext cx="8229600" cy="4572000"/>
          </a:xfrm>
        </p:spPr>
        <p:txBody>
          <a:bodyPr/>
          <a:lstStyle/>
          <a:p>
            <a:pPr marL="63500" indent="0">
              <a:buFont typeface="Wingdings 2" panose="05020102010507070707" pitchFamily="18" charset="2"/>
              <a:buNone/>
            </a:pPr>
            <a:endParaRPr lang="sl-SI" altLang="sl-SI"/>
          </a:p>
        </p:txBody>
      </p:sp>
      <p:pic>
        <p:nvPicPr>
          <p:cNvPr id="21508" name="Picture 2" descr="http://www.dufferinfamilydirectory.org/communities/5/004/007/203/075/images/4531412287.jpg">
            <a:extLst>
              <a:ext uri="{FF2B5EF4-FFF2-40B4-BE49-F238E27FC236}">
                <a16:creationId xmlns:a16="http://schemas.microsoft.com/office/drawing/2014/main" id="{6F64A2E8-5664-4950-89D9-F1A850A3E4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6088" y="1484313"/>
            <a:ext cx="4824412" cy="603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09DB8DD-21E0-4986-ABD5-A4FB0B216561}"/>
              </a:ext>
            </a:extLst>
          </p:cNvPr>
          <p:cNvSpPr>
            <a:spLocks noGrp="1"/>
          </p:cNvSpPr>
          <p:nvPr>
            <p:ph type="title"/>
          </p:nvPr>
        </p:nvSpPr>
        <p:spPr/>
        <p:txBody>
          <a:bodyPr/>
          <a:lstStyle/>
          <a:p>
            <a:pPr marL="484632" indent="0" algn="ctr" fontAlgn="auto">
              <a:spcAft>
                <a:spcPts val="0"/>
              </a:spcAft>
              <a:defRPr/>
            </a:pPr>
            <a:r>
              <a:rPr lang="sl-SI" sz="4800" b="1" dirty="0">
                <a:solidFill>
                  <a:schemeClr val="accent1">
                    <a:tint val="83000"/>
                    <a:satMod val="150000"/>
                  </a:schemeClr>
                </a:solidFill>
              </a:rPr>
              <a:t>KAJ JE DRUŽINA?</a:t>
            </a:r>
          </a:p>
        </p:txBody>
      </p:sp>
      <p:sp>
        <p:nvSpPr>
          <p:cNvPr id="3" name="Ograda vsebine 2">
            <a:extLst>
              <a:ext uri="{FF2B5EF4-FFF2-40B4-BE49-F238E27FC236}">
                <a16:creationId xmlns:a16="http://schemas.microsoft.com/office/drawing/2014/main" id="{74E8321F-AE10-4D1E-873D-CFFEA60192D0}"/>
              </a:ext>
            </a:extLst>
          </p:cNvPr>
          <p:cNvSpPr>
            <a:spLocks noGrp="1"/>
          </p:cNvSpPr>
          <p:nvPr>
            <p:ph idx="1"/>
          </p:nvPr>
        </p:nvSpPr>
        <p:spPr>
          <a:xfrm>
            <a:off x="457200" y="1882775"/>
            <a:ext cx="8229600" cy="4572000"/>
          </a:xfrm>
        </p:spPr>
        <p:txBody>
          <a:bodyPr/>
          <a:lstStyle/>
          <a:p>
            <a:r>
              <a:rPr lang="sl-SI" altLang="sl-SI"/>
              <a:t>Je najmanjša človeška skupina, ki je med seboj krvno povezana.</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a:extLst>
              <a:ext uri="{FF2B5EF4-FFF2-40B4-BE49-F238E27FC236}">
                <a16:creationId xmlns:a16="http://schemas.microsoft.com/office/drawing/2014/main" id="{C8677E66-E677-4B1F-9D4B-94AE6BD39E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0"/>
            <a:ext cx="1110615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FBE121B-165F-47D0-B2A0-8CE4C403FB81}"/>
              </a:ext>
            </a:extLst>
          </p:cNvPr>
          <p:cNvSpPr>
            <a:spLocks noGrp="1"/>
          </p:cNvSpPr>
          <p:nvPr>
            <p:ph type="title"/>
          </p:nvPr>
        </p:nvSpPr>
        <p:spPr/>
        <p:txBody>
          <a:bodyPr/>
          <a:lstStyle/>
          <a:p>
            <a:pPr indent="0" fontAlgn="auto">
              <a:spcAft>
                <a:spcPts val="0"/>
              </a:spcAft>
              <a:defRPr/>
            </a:pPr>
            <a:endParaRPr lang="sl-SI" dirty="0">
              <a:solidFill>
                <a:schemeClr val="accent1">
                  <a:tint val="83000"/>
                  <a:satMod val="150000"/>
                </a:schemeClr>
              </a:solidFill>
            </a:endParaRPr>
          </a:p>
        </p:txBody>
      </p:sp>
      <p:sp>
        <p:nvSpPr>
          <p:cNvPr id="12291" name="Ograda vsebine 2">
            <a:extLst>
              <a:ext uri="{FF2B5EF4-FFF2-40B4-BE49-F238E27FC236}">
                <a16:creationId xmlns:a16="http://schemas.microsoft.com/office/drawing/2014/main" id="{8957F72D-E566-4A72-89AD-057AD40EE4F5}"/>
              </a:ext>
            </a:extLst>
          </p:cNvPr>
          <p:cNvSpPr>
            <a:spLocks noGrp="1"/>
          </p:cNvSpPr>
          <p:nvPr>
            <p:ph sz="half" idx="1"/>
          </p:nvPr>
        </p:nvSpPr>
        <p:spPr>
          <a:xfrm>
            <a:off x="457200" y="1722438"/>
            <a:ext cx="4038600" cy="4525962"/>
          </a:xfrm>
        </p:spPr>
        <p:txBody>
          <a:bodyPr/>
          <a:lstStyle/>
          <a:p>
            <a:endParaRPr lang="sl-SI" altLang="sl-SI"/>
          </a:p>
        </p:txBody>
      </p:sp>
      <p:sp>
        <p:nvSpPr>
          <p:cNvPr id="12292" name="Ograda vsebine 3">
            <a:extLst>
              <a:ext uri="{FF2B5EF4-FFF2-40B4-BE49-F238E27FC236}">
                <a16:creationId xmlns:a16="http://schemas.microsoft.com/office/drawing/2014/main" id="{EC790AF2-9E37-48AF-8211-A3756360316A}"/>
              </a:ext>
            </a:extLst>
          </p:cNvPr>
          <p:cNvSpPr>
            <a:spLocks noGrp="1"/>
          </p:cNvSpPr>
          <p:nvPr>
            <p:ph sz="half" idx="2"/>
          </p:nvPr>
        </p:nvSpPr>
        <p:spPr>
          <a:xfrm>
            <a:off x="4648200" y="1722438"/>
            <a:ext cx="4038600" cy="4525962"/>
          </a:xfrm>
        </p:spPr>
        <p:txBody>
          <a:bodyPr/>
          <a:lstStyle/>
          <a:p>
            <a:endParaRPr lang="sl-SI" altLang="sl-SI"/>
          </a:p>
        </p:txBody>
      </p:sp>
      <p:pic>
        <p:nvPicPr>
          <p:cNvPr id="2050" name="Picture 2">
            <a:extLst>
              <a:ext uri="{FF2B5EF4-FFF2-40B4-BE49-F238E27FC236}">
                <a16:creationId xmlns:a16="http://schemas.microsoft.com/office/drawing/2014/main" id="{C67E9E08-C2EF-45DD-87C7-F025FECE98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15888"/>
            <a:ext cx="1728788" cy="1069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a:extLst>
              <a:ext uri="{FF2B5EF4-FFF2-40B4-BE49-F238E27FC236}">
                <a16:creationId xmlns:a16="http://schemas.microsoft.com/office/drawing/2014/main" id="{581D14CB-4093-4589-B090-0410438E94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92075"/>
            <a:ext cx="1962150"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5" name="Picture 5" descr="http://mlr-seni.si/wp-content/uploads/2011/03/Slika-317.jpg">
            <a:extLst>
              <a:ext uri="{FF2B5EF4-FFF2-40B4-BE49-F238E27FC236}">
                <a16:creationId xmlns:a16="http://schemas.microsoft.com/office/drawing/2014/main" id="{1322BB26-F243-4045-98E4-40592F14D1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563" y="1268413"/>
            <a:ext cx="3049587"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6" name="Picture 7" descr="http://static.omdb.si/posters/active/439473.jpg">
            <a:extLst>
              <a:ext uri="{FF2B5EF4-FFF2-40B4-BE49-F238E27FC236}">
                <a16:creationId xmlns:a16="http://schemas.microsoft.com/office/drawing/2014/main" id="{E7BB884A-57E3-4DB4-ABC2-2DC8A056631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75463" y="188913"/>
            <a:ext cx="1905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8">
            <a:extLst>
              <a:ext uri="{FF2B5EF4-FFF2-40B4-BE49-F238E27FC236}">
                <a16:creationId xmlns:a16="http://schemas.microsoft.com/office/drawing/2014/main" id="{813FD266-EA8B-4854-9CCD-06D1C64166D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52850" y="2517775"/>
            <a:ext cx="2647950" cy="1057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8" name="Picture 10" descr="http://www.skrivnost-zdravja.si/blog/wp-content/uploads/2011/10/Single-Parenthood.jpg">
            <a:extLst>
              <a:ext uri="{FF2B5EF4-FFF2-40B4-BE49-F238E27FC236}">
                <a16:creationId xmlns:a16="http://schemas.microsoft.com/office/drawing/2014/main" id="{CBC509D5-F1C5-4E27-AC69-797C1DA557F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70463" y="3846513"/>
            <a:ext cx="1905000"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9" name="Picture 12" descr="http://open.si/wp-content/uploads/NAPzakelj150.jpg">
            <a:extLst>
              <a:ext uri="{FF2B5EF4-FFF2-40B4-BE49-F238E27FC236}">
                <a16:creationId xmlns:a16="http://schemas.microsoft.com/office/drawing/2014/main" id="{285B1C70-AF71-422F-B1CB-3F616DDEBCC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24075" y="3933825"/>
            <a:ext cx="2303463" cy="230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heel(1)">
                                      <p:cBhvr>
                                        <p:cTn id="7" dur="20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5" presetClass="entr" presetSubtype="0" fill="hold" nodeType="clickEffect">
                                  <p:stCondLst>
                                    <p:cond delay="0"/>
                                  </p:stCondLst>
                                  <p:childTnLst>
                                    <p:set>
                                      <p:cBhvr>
                                        <p:cTn id="11" dur="1" fill="hold">
                                          <p:stCondLst>
                                            <p:cond delay="0"/>
                                          </p:stCondLst>
                                        </p:cTn>
                                        <p:tgtEl>
                                          <p:spTgt spid="2051"/>
                                        </p:tgtEl>
                                        <p:attrNameLst>
                                          <p:attrName>style.visibility</p:attrName>
                                        </p:attrNameLst>
                                      </p:cBhvr>
                                      <p:to>
                                        <p:strVal val="visible"/>
                                      </p:to>
                                    </p:set>
                                    <p:animEffect transition="in" filter="fade">
                                      <p:cBhvr>
                                        <p:cTn id="12" dur="2000"/>
                                        <p:tgtEl>
                                          <p:spTgt spid="2051"/>
                                        </p:tgtEl>
                                      </p:cBhvr>
                                    </p:animEffect>
                                    <p:anim calcmode="lin" valueType="num">
                                      <p:cBhvr>
                                        <p:cTn id="13" dur="2000" fill="hold"/>
                                        <p:tgtEl>
                                          <p:spTgt spid="2051"/>
                                        </p:tgtEl>
                                        <p:attrNameLst>
                                          <p:attrName>ppt_w</p:attrName>
                                        </p:attrNameLst>
                                      </p:cBhvr>
                                      <p:tavLst>
                                        <p:tav tm="0" fmla="#ppt_w*sin(2.5*pi*$)">
                                          <p:val>
                                            <p:fltVal val="0"/>
                                          </p:val>
                                        </p:tav>
                                        <p:tav tm="100000">
                                          <p:val>
                                            <p:fltVal val="1"/>
                                          </p:val>
                                        </p:tav>
                                      </p:tavLst>
                                    </p:anim>
                                    <p:anim calcmode="lin" valueType="num">
                                      <p:cBhvr>
                                        <p:cTn id="14" dur="2000" fill="hold"/>
                                        <p:tgtEl>
                                          <p:spTgt spid="2051"/>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1" presetClass="entr" presetSubtype="0" fill="hold" nodeType="clickEffect">
                                  <p:stCondLst>
                                    <p:cond delay="0"/>
                                  </p:stCondLst>
                                  <p:childTnLst>
                                    <p:set>
                                      <p:cBhvr>
                                        <p:cTn id="18" dur="1" fill="hold">
                                          <p:stCondLst>
                                            <p:cond delay="0"/>
                                          </p:stCondLst>
                                        </p:cTn>
                                        <p:tgtEl>
                                          <p:spTgt spid="2056"/>
                                        </p:tgtEl>
                                        <p:attrNameLst>
                                          <p:attrName>style.visibility</p:attrName>
                                        </p:attrNameLst>
                                      </p:cBhvr>
                                      <p:to>
                                        <p:strVal val="visible"/>
                                      </p:to>
                                    </p:set>
                                    <p:anim calcmode="lin" valueType="num">
                                      <p:cBhvr>
                                        <p:cTn id="19" dur="1000" fill="hold"/>
                                        <p:tgtEl>
                                          <p:spTgt spid="2056"/>
                                        </p:tgtEl>
                                        <p:attrNameLst>
                                          <p:attrName>ppt_w</p:attrName>
                                        </p:attrNameLst>
                                      </p:cBhvr>
                                      <p:tavLst>
                                        <p:tav tm="0">
                                          <p:val>
                                            <p:fltVal val="0"/>
                                          </p:val>
                                        </p:tav>
                                        <p:tav tm="100000">
                                          <p:val>
                                            <p:strVal val="#ppt_w"/>
                                          </p:val>
                                        </p:tav>
                                      </p:tavLst>
                                    </p:anim>
                                    <p:anim calcmode="lin" valueType="num">
                                      <p:cBhvr>
                                        <p:cTn id="20" dur="1000" fill="hold"/>
                                        <p:tgtEl>
                                          <p:spTgt spid="2056"/>
                                        </p:tgtEl>
                                        <p:attrNameLst>
                                          <p:attrName>ppt_h</p:attrName>
                                        </p:attrNameLst>
                                      </p:cBhvr>
                                      <p:tavLst>
                                        <p:tav tm="0">
                                          <p:val>
                                            <p:fltVal val="0"/>
                                          </p:val>
                                        </p:tav>
                                        <p:tav tm="100000">
                                          <p:val>
                                            <p:strVal val="#ppt_h"/>
                                          </p:val>
                                        </p:tav>
                                      </p:tavLst>
                                    </p:anim>
                                    <p:anim calcmode="lin" valueType="num">
                                      <p:cBhvr>
                                        <p:cTn id="21" dur="1000" fill="hold"/>
                                        <p:tgtEl>
                                          <p:spTgt spid="2056"/>
                                        </p:tgtEl>
                                        <p:attrNameLst>
                                          <p:attrName>style.rotation</p:attrName>
                                        </p:attrNameLst>
                                      </p:cBhvr>
                                      <p:tavLst>
                                        <p:tav tm="0">
                                          <p:val>
                                            <p:fltVal val="90"/>
                                          </p:val>
                                        </p:tav>
                                        <p:tav tm="100000">
                                          <p:val>
                                            <p:fltVal val="0"/>
                                          </p:val>
                                        </p:tav>
                                      </p:tavLst>
                                    </p:anim>
                                    <p:animEffect transition="in" filter="fade">
                                      <p:cBhvr>
                                        <p:cTn id="22" dur="1000"/>
                                        <p:tgtEl>
                                          <p:spTgt spid="2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6746633-3349-4A98-AAA5-FA05998620ED}"/>
              </a:ext>
            </a:extLst>
          </p:cNvPr>
          <p:cNvSpPr>
            <a:spLocks noGrp="1"/>
          </p:cNvSpPr>
          <p:nvPr>
            <p:ph type="title"/>
          </p:nvPr>
        </p:nvSpPr>
        <p:spPr/>
        <p:txBody>
          <a:bodyPr>
            <a:noAutofit/>
          </a:bodyPr>
          <a:lstStyle/>
          <a:p>
            <a:pPr marL="484632" indent="0" algn="ctr" fontAlgn="auto">
              <a:spcAft>
                <a:spcPts val="0"/>
              </a:spcAft>
              <a:defRPr/>
            </a:pPr>
            <a:r>
              <a:rPr lang="sl-SI" sz="4800" b="1" dirty="0">
                <a:solidFill>
                  <a:schemeClr val="accent1">
                    <a:tint val="83000"/>
                    <a:satMod val="150000"/>
                  </a:schemeClr>
                </a:solidFill>
                <a:effectLst>
                  <a:outerShdw blurRad="38100" dist="38100" dir="2700000" algn="tl">
                    <a:srgbClr val="000000">
                      <a:alpha val="43137"/>
                    </a:srgbClr>
                  </a:outerShdw>
                </a:effectLst>
              </a:rPr>
              <a:t>15. MAJ – SVETOVNI DAN DRUŽINE</a:t>
            </a:r>
            <a:endParaRPr lang="sl-SI" sz="4800" dirty="0">
              <a:solidFill>
                <a:schemeClr val="accent1">
                  <a:tint val="83000"/>
                  <a:satMod val="150000"/>
                </a:schemeClr>
              </a:solidFill>
              <a:effectLst>
                <a:outerShdw blurRad="38100" dist="38100" dir="2700000" algn="tl">
                  <a:srgbClr val="000000">
                    <a:alpha val="43137"/>
                  </a:srgbClr>
                </a:outerShdw>
              </a:effectLst>
            </a:endParaRPr>
          </a:p>
        </p:txBody>
      </p:sp>
      <p:sp>
        <p:nvSpPr>
          <p:cNvPr id="3" name="Ograda vsebine 2">
            <a:extLst>
              <a:ext uri="{FF2B5EF4-FFF2-40B4-BE49-F238E27FC236}">
                <a16:creationId xmlns:a16="http://schemas.microsoft.com/office/drawing/2014/main" id="{BA56835F-564A-4762-A1BD-AC6B526E8136}"/>
              </a:ext>
            </a:extLst>
          </p:cNvPr>
          <p:cNvSpPr>
            <a:spLocks noGrp="1"/>
          </p:cNvSpPr>
          <p:nvPr>
            <p:ph idx="1"/>
          </p:nvPr>
        </p:nvSpPr>
        <p:spPr>
          <a:xfrm>
            <a:off x="457200" y="1882775"/>
            <a:ext cx="8229600" cy="4572000"/>
          </a:xfrm>
        </p:spPr>
        <p:txBody>
          <a:bodyPr>
            <a:normAutofit fontScale="85000" lnSpcReduction="20000"/>
          </a:bodyPr>
          <a:lstStyle/>
          <a:p>
            <a:pPr marL="448056" indent="-384048" fontAlgn="auto">
              <a:spcAft>
                <a:spcPts val="0"/>
              </a:spcAft>
              <a:buFont typeface="Wingdings 2"/>
              <a:buChar char=""/>
              <a:defRPr/>
            </a:pPr>
            <a:r>
              <a:rPr lang="sl-SI" dirty="0"/>
              <a:t>Praznovanje dneva družine je uvedla Generalna skupščina Združenih narodov, ki je leta 1993 proglasila 15. maj za mednarodni dan družine. Geslo letošnjega Mednarodnega dneva družin je: Zagotavljanje ravnotežja med delom in družino. V Sloveniji se je s prizadevanji Zveze družin pri Zvezi prijateljev mladine Slovenije uveljavil tudi Teden družin (v času od 15. do 22. maja), ki pomeni poleg posebnih akcij, prireditev in dogodkov za družine na lokalnem nivoju tudi teden osveščanja javnosti o vlogi in pomenu družine.</a:t>
            </a:r>
            <a:br>
              <a:rPr lang="sl-SI" dirty="0"/>
            </a:br>
            <a:endParaRPr lang="sl-SI"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BCD5CA0-5257-4E90-9068-DC2B96E0BBEC}"/>
              </a:ext>
            </a:extLst>
          </p:cNvPr>
          <p:cNvSpPr>
            <a:spLocks noGrp="1"/>
          </p:cNvSpPr>
          <p:nvPr>
            <p:ph type="title"/>
          </p:nvPr>
        </p:nvSpPr>
        <p:spPr/>
        <p:txBody>
          <a:bodyPr/>
          <a:lstStyle/>
          <a:p>
            <a:pPr marL="484632" indent="0" algn="ctr" fontAlgn="auto">
              <a:spcAft>
                <a:spcPts val="0"/>
              </a:spcAft>
              <a:defRPr/>
            </a:pPr>
            <a:r>
              <a:rPr lang="sl-SI" sz="4800" b="1" dirty="0">
                <a:solidFill>
                  <a:schemeClr val="accent1">
                    <a:tint val="83000"/>
                    <a:satMod val="150000"/>
                  </a:schemeClr>
                </a:solidFill>
              </a:rPr>
              <a:t>DRUŽINSKI CIKLUS</a:t>
            </a:r>
          </a:p>
        </p:txBody>
      </p:sp>
      <p:sp>
        <p:nvSpPr>
          <p:cNvPr id="3" name="Ograda vsebine 2">
            <a:extLst>
              <a:ext uri="{FF2B5EF4-FFF2-40B4-BE49-F238E27FC236}">
                <a16:creationId xmlns:a16="http://schemas.microsoft.com/office/drawing/2014/main" id="{FCCBBC4C-C0C0-40E5-AC86-B618AE0C7377}"/>
              </a:ext>
            </a:extLst>
          </p:cNvPr>
          <p:cNvSpPr>
            <a:spLocks noGrp="1"/>
          </p:cNvSpPr>
          <p:nvPr>
            <p:ph idx="1"/>
          </p:nvPr>
        </p:nvSpPr>
        <p:spPr>
          <a:xfrm>
            <a:off x="457200" y="1882775"/>
            <a:ext cx="8229600" cy="4572000"/>
          </a:xfrm>
        </p:spPr>
        <p:txBody>
          <a:bodyPr>
            <a:normAutofit/>
          </a:bodyPr>
          <a:lstStyle/>
          <a:p>
            <a:pPr marL="64008" indent="0" fontAlgn="auto">
              <a:spcAft>
                <a:spcPts val="0"/>
              </a:spcAft>
              <a:buFont typeface="Wingdings 2"/>
              <a:buNone/>
              <a:defRPr/>
            </a:pPr>
            <a:r>
              <a:rPr lang="sl-SI" sz="2400" dirty="0"/>
              <a:t>Kot vsak posameznik ali vsaka skupnost ima tudi družina svoj življenjski ciklus, ki je</a:t>
            </a:r>
          </a:p>
          <a:p>
            <a:pPr marL="64008" indent="0" fontAlgn="auto">
              <a:spcAft>
                <a:spcPts val="0"/>
              </a:spcAft>
              <a:buFont typeface="Wingdings 2"/>
              <a:buNone/>
              <a:defRPr/>
            </a:pPr>
            <a:r>
              <a:rPr lang="sl-SI" sz="2400" dirty="0"/>
              <a:t>sestavljen iz štirih obdobij ali stopenj. </a:t>
            </a:r>
          </a:p>
          <a:p>
            <a:pPr marL="64008" indent="0" fontAlgn="auto">
              <a:spcAft>
                <a:spcPts val="0"/>
              </a:spcAft>
              <a:buFont typeface="Wingdings 2"/>
              <a:buNone/>
              <a:defRPr/>
            </a:pPr>
            <a:endParaRPr lang="sl-SI" sz="2400" dirty="0"/>
          </a:p>
          <a:p>
            <a:pPr marL="448056" indent="-384048" fontAlgn="auto">
              <a:spcAft>
                <a:spcPts val="0"/>
              </a:spcAft>
              <a:buFont typeface="Wingdings 2"/>
              <a:buChar char=""/>
              <a:defRPr/>
            </a:pPr>
            <a:r>
              <a:rPr lang="sl-SI" sz="2400" dirty="0"/>
              <a:t>obdobje začetnega partnerstva,</a:t>
            </a:r>
          </a:p>
          <a:p>
            <a:pPr marL="448056" indent="-384048" fontAlgn="auto">
              <a:spcAft>
                <a:spcPts val="0"/>
              </a:spcAft>
              <a:buFont typeface="Wingdings 2"/>
              <a:buChar char=""/>
              <a:defRPr/>
            </a:pPr>
            <a:r>
              <a:rPr lang="sl-SI" sz="2400" dirty="0"/>
              <a:t>obdobje družine s prvorojencem oziroma prihod tretjega člana skupnosti,</a:t>
            </a:r>
          </a:p>
          <a:p>
            <a:pPr marL="448056" indent="-384048" fontAlgn="auto">
              <a:spcAft>
                <a:spcPts val="0"/>
              </a:spcAft>
              <a:buFont typeface="Wingdings 2"/>
              <a:buChar char=""/>
              <a:defRPr/>
            </a:pPr>
            <a:r>
              <a:rPr lang="sl-SI" sz="2400" dirty="0"/>
              <a:t>obdobje družine s šolskimi otroki,</a:t>
            </a:r>
          </a:p>
          <a:p>
            <a:pPr marL="448056" indent="-384048" fontAlgn="auto">
              <a:spcAft>
                <a:spcPts val="0"/>
              </a:spcAft>
              <a:buFont typeface="Wingdings 2"/>
              <a:buChar char=""/>
              <a:defRPr/>
            </a:pPr>
            <a:r>
              <a:rPr lang="sl-SI" sz="2400" dirty="0"/>
              <a:t>obdobje mladostništva,</a:t>
            </a:r>
          </a:p>
          <a:p>
            <a:pPr marL="448056" indent="-384048" fontAlgn="auto">
              <a:spcAft>
                <a:spcPts val="0"/>
              </a:spcAft>
              <a:buFont typeface="Wingdings 2"/>
              <a:buChar char=""/>
              <a:defRPr/>
            </a:pPr>
            <a:r>
              <a:rPr lang="sl-SI" sz="2400" dirty="0"/>
              <a:t>obdobje praznega gnezda.</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mph" presetSubtype="0" fill="hold" grpId="0"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3">
                                            <p:txEl>
                                              <p:pRg st="1" end="1"/>
                                            </p:txEl>
                                          </p:spTgt>
                                        </p:tgtEl>
                                        <p:attrNameLst>
                                          <p:attrName>ppt_x</p:attrName>
                                          <p:attrName>ppt_y</p:attrName>
                                        </p:attrNameLst>
                                      </p:cBhvr>
                                    </p:animMotion>
                                    <p:animRot by="1500000">
                                      <p:cBhvr>
                                        <p:cTn id="15" dur="125" fill="hold">
                                          <p:stCondLst>
                                            <p:cond delay="0"/>
                                          </p:stCondLst>
                                        </p:cTn>
                                        <p:tgtEl>
                                          <p:spTgt spid="3">
                                            <p:txEl>
                                              <p:pRg st="1" end="1"/>
                                            </p:txEl>
                                          </p:spTgt>
                                        </p:tgtEl>
                                        <p:attrNameLst>
                                          <p:attrName>r</p:attrName>
                                        </p:attrNameLst>
                                      </p:cBhvr>
                                    </p:animRot>
                                    <p:animRot by="-1500000">
                                      <p:cBhvr>
                                        <p:cTn id="16" dur="125" fill="hold">
                                          <p:stCondLst>
                                            <p:cond delay="125"/>
                                          </p:stCondLst>
                                        </p:cTn>
                                        <p:tgtEl>
                                          <p:spTgt spid="3">
                                            <p:txEl>
                                              <p:pRg st="1" end="1"/>
                                            </p:txEl>
                                          </p:spTgt>
                                        </p:tgtEl>
                                        <p:attrNameLst>
                                          <p:attrName>r</p:attrName>
                                        </p:attrNameLst>
                                      </p:cBhvr>
                                    </p:animRot>
                                    <p:animRot by="-1500000">
                                      <p:cBhvr>
                                        <p:cTn id="17" dur="125" fill="hold">
                                          <p:stCondLst>
                                            <p:cond delay="250"/>
                                          </p:stCondLst>
                                        </p:cTn>
                                        <p:tgtEl>
                                          <p:spTgt spid="3">
                                            <p:txEl>
                                              <p:pRg st="1" end="1"/>
                                            </p:txEl>
                                          </p:spTgt>
                                        </p:tgtEl>
                                        <p:attrNameLst>
                                          <p:attrName>r</p:attrName>
                                        </p:attrNameLst>
                                      </p:cBhvr>
                                    </p:animRot>
                                    <p:animRot by="1500000">
                                      <p:cBhvr>
                                        <p:cTn id="18" dur="125" fill="hold">
                                          <p:stCondLst>
                                            <p:cond delay="375"/>
                                          </p:stCondLst>
                                        </p:cTn>
                                        <p:tgtEl>
                                          <p:spTgt spid="3">
                                            <p:txEl>
                                              <p:pRg st="1" end="1"/>
                                            </p:txEl>
                                          </p:spTgt>
                                        </p:tgtEl>
                                        <p:attrNameLst>
                                          <p:attrName>r</p:attrName>
                                        </p:attrNameLst>
                                      </p:cBhvr>
                                    </p:animRot>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mph" presetSubtype="0" fill="hold" grpId="0" nodeType="clickEffect">
                                  <p:stCondLst>
                                    <p:cond delay="0"/>
                                  </p:stCondLst>
                                  <p:iterate type="lt">
                                    <p:tmPct val="10000"/>
                                  </p:iterate>
                                  <p:childTnLst>
                                    <p:animMotion origin="layout" path="M 0.0 0.0 L 0.0 -0.07213" pathEditMode="relative" ptsTypes="">
                                      <p:cBhvr>
                                        <p:cTn id="22" dur="250" accel="50000" decel="50000" autoRev="1" fill="hold">
                                          <p:stCondLst>
                                            <p:cond delay="0"/>
                                          </p:stCondLst>
                                        </p:cTn>
                                        <p:tgtEl>
                                          <p:spTgt spid="3">
                                            <p:txEl>
                                              <p:pRg st="3" end="3"/>
                                            </p:txEl>
                                          </p:spTgt>
                                        </p:tgtEl>
                                        <p:attrNameLst>
                                          <p:attrName>ppt_x</p:attrName>
                                          <p:attrName>ppt_y</p:attrName>
                                        </p:attrNameLst>
                                      </p:cBhvr>
                                    </p:animMotion>
                                    <p:animRot by="1500000">
                                      <p:cBhvr>
                                        <p:cTn id="23" dur="125" fill="hold">
                                          <p:stCondLst>
                                            <p:cond delay="0"/>
                                          </p:stCondLst>
                                        </p:cTn>
                                        <p:tgtEl>
                                          <p:spTgt spid="3">
                                            <p:txEl>
                                              <p:pRg st="3" end="3"/>
                                            </p:txEl>
                                          </p:spTgt>
                                        </p:tgtEl>
                                        <p:attrNameLst>
                                          <p:attrName>r</p:attrName>
                                        </p:attrNameLst>
                                      </p:cBhvr>
                                    </p:animRot>
                                    <p:animRot by="-1500000">
                                      <p:cBhvr>
                                        <p:cTn id="24" dur="125" fill="hold">
                                          <p:stCondLst>
                                            <p:cond delay="125"/>
                                          </p:stCondLst>
                                        </p:cTn>
                                        <p:tgtEl>
                                          <p:spTgt spid="3">
                                            <p:txEl>
                                              <p:pRg st="3" end="3"/>
                                            </p:txEl>
                                          </p:spTgt>
                                        </p:tgtEl>
                                        <p:attrNameLst>
                                          <p:attrName>r</p:attrName>
                                        </p:attrNameLst>
                                      </p:cBhvr>
                                    </p:animRot>
                                    <p:animRot by="-1500000">
                                      <p:cBhvr>
                                        <p:cTn id="25" dur="125" fill="hold">
                                          <p:stCondLst>
                                            <p:cond delay="250"/>
                                          </p:stCondLst>
                                        </p:cTn>
                                        <p:tgtEl>
                                          <p:spTgt spid="3">
                                            <p:txEl>
                                              <p:pRg st="3" end="3"/>
                                            </p:txEl>
                                          </p:spTgt>
                                        </p:tgtEl>
                                        <p:attrNameLst>
                                          <p:attrName>r</p:attrName>
                                        </p:attrNameLst>
                                      </p:cBhvr>
                                    </p:animRot>
                                    <p:animRot by="1500000">
                                      <p:cBhvr>
                                        <p:cTn id="26" dur="125" fill="hold">
                                          <p:stCondLst>
                                            <p:cond delay="375"/>
                                          </p:stCondLst>
                                        </p:cTn>
                                        <p:tgtEl>
                                          <p:spTgt spid="3">
                                            <p:txEl>
                                              <p:pRg st="3" end="3"/>
                                            </p:txEl>
                                          </p:spTgt>
                                        </p:tgtEl>
                                        <p:attrNameLst>
                                          <p:attrName>r</p:attrName>
                                        </p:attrNameLst>
                                      </p:cBhvr>
                                    </p:animRot>
                                  </p:childTnLst>
                                </p:cTn>
                              </p:par>
                            </p:childTnLst>
                          </p:cTn>
                        </p:par>
                      </p:childTnLst>
                    </p:cTn>
                  </p:par>
                  <p:par>
                    <p:cTn id="27" fill="hold" nodeType="clickPar">
                      <p:stCondLst>
                        <p:cond delay="indefinite"/>
                      </p:stCondLst>
                      <p:childTnLst>
                        <p:par>
                          <p:cTn id="28" fill="hold" nodeType="withGroup">
                            <p:stCondLst>
                              <p:cond delay="0"/>
                            </p:stCondLst>
                            <p:childTnLst>
                              <p:par>
                                <p:cTn id="29" presetID="34" presetClass="emph" presetSubtype="0" fill="hold" grpId="0" nodeType="clickEffect">
                                  <p:stCondLst>
                                    <p:cond delay="0"/>
                                  </p:stCondLst>
                                  <p:iterate type="lt">
                                    <p:tmPct val="10000"/>
                                  </p:iterate>
                                  <p:childTnLst>
                                    <p:animMotion origin="layout" path="M 0.0 0.0 L 0.0 -0.07213" pathEditMode="relative" ptsTypes="">
                                      <p:cBhvr>
                                        <p:cTn id="30" dur="250" accel="50000" decel="50000" autoRev="1" fill="hold">
                                          <p:stCondLst>
                                            <p:cond delay="0"/>
                                          </p:stCondLst>
                                        </p:cTn>
                                        <p:tgtEl>
                                          <p:spTgt spid="3">
                                            <p:txEl>
                                              <p:pRg st="4" end="4"/>
                                            </p:txEl>
                                          </p:spTgt>
                                        </p:tgtEl>
                                        <p:attrNameLst>
                                          <p:attrName>ppt_x</p:attrName>
                                          <p:attrName>ppt_y</p:attrName>
                                        </p:attrNameLst>
                                      </p:cBhvr>
                                    </p:animMotion>
                                    <p:animRot by="1500000">
                                      <p:cBhvr>
                                        <p:cTn id="31" dur="125" fill="hold">
                                          <p:stCondLst>
                                            <p:cond delay="0"/>
                                          </p:stCondLst>
                                        </p:cTn>
                                        <p:tgtEl>
                                          <p:spTgt spid="3">
                                            <p:txEl>
                                              <p:pRg st="4" end="4"/>
                                            </p:txEl>
                                          </p:spTgt>
                                        </p:tgtEl>
                                        <p:attrNameLst>
                                          <p:attrName>r</p:attrName>
                                        </p:attrNameLst>
                                      </p:cBhvr>
                                    </p:animRot>
                                    <p:animRot by="-1500000">
                                      <p:cBhvr>
                                        <p:cTn id="32" dur="125" fill="hold">
                                          <p:stCondLst>
                                            <p:cond delay="125"/>
                                          </p:stCondLst>
                                        </p:cTn>
                                        <p:tgtEl>
                                          <p:spTgt spid="3">
                                            <p:txEl>
                                              <p:pRg st="4" end="4"/>
                                            </p:txEl>
                                          </p:spTgt>
                                        </p:tgtEl>
                                        <p:attrNameLst>
                                          <p:attrName>r</p:attrName>
                                        </p:attrNameLst>
                                      </p:cBhvr>
                                    </p:animRot>
                                    <p:animRot by="-1500000">
                                      <p:cBhvr>
                                        <p:cTn id="33" dur="125" fill="hold">
                                          <p:stCondLst>
                                            <p:cond delay="250"/>
                                          </p:stCondLst>
                                        </p:cTn>
                                        <p:tgtEl>
                                          <p:spTgt spid="3">
                                            <p:txEl>
                                              <p:pRg st="4" end="4"/>
                                            </p:txEl>
                                          </p:spTgt>
                                        </p:tgtEl>
                                        <p:attrNameLst>
                                          <p:attrName>r</p:attrName>
                                        </p:attrNameLst>
                                      </p:cBhvr>
                                    </p:animRot>
                                    <p:animRot by="1500000">
                                      <p:cBhvr>
                                        <p:cTn id="34" dur="125" fill="hold">
                                          <p:stCondLst>
                                            <p:cond delay="375"/>
                                          </p:stCondLst>
                                        </p:cTn>
                                        <p:tgtEl>
                                          <p:spTgt spid="3">
                                            <p:txEl>
                                              <p:pRg st="4" end="4"/>
                                            </p:txEl>
                                          </p:spTgt>
                                        </p:tgtEl>
                                        <p:attrNameLst>
                                          <p:attrName>r</p:attrName>
                                        </p:attrNameLst>
                                      </p:cBhvr>
                                    </p:animRot>
                                  </p:childTnLst>
                                </p:cTn>
                              </p:par>
                            </p:childTnLst>
                          </p:cTn>
                        </p:par>
                      </p:childTnLst>
                    </p:cTn>
                  </p:par>
                  <p:par>
                    <p:cTn id="35" fill="hold" nodeType="clickPar">
                      <p:stCondLst>
                        <p:cond delay="indefinite"/>
                      </p:stCondLst>
                      <p:childTnLst>
                        <p:par>
                          <p:cTn id="36" fill="hold" nodeType="withGroup">
                            <p:stCondLst>
                              <p:cond delay="0"/>
                            </p:stCondLst>
                            <p:childTnLst>
                              <p:par>
                                <p:cTn id="37" presetID="34" presetClass="emph" presetSubtype="0" fill="hold" grpId="0" nodeType="clickEffect">
                                  <p:stCondLst>
                                    <p:cond delay="0"/>
                                  </p:stCondLst>
                                  <p:iterate type="lt">
                                    <p:tmPct val="10000"/>
                                  </p:iterate>
                                  <p:childTnLst>
                                    <p:animMotion origin="layout" path="M 0.0 0.0 L 0.0 -0.07213" pathEditMode="relative" ptsTypes="">
                                      <p:cBhvr>
                                        <p:cTn id="38" dur="250" accel="50000" decel="50000" autoRev="1" fill="hold">
                                          <p:stCondLst>
                                            <p:cond delay="0"/>
                                          </p:stCondLst>
                                        </p:cTn>
                                        <p:tgtEl>
                                          <p:spTgt spid="3">
                                            <p:txEl>
                                              <p:pRg st="5" end="5"/>
                                            </p:txEl>
                                          </p:spTgt>
                                        </p:tgtEl>
                                        <p:attrNameLst>
                                          <p:attrName>ppt_x</p:attrName>
                                          <p:attrName>ppt_y</p:attrName>
                                        </p:attrNameLst>
                                      </p:cBhvr>
                                    </p:animMotion>
                                    <p:animRot by="1500000">
                                      <p:cBhvr>
                                        <p:cTn id="39" dur="125" fill="hold">
                                          <p:stCondLst>
                                            <p:cond delay="0"/>
                                          </p:stCondLst>
                                        </p:cTn>
                                        <p:tgtEl>
                                          <p:spTgt spid="3">
                                            <p:txEl>
                                              <p:pRg st="5" end="5"/>
                                            </p:txEl>
                                          </p:spTgt>
                                        </p:tgtEl>
                                        <p:attrNameLst>
                                          <p:attrName>r</p:attrName>
                                        </p:attrNameLst>
                                      </p:cBhvr>
                                    </p:animRot>
                                    <p:animRot by="-1500000">
                                      <p:cBhvr>
                                        <p:cTn id="40" dur="125" fill="hold">
                                          <p:stCondLst>
                                            <p:cond delay="125"/>
                                          </p:stCondLst>
                                        </p:cTn>
                                        <p:tgtEl>
                                          <p:spTgt spid="3">
                                            <p:txEl>
                                              <p:pRg st="5" end="5"/>
                                            </p:txEl>
                                          </p:spTgt>
                                        </p:tgtEl>
                                        <p:attrNameLst>
                                          <p:attrName>r</p:attrName>
                                        </p:attrNameLst>
                                      </p:cBhvr>
                                    </p:animRot>
                                    <p:animRot by="-1500000">
                                      <p:cBhvr>
                                        <p:cTn id="41" dur="125" fill="hold">
                                          <p:stCondLst>
                                            <p:cond delay="250"/>
                                          </p:stCondLst>
                                        </p:cTn>
                                        <p:tgtEl>
                                          <p:spTgt spid="3">
                                            <p:txEl>
                                              <p:pRg st="5" end="5"/>
                                            </p:txEl>
                                          </p:spTgt>
                                        </p:tgtEl>
                                        <p:attrNameLst>
                                          <p:attrName>r</p:attrName>
                                        </p:attrNameLst>
                                      </p:cBhvr>
                                    </p:animRot>
                                    <p:animRot by="1500000">
                                      <p:cBhvr>
                                        <p:cTn id="42" dur="125" fill="hold">
                                          <p:stCondLst>
                                            <p:cond delay="375"/>
                                          </p:stCondLst>
                                        </p:cTn>
                                        <p:tgtEl>
                                          <p:spTgt spid="3">
                                            <p:txEl>
                                              <p:pRg st="5" end="5"/>
                                            </p:txEl>
                                          </p:spTgt>
                                        </p:tgtEl>
                                        <p:attrNameLst>
                                          <p:attrName>r</p:attrName>
                                        </p:attrNameLst>
                                      </p:cBhvr>
                                    </p:animRot>
                                  </p:childTnLst>
                                </p:cTn>
                              </p:par>
                            </p:childTnLst>
                          </p:cTn>
                        </p:par>
                      </p:childTnLst>
                    </p:cTn>
                  </p:par>
                  <p:par>
                    <p:cTn id="43" fill="hold" nodeType="clickPar">
                      <p:stCondLst>
                        <p:cond delay="indefinite"/>
                      </p:stCondLst>
                      <p:childTnLst>
                        <p:par>
                          <p:cTn id="44" fill="hold" nodeType="withGroup">
                            <p:stCondLst>
                              <p:cond delay="0"/>
                            </p:stCondLst>
                            <p:childTnLst>
                              <p:par>
                                <p:cTn id="45" presetID="34" presetClass="emph" presetSubtype="0" fill="hold" grpId="0" nodeType="clickEffect">
                                  <p:stCondLst>
                                    <p:cond delay="0"/>
                                  </p:stCondLst>
                                  <p:iterate type="lt">
                                    <p:tmPct val="10000"/>
                                  </p:iterate>
                                  <p:childTnLst>
                                    <p:animMotion origin="layout" path="M 0.0 0.0 L 0.0 -0.07213" pathEditMode="relative" ptsTypes="">
                                      <p:cBhvr>
                                        <p:cTn id="46" dur="250" accel="50000" decel="50000" autoRev="1" fill="hold">
                                          <p:stCondLst>
                                            <p:cond delay="0"/>
                                          </p:stCondLst>
                                        </p:cTn>
                                        <p:tgtEl>
                                          <p:spTgt spid="3">
                                            <p:txEl>
                                              <p:pRg st="6" end="6"/>
                                            </p:txEl>
                                          </p:spTgt>
                                        </p:tgtEl>
                                        <p:attrNameLst>
                                          <p:attrName>ppt_x</p:attrName>
                                          <p:attrName>ppt_y</p:attrName>
                                        </p:attrNameLst>
                                      </p:cBhvr>
                                    </p:animMotion>
                                    <p:animRot by="1500000">
                                      <p:cBhvr>
                                        <p:cTn id="47" dur="125" fill="hold">
                                          <p:stCondLst>
                                            <p:cond delay="0"/>
                                          </p:stCondLst>
                                        </p:cTn>
                                        <p:tgtEl>
                                          <p:spTgt spid="3">
                                            <p:txEl>
                                              <p:pRg st="6" end="6"/>
                                            </p:txEl>
                                          </p:spTgt>
                                        </p:tgtEl>
                                        <p:attrNameLst>
                                          <p:attrName>r</p:attrName>
                                        </p:attrNameLst>
                                      </p:cBhvr>
                                    </p:animRot>
                                    <p:animRot by="-1500000">
                                      <p:cBhvr>
                                        <p:cTn id="48" dur="125" fill="hold">
                                          <p:stCondLst>
                                            <p:cond delay="125"/>
                                          </p:stCondLst>
                                        </p:cTn>
                                        <p:tgtEl>
                                          <p:spTgt spid="3">
                                            <p:txEl>
                                              <p:pRg st="6" end="6"/>
                                            </p:txEl>
                                          </p:spTgt>
                                        </p:tgtEl>
                                        <p:attrNameLst>
                                          <p:attrName>r</p:attrName>
                                        </p:attrNameLst>
                                      </p:cBhvr>
                                    </p:animRot>
                                    <p:animRot by="-1500000">
                                      <p:cBhvr>
                                        <p:cTn id="49" dur="125" fill="hold">
                                          <p:stCondLst>
                                            <p:cond delay="250"/>
                                          </p:stCondLst>
                                        </p:cTn>
                                        <p:tgtEl>
                                          <p:spTgt spid="3">
                                            <p:txEl>
                                              <p:pRg st="6" end="6"/>
                                            </p:txEl>
                                          </p:spTgt>
                                        </p:tgtEl>
                                        <p:attrNameLst>
                                          <p:attrName>r</p:attrName>
                                        </p:attrNameLst>
                                      </p:cBhvr>
                                    </p:animRot>
                                    <p:animRot by="1500000">
                                      <p:cBhvr>
                                        <p:cTn id="50" dur="125" fill="hold">
                                          <p:stCondLst>
                                            <p:cond delay="375"/>
                                          </p:stCondLst>
                                        </p:cTn>
                                        <p:tgtEl>
                                          <p:spTgt spid="3">
                                            <p:txEl>
                                              <p:pRg st="6" end="6"/>
                                            </p:txEl>
                                          </p:spTgt>
                                        </p:tgtEl>
                                        <p:attrNameLst>
                                          <p:attrName>r</p:attrName>
                                        </p:attrNameLst>
                                      </p:cBhvr>
                                    </p:animRot>
                                  </p:childTnLst>
                                </p:cTn>
                              </p:par>
                            </p:childTnLst>
                          </p:cTn>
                        </p:par>
                      </p:childTnLst>
                    </p:cTn>
                  </p:par>
                  <p:par>
                    <p:cTn id="51" fill="hold" nodeType="clickPar">
                      <p:stCondLst>
                        <p:cond delay="indefinite"/>
                      </p:stCondLst>
                      <p:childTnLst>
                        <p:par>
                          <p:cTn id="52" fill="hold" nodeType="withGroup">
                            <p:stCondLst>
                              <p:cond delay="0"/>
                            </p:stCondLst>
                            <p:childTnLst>
                              <p:par>
                                <p:cTn id="53" presetID="34" presetClass="emph" presetSubtype="0" fill="hold" grpId="0" nodeType="clickEffect">
                                  <p:stCondLst>
                                    <p:cond delay="0"/>
                                  </p:stCondLst>
                                  <p:iterate type="lt">
                                    <p:tmPct val="10000"/>
                                  </p:iterate>
                                  <p:childTnLst>
                                    <p:animMotion origin="layout" path="M 0.0 0.0 L 0.0 -0.07213" pathEditMode="relative" ptsTypes="">
                                      <p:cBhvr>
                                        <p:cTn id="54" dur="250" accel="50000" decel="50000" autoRev="1" fill="hold">
                                          <p:stCondLst>
                                            <p:cond delay="0"/>
                                          </p:stCondLst>
                                        </p:cTn>
                                        <p:tgtEl>
                                          <p:spTgt spid="3">
                                            <p:txEl>
                                              <p:pRg st="7" end="7"/>
                                            </p:txEl>
                                          </p:spTgt>
                                        </p:tgtEl>
                                        <p:attrNameLst>
                                          <p:attrName>ppt_x</p:attrName>
                                          <p:attrName>ppt_y</p:attrName>
                                        </p:attrNameLst>
                                      </p:cBhvr>
                                    </p:animMotion>
                                    <p:animRot by="1500000">
                                      <p:cBhvr>
                                        <p:cTn id="55" dur="125" fill="hold">
                                          <p:stCondLst>
                                            <p:cond delay="0"/>
                                          </p:stCondLst>
                                        </p:cTn>
                                        <p:tgtEl>
                                          <p:spTgt spid="3">
                                            <p:txEl>
                                              <p:pRg st="7" end="7"/>
                                            </p:txEl>
                                          </p:spTgt>
                                        </p:tgtEl>
                                        <p:attrNameLst>
                                          <p:attrName>r</p:attrName>
                                        </p:attrNameLst>
                                      </p:cBhvr>
                                    </p:animRot>
                                    <p:animRot by="-1500000">
                                      <p:cBhvr>
                                        <p:cTn id="56" dur="125" fill="hold">
                                          <p:stCondLst>
                                            <p:cond delay="125"/>
                                          </p:stCondLst>
                                        </p:cTn>
                                        <p:tgtEl>
                                          <p:spTgt spid="3">
                                            <p:txEl>
                                              <p:pRg st="7" end="7"/>
                                            </p:txEl>
                                          </p:spTgt>
                                        </p:tgtEl>
                                        <p:attrNameLst>
                                          <p:attrName>r</p:attrName>
                                        </p:attrNameLst>
                                      </p:cBhvr>
                                    </p:animRot>
                                    <p:animRot by="-1500000">
                                      <p:cBhvr>
                                        <p:cTn id="57" dur="125" fill="hold">
                                          <p:stCondLst>
                                            <p:cond delay="250"/>
                                          </p:stCondLst>
                                        </p:cTn>
                                        <p:tgtEl>
                                          <p:spTgt spid="3">
                                            <p:txEl>
                                              <p:pRg st="7" end="7"/>
                                            </p:txEl>
                                          </p:spTgt>
                                        </p:tgtEl>
                                        <p:attrNameLst>
                                          <p:attrName>r</p:attrName>
                                        </p:attrNameLst>
                                      </p:cBhvr>
                                    </p:animRot>
                                    <p:animRot by="1500000">
                                      <p:cBhvr>
                                        <p:cTn id="58" dur="125" fill="hold">
                                          <p:stCondLst>
                                            <p:cond delay="375"/>
                                          </p:stCondLst>
                                        </p:cTn>
                                        <p:tgtEl>
                                          <p:spTgt spid="3">
                                            <p:txEl>
                                              <p:pRg st="7" end="7"/>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220ACE9-FD82-4B9F-B1FE-98EAF39038C8}"/>
              </a:ext>
            </a:extLst>
          </p:cNvPr>
          <p:cNvSpPr>
            <a:spLocks noGrp="1"/>
          </p:cNvSpPr>
          <p:nvPr>
            <p:ph type="title"/>
          </p:nvPr>
        </p:nvSpPr>
        <p:spPr/>
        <p:txBody>
          <a:bodyPr/>
          <a:lstStyle/>
          <a:p>
            <a:pPr marL="484632" indent="0" algn="ctr" fontAlgn="auto">
              <a:spcAft>
                <a:spcPts val="0"/>
              </a:spcAft>
              <a:defRPr/>
            </a:pPr>
            <a:r>
              <a:rPr lang="sl-SI" sz="4800" b="1" dirty="0">
                <a:solidFill>
                  <a:schemeClr val="accent1">
                    <a:tint val="83000"/>
                    <a:satMod val="150000"/>
                  </a:schemeClr>
                </a:solidFill>
              </a:rPr>
              <a:t>VRSTE DRUŽIN</a:t>
            </a:r>
          </a:p>
        </p:txBody>
      </p:sp>
      <p:sp>
        <p:nvSpPr>
          <p:cNvPr id="3" name="Ograda vsebine 2">
            <a:extLst>
              <a:ext uri="{FF2B5EF4-FFF2-40B4-BE49-F238E27FC236}">
                <a16:creationId xmlns:a16="http://schemas.microsoft.com/office/drawing/2014/main" id="{C829D491-1F66-4EE0-B7B6-C5617D57157C}"/>
              </a:ext>
            </a:extLst>
          </p:cNvPr>
          <p:cNvSpPr>
            <a:spLocks noGrp="1"/>
          </p:cNvSpPr>
          <p:nvPr>
            <p:ph idx="1"/>
          </p:nvPr>
        </p:nvSpPr>
        <p:spPr>
          <a:xfrm>
            <a:off x="457200" y="1882775"/>
            <a:ext cx="8229600" cy="4572000"/>
          </a:xfrm>
        </p:spPr>
        <p:txBody>
          <a:bodyPr/>
          <a:lstStyle/>
          <a:p>
            <a:r>
              <a:rPr lang="sl-SI" altLang="sl-SI" sz="2800"/>
              <a:t>Demokratična- odločajo se vsi družinski člani.</a:t>
            </a:r>
          </a:p>
          <a:p>
            <a:r>
              <a:rPr lang="sl-SI" altLang="sl-SI" sz="2800"/>
              <a:t>Patriarhalno- odloča se oče.</a:t>
            </a:r>
          </a:p>
          <a:p>
            <a:r>
              <a:rPr lang="sl-SI" altLang="sl-SI" sz="2800"/>
              <a:t>Matriarhalna- odloča mama.</a:t>
            </a:r>
          </a:p>
          <a:p>
            <a:r>
              <a:rPr lang="sl-SI" altLang="sl-SI" sz="2800"/>
              <a:t>Permisivna- starši otrokom vse ugodijo.</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3">
                                            <p:txEl>
                                              <p:pRg st="0" end="0"/>
                                            </p:txEl>
                                          </p:spTgt>
                                        </p:tgtEl>
                                        <p:attrNameLst>
                                          <p:attrName>style.color</p:attrName>
                                        </p:attrNameLst>
                                      </p:cBhvr>
                                      <p:to>
                                        <a:schemeClr val="accent2"/>
                                      </p:to>
                                    </p:animClr>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mph" presetSubtype="2" fill="hold" grpId="0" nodeType="clickEffect">
                                  <p:stCondLst>
                                    <p:cond delay="0"/>
                                  </p:stCondLst>
                                  <p:childTnLst>
                                    <p:animClr clrSpc="rgb" dir="cw">
                                      <p:cBhvr override="childStyle">
                                        <p:cTn id="10" dur="2000" fill="hold"/>
                                        <p:tgtEl>
                                          <p:spTgt spid="3">
                                            <p:txEl>
                                              <p:pRg st="1" end="1"/>
                                            </p:txEl>
                                          </p:spTgt>
                                        </p:tgtEl>
                                        <p:attrNameLst>
                                          <p:attrName>style.color</p:attrName>
                                        </p:attrNameLst>
                                      </p:cBhvr>
                                      <p:to>
                                        <a:schemeClr val="accent2"/>
                                      </p:to>
                                    </p:animClr>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mph" presetSubtype="2" fill="hold" grpId="0" nodeType="clickEffect">
                                  <p:stCondLst>
                                    <p:cond delay="0"/>
                                  </p:stCondLst>
                                  <p:childTnLst>
                                    <p:animClr clrSpc="rgb" dir="cw">
                                      <p:cBhvr override="childStyle">
                                        <p:cTn id="14" dur="2000" fill="hold"/>
                                        <p:tgtEl>
                                          <p:spTgt spid="3">
                                            <p:txEl>
                                              <p:pRg st="2" end="2"/>
                                            </p:txEl>
                                          </p:spTgt>
                                        </p:tgtEl>
                                        <p:attrNameLst>
                                          <p:attrName>style.color</p:attrName>
                                        </p:attrNameLst>
                                      </p:cBhvr>
                                      <p:to>
                                        <a:schemeClr val="accent2"/>
                                      </p:to>
                                    </p:animClr>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mph" presetSubtype="2" fill="hold" grpId="0" nodeType="clickEffect">
                                  <p:stCondLst>
                                    <p:cond delay="0"/>
                                  </p:stCondLst>
                                  <p:childTnLst>
                                    <p:animClr clrSpc="rgb" dir="cw">
                                      <p:cBhvr override="childStyle">
                                        <p:cTn id="18" dur="2000" fill="hold"/>
                                        <p:tgtEl>
                                          <p:spTgt spid="3">
                                            <p:txEl>
                                              <p:pRg st="3" end="3"/>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29594A2-6E8A-471C-BFB3-129A808F6FC9}"/>
              </a:ext>
            </a:extLst>
          </p:cNvPr>
          <p:cNvSpPr>
            <a:spLocks noGrp="1"/>
          </p:cNvSpPr>
          <p:nvPr>
            <p:ph type="title"/>
          </p:nvPr>
        </p:nvSpPr>
        <p:spPr/>
        <p:txBody>
          <a:bodyPr>
            <a:noAutofit/>
          </a:bodyPr>
          <a:lstStyle/>
          <a:p>
            <a:pPr marL="484632" indent="0" algn="ctr" fontAlgn="auto">
              <a:spcAft>
                <a:spcPts val="0"/>
              </a:spcAft>
              <a:defRPr/>
            </a:pPr>
            <a:r>
              <a:rPr lang="sl-SI" sz="4800" b="1" dirty="0">
                <a:solidFill>
                  <a:schemeClr val="accent1">
                    <a:tint val="83000"/>
                    <a:satMod val="150000"/>
                  </a:schemeClr>
                </a:solidFill>
              </a:rPr>
              <a:t>OPREDELITEV NASILJA V DRUŽINI</a:t>
            </a:r>
          </a:p>
        </p:txBody>
      </p:sp>
      <p:sp>
        <p:nvSpPr>
          <p:cNvPr id="16387" name="Ograda vsebine 2">
            <a:extLst>
              <a:ext uri="{FF2B5EF4-FFF2-40B4-BE49-F238E27FC236}">
                <a16:creationId xmlns:a16="http://schemas.microsoft.com/office/drawing/2014/main" id="{4B5C2157-77DC-4C16-BF47-FE436719D548}"/>
              </a:ext>
            </a:extLst>
          </p:cNvPr>
          <p:cNvSpPr>
            <a:spLocks noGrp="1"/>
          </p:cNvSpPr>
          <p:nvPr>
            <p:ph idx="1"/>
          </p:nvPr>
        </p:nvSpPr>
        <p:spPr>
          <a:xfrm>
            <a:off x="457200" y="1882775"/>
            <a:ext cx="8229600" cy="4572000"/>
          </a:xfrm>
        </p:spPr>
        <p:txBody>
          <a:bodyPr/>
          <a:lstStyle/>
          <a:p>
            <a:r>
              <a:rPr lang="sl-SI" altLang="sl-SI"/>
              <a:t>NASILJE V DRUŽINI je vsaka uporaba fizičnega, spolnega, psihičnega ali ekonomskega nasilja enega družinskega člana proti drugemu družinskemu članu oziroma zanemarjanje družinskega člana ne glede na starost, spol.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E1BDFD9-F093-4C1B-B51A-648C5B8423E3}"/>
              </a:ext>
            </a:extLst>
          </p:cNvPr>
          <p:cNvSpPr>
            <a:spLocks noGrp="1"/>
          </p:cNvSpPr>
          <p:nvPr>
            <p:ph type="title"/>
          </p:nvPr>
        </p:nvSpPr>
        <p:spPr/>
        <p:txBody>
          <a:bodyPr/>
          <a:lstStyle/>
          <a:p>
            <a:pPr marL="484632" indent="0" algn="ctr" fontAlgn="auto">
              <a:spcAft>
                <a:spcPts val="0"/>
              </a:spcAft>
              <a:defRPr/>
            </a:pPr>
            <a:r>
              <a:rPr lang="sl-SI" sz="4800" b="1" dirty="0">
                <a:solidFill>
                  <a:schemeClr val="accent1">
                    <a:tint val="83000"/>
                    <a:satMod val="150000"/>
                  </a:schemeClr>
                </a:solidFill>
              </a:rPr>
              <a:t>DRUŽINE NEKOČ</a:t>
            </a:r>
          </a:p>
        </p:txBody>
      </p:sp>
      <p:sp>
        <p:nvSpPr>
          <p:cNvPr id="17411" name="Ograda vsebine 2">
            <a:extLst>
              <a:ext uri="{FF2B5EF4-FFF2-40B4-BE49-F238E27FC236}">
                <a16:creationId xmlns:a16="http://schemas.microsoft.com/office/drawing/2014/main" id="{CCDFD5F0-A34F-4A13-8A74-096790C17432}"/>
              </a:ext>
            </a:extLst>
          </p:cNvPr>
          <p:cNvSpPr>
            <a:spLocks noGrp="1"/>
          </p:cNvSpPr>
          <p:nvPr>
            <p:ph idx="1"/>
          </p:nvPr>
        </p:nvSpPr>
        <p:spPr>
          <a:xfrm>
            <a:off x="457200" y="1882775"/>
            <a:ext cx="8229600" cy="4572000"/>
          </a:xfrm>
        </p:spPr>
        <p:txBody>
          <a:bodyPr/>
          <a:lstStyle/>
          <a:p>
            <a:pPr marL="63500" indent="0">
              <a:buFont typeface="Wingdings 2" panose="05020102010507070707" pitchFamily="18" charset="2"/>
              <a:buNone/>
            </a:pPr>
            <a:r>
              <a:rPr lang="sl-SI" altLang="sl-SI">
                <a:hlinkClick r:id="rId2"/>
              </a:rPr>
              <a:t>http://www.veselasola.net/veselasola.net/portal/ucne_poti/pil-druzina-20130104/index#state=4</a:t>
            </a:r>
            <a:r>
              <a:rPr lang="sl-SI" altLang="sl-SI"/>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metniško">
  <a:themeElements>
    <a:clrScheme name="Umetnišk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Umetnišk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Umetnišk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0</TotalTime>
  <Words>343</Words>
  <Application>Microsoft Office PowerPoint</Application>
  <PresentationFormat>On-screen Show (4:3)</PresentationFormat>
  <Paragraphs>35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Bradley Hand ITC</vt:lpstr>
      <vt:lpstr>Century Gothic</vt:lpstr>
      <vt:lpstr>Verdana</vt:lpstr>
      <vt:lpstr>Wingdings 2</vt:lpstr>
      <vt:lpstr>Umetniško</vt:lpstr>
      <vt:lpstr>PowerPoint Presentation</vt:lpstr>
      <vt:lpstr>KAJ JE DRUŽINA?</vt:lpstr>
      <vt:lpstr>PowerPoint Presentation</vt:lpstr>
      <vt:lpstr>PowerPoint Presentation</vt:lpstr>
      <vt:lpstr>15. MAJ – SVETOVNI DAN DRUŽINE</vt:lpstr>
      <vt:lpstr>DRUŽINSKI CIKLUS</vt:lpstr>
      <vt:lpstr>VRSTE DRUŽIN</vt:lpstr>
      <vt:lpstr>OPREDELITEV NASILJA V DRUŽINI</vt:lpstr>
      <vt:lpstr>DRUŽINE NEKOČ</vt:lpstr>
      <vt:lpstr>NAJVEČJA DRUŽINA NA SVETU</vt:lpstr>
      <vt:lpstr>PowerPoint Presentation</vt:lpstr>
      <vt:lpstr>ČE SI JE KDO ZAPOMNIL?</vt:lpstr>
      <vt:lpstr>HVALA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2019-06-03T09:09:59Z</dcterms:created>
  <dcterms:modified xsi:type="dcterms:W3CDTF">2019-06-03T09:09:59Z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