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0" r:id="rId1"/>
  </p:sldMasterIdLst>
  <p:sldIdLst>
    <p:sldId id="256" r:id="rId2"/>
    <p:sldId id="266" r:id="rId3"/>
    <p:sldId id="265" r:id="rId4"/>
    <p:sldId id="258" r:id="rId5"/>
    <p:sldId id="264" r:id="rId6"/>
    <p:sldId id="262" r:id="rId7"/>
    <p:sldId id="263" r:id="rId8"/>
    <p:sldId id="261" r:id="rId9"/>
    <p:sldId id="259" r:id="rId10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40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ročno 6">
            <a:extLst>
              <a:ext uri="{FF2B5EF4-FFF2-40B4-BE49-F238E27FC236}">
                <a16:creationId xmlns:a16="http://schemas.microsoft.com/office/drawing/2014/main" id="{4CFCDC0A-DF0E-403C-B3AE-CA15F8F1EAB2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Prostoročno 7">
            <a:extLst>
              <a:ext uri="{FF2B5EF4-FFF2-40B4-BE49-F238E27FC236}">
                <a16:creationId xmlns:a16="http://schemas.microsoft.com/office/drawing/2014/main" id="{6F3202F6-579B-45B6-87B8-3E7A77506EE6}"/>
              </a:ext>
            </a:extLst>
          </p:cNvPr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6" name="Ograda datuma 29">
            <a:extLst>
              <a:ext uri="{FF2B5EF4-FFF2-40B4-BE49-F238E27FC236}">
                <a16:creationId xmlns:a16="http://schemas.microsoft.com/office/drawing/2014/main" id="{C2BC1740-2B2A-4905-ABCA-F30A499B3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EC240-9D91-47EC-9520-90C7D3ADF5C1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7" name="Ograda noge 18">
            <a:extLst>
              <a:ext uri="{FF2B5EF4-FFF2-40B4-BE49-F238E27FC236}">
                <a16:creationId xmlns:a16="http://schemas.microsoft.com/office/drawing/2014/main" id="{5454C3C3-21EE-4874-895E-5BCCCFE32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Ograda številke diapozitiva 26">
            <a:extLst>
              <a:ext uri="{FF2B5EF4-FFF2-40B4-BE49-F238E27FC236}">
                <a16:creationId xmlns:a16="http://schemas.microsoft.com/office/drawing/2014/main" id="{BF187686-E488-4023-87BD-BEA5B2AC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D9D46D-1226-4797-853E-CA9B3048B3F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879018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5616D229-5851-4CAA-AEF9-AD9F79A7E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FF296-9928-4022-98D0-F1B22DBAFE0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01D46350-E96F-434C-AAB3-5B090F6AF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5CA5D816-8127-4B1F-8721-E2F3B5244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53ACB0-C4CA-4621-8A3F-1C0C819F18C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93229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50E69D91-DC6D-4CDF-A6E4-3486864E2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2B37D-935F-4B92-9B4E-34477BDD96DE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879A5E95-3882-4963-BBDB-418E8E0A6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51A08B49-1D09-4C21-A4E2-799F19211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3CAE7-38B0-4072-8A18-151E4D4BBE8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64605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44C80442-BFE1-4D90-9E07-B4C772084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E2AE4-93CA-4691-B8FE-D194CF2DECFE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1AEAE4A1-AC87-494D-9B53-AAF33265A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2D8EA82F-0AB6-4E52-A2F4-D76C6DDAF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C1982-F43D-4568-9AA5-6B4E767210B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03380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ročno 6">
            <a:extLst>
              <a:ext uri="{FF2B5EF4-FFF2-40B4-BE49-F238E27FC236}">
                <a16:creationId xmlns:a16="http://schemas.microsoft.com/office/drawing/2014/main" id="{F10A167D-4EBA-4E6D-A3AA-3B1843613EA9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Prostoročno 8">
            <a:extLst>
              <a:ext uri="{FF2B5EF4-FFF2-40B4-BE49-F238E27FC236}">
                <a16:creationId xmlns:a16="http://schemas.microsoft.com/office/drawing/2014/main" id="{20A34EF8-9BEB-4738-81F8-8BFEA5822135}"/>
              </a:ext>
            </a:extLst>
          </p:cNvPr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datuma 3">
            <a:extLst>
              <a:ext uri="{FF2B5EF4-FFF2-40B4-BE49-F238E27FC236}">
                <a16:creationId xmlns:a16="http://schemas.microsoft.com/office/drawing/2014/main" id="{E097C790-88DC-4358-8608-64CDEF17E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BDFA0-E492-4238-B9FE-8F77560E6258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7" name="Ograda noge 4">
            <a:extLst>
              <a:ext uri="{FF2B5EF4-FFF2-40B4-BE49-F238E27FC236}">
                <a16:creationId xmlns:a16="http://schemas.microsoft.com/office/drawing/2014/main" id="{172986C3-F899-45DD-B1B6-C2D30D84E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Ograda številke diapozitiva 5">
            <a:extLst>
              <a:ext uri="{FF2B5EF4-FFF2-40B4-BE49-F238E27FC236}">
                <a16:creationId xmlns:a16="http://schemas.microsoft.com/office/drawing/2014/main" id="{AB3E300F-0B57-4387-B220-337274B3E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CCC59-D48A-49B5-A45E-40B7D325806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755523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9">
            <a:extLst>
              <a:ext uri="{FF2B5EF4-FFF2-40B4-BE49-F238E27FC236}">
                <a16:creationId xmlns:a16="http://schemas.microsoft.com/office/drawing/2014/main" id="{2FE26B45-8328-4FD8-B197-4070B964A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32C15-6413-4ABA-8C41-9C9A1C2FB300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21">
            <a:extLst>
              <a:ext uri="{FF2B5EF4-FFF2-40B4-BE49-F238E27FC236}">
                <a16:creationId xmlns:a16="http://schemas.microsoft.com/office/drawing/2014/main" id="{FC5548DE-C869-4F63-BB7A-8A42EA108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17">
            <a:extLst>
              <a:ext uri="{FF2B5EF4-FFF2-40B4-BE49-F238E27FC236}">
                <a16:creationId xmlns:a16="http://schemas.microsoft.com/office/drawing/2014/main" id="{D24776B8-42FF-45C9-A3DA-26F0DCBF5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2F4CA9-68D1-49C1-914D-EA13CB06629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3613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grada datuma 6">
            <a:extLst>
              <a:ext uri="{FF2B5EF4-FFF2-40B4-BE49-F238E27FC236}">
                <a16:creationId xmlns:a16="http://schemas.microsoft.com/office/drawing/2014/main" id="{918582C7-BCA9-46C4-8DD9-55F7CE4F7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64ADA-F29C-4A0A-B08A-B8D7A43EF3F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Ograda noge 7">
            <a:extLst>
              <a:ext uri="{FF2B5EF4-FFF2-40B4-BE49-F238E27FC236}">
                <a16:creationId xmlns:a16="http://schemas.microsoft.com/office/drawing/2014/main" id="{9E14596F-9D8E-46BB-9C73-DC958A040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8">
            <a:extLst>
              <a:ext uri="{FF2B5EF4-FFF2-40B4-BE49-F238E27FC236}">
                <a16:creationId xmlns:a16="http://schemas.microsoft.com/office/drawing/2014/main" id="{35AEBA3D-90E5-4562-8DE2-7888A1CFC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0226D3-B272-4176-ABAF-E034687FB92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13057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datuma 9">
            <a:extLst>
              <a:ext uri="{FF2B5EF4-FFF2-40B4-BE49-F238E27FC236}">
                <a16:creationId xmlns:a16="http://schemas.microsoft.com/office/drawing/2014/main" id="{1F328617-A4EE-47FD-80B9-C397E08B4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B7A07-11A0-4E62-8315-830A3DEA629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noge 21">
            <a:extLst>
              <a:ext uri="{FF2B5EF4-FFF2-40B4-BE49-F238E27FC236}">
                <a16:creationId xmlns:a16="http://schemas.microsoft.com/office/drawing/2014/main" id="{300E73D1-DE6A-4EA0-A807-88D4B5018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17">
            <a:extLst>
              <a:ext uri="{FF2B5EF4-FFF2-40B4-BE49-F238E27FC236}">
                <a16:creationId xmlns:a16="http://schemas.microsoft.com/office/drawing/2014/main" id="{6B51BA81-B7B8-4E2F-82A4-AB5759B93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D15A3-B200-456E-B62D-F29220E1BD7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59347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9">
            <a:extLst>
              <a:ext uri="{FF2B5EF4-FFF2-40B4-BE49-F238E27FC236}">
                <a16:creationId xmlns:a16="http://schemas.microsoft.com/office/drawing/2014/main" id="{BE57DEF6-BEA4-46B2-A40E-CE96C8581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D18F3-9CD1-4F47-AD1D-8621FC4DBD6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21">
            <a:extLst>
              <a:ext uri="{FF2B5EF4-FFF2-40B4-BE49-F238E27FC236}">
                <a16:creationId xmlns:a16="http://schemas.microsoft.com/office/drawing/2014/main" id="{77C5228C-2AAE-41EB-86E9-4FB756149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17">
            <a:extLst>
              <a:ext uri="{FF2B5EF4-FFF2-40B4-BE49-F238E27FC236}">
                <a16:creationId xmlns:a16="http://schemas.microsoft.com/office/drawing/2014/main" id="{4C26C4CA-E155-4579-92D0-F85503BD3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AC8C0-AE9A-434F-B3E4-CA2354674BF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30734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4">
            <a:extLst>
              <a:ext uri="{FF2B5EF4-FFF2-40B4-BE49-F238E27FC236}">
                <a16:creationId xmlns:a16="http://schemas.microsoft.com/office/drawing/2014/main" id="{036DD34D-2189-4A1C-AF5F-A64007BD9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502EB-0791-45B5-9B27-AB6F56F6B673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B2A63A91-1C91-484B-B30F-FF4A945C3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9BD30821-5981-44AD-970D-04A5C6F26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3D866D1E-E061-483F-BCB2-347B5A6BC53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03286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>
            <a:extLst>
              <a:ext uri="{FF2B5EF4-FFF2-40B4-BE49-F238E27FC236}">
                <a16:creationId xmlns:a16="http://schemas.microsoft.com/office/drawing/2014/main" id="{FE6718BB-19CA-4FD5-A320-9B7BF794B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B8270-754B-48A7-AB26-2AD418C94EBD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794CCBCC-CA7D-4E04-B404-14117ED06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C4FBB0E8-7478-4B71-9FB9-4F75C8D05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0465CD-3CCD-4EB2-82DC-E712C39E7AF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76470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ročno 11">
            <a:extLst>
              <a:ext uri="{FF2B5EF4-FFF2-40B4-BE49-F238E27FC236}">
                <a16:creationId xmlns:a16="http://schemas.microsoft.com/office/drawing/2014/main" id="{9D3D2D97-6205-49F2-88F0-F75394DFA4AA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Prostoročno 15">
            <a:extLst>
              <a:ext uri="{FF2B5EF4-FFF2-40B4-BE49-F238E27FC236}">
                <a16:creationId xmlns:a16="http://schemas.microsoft.com/office/drawing/2014/main" id="{92F824BF-6E9F-468A-83AB-776C315401C1}"/>
              </a:ext>
            </a:extLst>
          </p:cNvPr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Ograda naslova 8">
            <a:extLst>
              <a:ext uri="{FF2B5EF4-FFF2-40B4-BE49-F238E27FC236}">
                <a16:creationId xmlns:a16="http://schemas.microsoft.com/office/drawing/2014/main" id="{BC05707A-2F80-4EBC-942D-798B3B0331D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  <a:endParaRPr lang="en-US" altLang="sl-SI"/>
          </a:p>
        </p:txBody>
      </p:sp>
      <p:sp>
        <p:nvSpPr>
          <p:cNvPr id="1029" name="Ograda besedila 29">
            <a:extLst>
              <a:ext uri="{FF2B5EF4-FFF2-40B4-BE49-F238E27FC236}">
                <a16:creationId xmlns:a16="http://schemas.microsoft.com/office/drawing/2014/main" id="{3B19DE5E-3DB4-488D-A02F-8F8352C2F98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10" name="Ograda datuma 9">
            <a:extLst>
              <a:ext uri="{FF2B5EF4-FFF2-40B4-BE49-F238E27FC236}">
                <a16:creationId xmlns:a16="http://schemas.microsoft.com/office/drawing/2014/main" id="{A265D8E7-2F93-43E5-A167-6898B61F31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EFCB32-C5B4-4A46-B343-B2B1201AEE96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22" name="Ograda noge 21">
            <a:extLst>
              <a:ext uri="{FF2B5EF4-FFF2-40B4-BE49-F238E27FC236}">
                <a16:creationId xmlns:a16="http://schemas.microsoft.com/office/drawing/2014/main" id="{CFE57BE6-BD7C-443B-934E-92B58C77BE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8" name="Ograda številke diapozitiva 17">
            <a:extLst>
              <a:ext uri="{FF2B5EF4-FFF2-40B4-BE49-F238E27FC236}">
                <a16:creationId xmlns:a16="http://schemas.microsoft.com/office/drawing/2014/main" id="{CED87278-D077-446F-A75D-5710A36561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B9A98"/>
                </a:solidFill>
              </a:defRPr>
            </a:lvl1pPr>
          </a:lstStyle>
          <a:p>
            <a:fld id="{08000966-D25D-468C-9206-DEAC758E0A35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3" r:id="rId1"/>
    <p:sldLayoutId id="2147483797" r:id="rId2"/>
    <p:sldLayoutId id="2147483804" r:id="rId3"/>
    <p:sldLayoutId id="2147483798" r:id="rId4"/>
    <p:sldLayoutId id="2147483805" r:id="rId5"/>
    <p:sldLayoutId id="2147483799" r:id="rId6"/>
    <p:sldLayoutId id="2147483800" r:id="rId7"/>
    <p:sldLayoutId id="2147483806" r:id="rId8"/>
    <p:sldLayoutId id="2147483807" r:id="rId9"/>
    <p:sldLayoutId id="2147483801" r:id="rId10"/>
    <p:sldLayoutId id="214748380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1">
            <a:extLst>
              <a:ext uri="{FF2B5EF4-FFF2-40B4-BE49-F238E27FC236}">
                <a16:creationId xmlns:a16="http://schemas.microsoft.com/office/drawing/2014/main" id="{31415214-7742-4DB3-8C06-B0BA384A2C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8" y="4365104"/>
            <a:ext cx="6480048" cy="230124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6000" b="0" cap="none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GREENPEACE</a:t>
            </a:r>
          </a:p>
        </p:txBody>
      </p:sp>
      <p:pic>
        <p:nvPicPr>
          <p:cNvPr id="7171" name="Picture 2" descr="http://www.monkeyland.co.za/userfiles/article/news2/people/greenpeace.jpg">
            <a:extLst>
              <a:ext uri="{FF2B5EF4-FFF2-40B4-BE49-F238E27FC236}">
                <a16:creationId xmlns:a16="http://schemas.microsoft.com/office/drawing/2014/main" id="{C869AEF3-3C5E-4D6C-9870-69F1C0C1D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60350"/>
            <a:ext cx="5616575" cy="386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Podnaslov 5">
            <a:extLst>
              <a:ext uri="{FF2B5EF4-FFF2-40B4-BE49-F238E27FC236}">
                <a16:creationId xmlns:a16="http://schemas.microsoft.com/office/drawing/2014/main" id="{914337ED-1EBA-4A9A-827A-2B79695EBD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9613" y="4941888"/>
            <a:ext cx="6480175" cy="1752600"/>
          </a:xfrm>
        </p:spPr>
        <p:txBody>
          <a:bodyPr/>
          <a:lstStyle/>
          <a:p>
            <a:endParaRPr lang="sl-SI" altLang="sl-SI"/>
          </a:p>
        </p:txBody>
      </p:sp>
    </p:spTree>
  </p:cSld>
  <p:clrMapOvr>
    <a:masterClrMapping/>
  </p:clrMapOvr>
  <p:transition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1">
            <a:extLst>
              <a:ext uri="{FF2B5EF4-FFF2-40B4-BE49-F238E27FC236}">
                <a16:creationId xmlns:a16="http://schemas.microsoft.com/office/drawing/2014/main" id="{4F096F85-3CC9-41FC-9C7C-6F35054DC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Greenpeace</a:t>
            </a:r>
          </a:p>
        </p:txBody>
      </p:sp>
      <p:sp>
        <p:nvSpPr>
          <p:cNvPr id="8195" name="Ograda vsebine 2">
            <a:extLst>
              <a:ext uri="{FF2B5EF4-FFF2-40B4-BE49-F238E27FC236}">
                <a16:creationId xmlns:a16="http://schemas.microsoft.com/office/drawing/2014/main" id="{C9F6379F-7764-4B62-99AC-598FD850E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484313"/>
            <a:ext cx="7467600" cy="4525962"/>
          </a:xfrm>
        </p:spPr>
        <p:txBody>
          <a:bodyPr/>
          <a:lstStyle/>
          <a:p>
            <a:r>
              <a:rPr lang="sl-SI" altLang="sl-SI"/>
              <a:t>Mednarodna fundacija, </a:t>
            </a:r>
          </a:p>
          <a:p>
            <a:r>
              <a:rPr lang="sl-SI" altLang="sl-SI"/>
              <a:t>Dejaven je v 41 državah </a:t>
            </a:r>
          </a:p>
          <a:p>
            <a:r>
              <a:rPr lang="sl-SI" altLang="sl-SI"/>
              <a:t>Ima več kot 2,8 mio privržencev</a:t>
            </a:r>
          </a:p>
          <a:p>
            <a:endParaRPr lang="sl-SI" altLang="sl-SI"/>
          </a:p>
        </p:txBody>
      </p:sp>
      <p:pic>
        <p:nvPicPr>
          <p:cNvPr id="8196" name="Picture 2" descr="http://siine.com/gallery_sets/greenpeace/greenpeace_big.jpg">
            <a:extLst>
              <a:ext uri="{FF2B5EF4-FFF2-40B4-BE49-F238E27FC236}">
                <a16:creationId xmlns:a16="http://schemas.microsoft.com/office/drawing/2014/main" id="{42BA0B4E-8C21-48F7-B0DE-9832E55910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357563"/>
            <a:ext cx="7416800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>
            <a:extLst>
              <a:ext uri="{FF2B5EF4-FFF2-40B4-BE49-F238E27FC236}">
                <a16:creationId xmlns:a16="http://schemas.microsoft.com/office/drawing/2014/main" id="{FE84929C-3DFB-4E12-9459-C9DEB837C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Sedež </a:t>
            </a:r>
          </a:p>
        </p:txBody>
      </p:sp>
      <p:sp>
        <p:nvSpPr>
          <p:cNvPr id="9219" name="Ograda vsebine 2">
            <a:extLst>
              <a:ext uri="{FF2B5EF4-FFF2-40B4-BE49-F238E27FC236}">
                <a16:creationId xmlns:a16="http://schemas.microsoft.com/office/drawing/2014/main" id="{4860ACDC-B7FD-4F9D-82B3-ADBB21491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Amsterdam, Nizozemska</a:t>
            </a:r>
          </a:p>
        </p:txBody>
      </p:sp>
      <p:pic>
        <p:nvPicPr>
          <p:cNvPr id="9220" name="Picture 2" descr="http://0.tqn.com/d/goamsterdam/1/5/W/-/-/-/03-greenpeace_kzrsgrcht.jpg">
            <a:extLst>
              <a:ext uri="{FF2B5EF4-FFF2-40B4-BE49-F238E27FC236}">
                <a16:creationId xmlns:a16="http://schemas.microsoft.com/office/drawing/2014/main" id="{37D81BA7-4A1D-4602-B1AE-EF2061816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636838"/>
            <a:ext cx="4824413" cy="361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http://iwritealot.com/wp-content/uploads/2010/09/Canada-500x312.png">
            <a:extLst>
              <a:ext uri="{FF2B5EF4-FFF2-40B4-BE49-F238E27FC236}">
                <a16:creationId xmlns:a16="http://schemas.microsoft.com/office/drawing/2014/main" id="{AF1E82FC-6DB2-4E73-9B08-AEB6BE698D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3850" y="3500438"/>
            <a:ext cx="4319588" cy="269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2" descr="http://www.greenpeace.org/slovenia/ReSizes/Large/Global/slovenia/image/2011/Obletnica/GPslika1.jpg">
            <a:extLst>
              <a:ext uri="{FF2B5EF4-FFF2-40B4-BE49-F238E27FC236}">
                <a16:creationId xmlns:a16="http://schemas.microsoft.com/office/drawing/2014/main" id="{CA516444-6156-4325-B195-CC30CFA918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45" t="7468" r="3783" b="-800"/>
          <a:stretch>
            <a:fillRect/>
          </a:stretch>
        </p:blipFill>
        <p:spPr bwMode="auto">
          <a:xfrm>
            <a:off x="3833813" y="2708275"/>
            <a:ext cx="5310187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Naslov 1">
            <a:extLst>
              <a:ext uri="{FF2B5EF4-FFF2-40B4-BE49-F238E27FC236}">
                <a16:creationId xmlns:a16="http://schemas.microsoft.com/office/drawing/2014/main" id="{51BE4623-4291-4DD4-9E0C-3393BCCAB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0"/>
            <a:ext cx="7467600" cy="1143000"/>
          </a:xfrm>
        </p:spPr>
        <p:txBody>
          <a:bodyPr/>
          <a:lstStyle/>
          <a:p>
            <a:r>
              <a:rPr lang="sl-SI" altLang="sl-SI"/>
              <a:t>Ustanovitev</a:t>
            </a:r>
          </a:p>
        </p:txBody>
      </p:sp>
      <p:sp>
        <p:nvSpPr>
          <p:cNvPr id="10245" name="Ograda vsebine 2">
            <a:extLst>
              <a:ext uri="{FF2B5EF4-FFF2-40B4-BE49-F238E27FC236}">
                <a16:creationId xmlns:a16="http://schemas.microsoft.com/office/drawing/2014/main" id="{953643BF-9482-4452-9701-777E3FDBF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052513"/>
            <a:ext cx="7467600" cy="4525962"/>
          </a:xfrm>
        </p:spPr>
        <p:txBody>
          <a:bodyPr/>
          <a:lstStyle/>
          <a:p>
            <a:r>
              <a:rPr lang="sl-SI" altLang="sl-SI"/>
              <a:t>1971, Vancouver (Kanada)</a:t>
            </a:r>
          </a:p>
          <a:p>
            <a:r>
              <a:rPr lang="sl-SI" altLang="sl-SI"/>
              <a:t>Ustanovitelji: Bill Darnell, Dorothy Stowe,Robert Hunter, Patrick Moore, Ben Metcalfe, Paul Côté, Jim Bohlen, Marie Bohlen, Irving Stowe</a:t>
            </a:r>
          </a:p>
          <a:p>
            <a:endParaRPr lang="sl-SI" altLang="sl-SI"/>
          </a:p>
        </p:txBody>
      </p:sp>
    </p:spTree>
  </p:cSld>
  <p:clrMapOvr>
    <a:masterClrMapping/>
  </p:clrMapOvr>
  <p:transition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fbcdn-sphotos-d-a.akamaihd.net/hphotos-ak-prn2/t1.0-9/10245369_818846251477033_5659646914787319461_n.jpg">
            <a:extLst>
              <a:ext uri="{FF2B5EF4-FFF2-40B4-BE49-F238E27FC236}">
                <a16:creationId xmlns:a16="http://schemas.microsoft.com/office/drawing/2014/main" id="{72CD3A26-15C5-4B6E-BFEA-6CD86CBCA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3662363"/>
            <a:ext cx="6300787" cy="319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Ograda vsebine 2">
            <a:extLst>
              <a:ext uri="{FF2B5EF4-FFF2-40B4-BE49-F238E27FC236}">
                <a16:creationId xmlns:a16="http://schemas.microsoft.com/office/drawing/2014/main" id="{2E071391-668A-4B80-9B95-974C7694E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8785225" cy="6408738"/>
          </a:xfrm>
        </p:spPr>
        <p:txBody>
          <a:bodyPr/>
          <a:lstStyle/>
          <a:p>
            <a:r>
              <a:rPr lang="sl-SI" altLang="sl-SI"/>
              <a:t>Bojuje se za reševanje okoljevarstvenih problemov na svetu</a:t>
            </a:r>
          </a:p>
          <a:p>
            <a:r>
              <a:rPr lang="sl-SI" altLang="sl-SI"/>
              <a:t>Bojuje se za zaščito ogroženih živali</a:t>
            </a:r>
          </a:p>
          <a:p>
            <a:r>
              <a:rPr lang="sl-SI" altLang="sl-SI"/>
              <a:t>Zavzemajo se za ustavitev ubijanja kitov</a:t>
            </a:r>
          </a:p>
          <a:p>
            <a:r>
              <a:rPr lang="sl-SI" altLang="sl-SI"/>
              <a:t>zaščito biodiverzitete</a:t>
            </a:r>
          </a:p>
          <a:p>
            <a:r>
              <a:rPr lang="sl-SI" altLang="sl-SI"/>
              <a:t>preprečitev onesnaženja</a:t>
            </a:r>
          </a:p>
          <a:p>
            <a:r>
              <a:rPr lang="sl-SI" altLang="sl-SI"/>
              <a:t>prenehanje vseh atomskih groženj</a:t>
            </a:r>
          </a:p>
          <a:p>
            <a:r>
              <a:rPr lang="sl-SI" altLang="sl-SI"/>
              <a:t>podpiranje miru in nenasilja</a:t>
            </a:r>
          </a:p>
          <a:p>
            <a:endParaRPr lang="sl-SI" altLang="sl-SI"/>
          </a:p>
        </p:txBody>
      </p:sp>
    </p:spTree>
  </p:cSld>
  <p:clrMapOvr>
    <a:masterClrMapping/>
  </p:clrMapOvr>
  <p:transition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slov 1">
            <a:extLst>
              <a:ext uri="{FF2B5EF4-FFF2-40B4-BE49-F238E27FC236}">
                <a16:creationId xmlns:a16="http://schemas.microsoft.com/office/drawing/2014/main" id="{24D83428-41F7-49AD-A36E-9D5E544A1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Temelji organizacije</a:t>
            </a:r>
          </a:p>
        </p:txBody>
      </p:sp>
      <p:sp>
        <p:nvSpPr>
          <p:cNvPr id="12291" name="Ograda vsebine 2">
            <a:extLst>
              <a:ext uri="{FF2B5EF4-FFF2-40B4-BE49-F238E27FC236}">
                <a16:creationId xmlns:a16="http://schemas.microsoft.com/office/drawing/2014/main" id="{F77998A0-92C4-452A-9FE7-B4728D682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341438"/>
            <a:ext cx="7467600" cy="4525962"/>
          </a:xfrm>
        </p:spPr>
        <p:txBody>
          <a:bodyPr/>
          <a:lstStyle/>
          <a:p>
            <a:r>
              <a:rPr lang="sl-SI" altLang="sl-SI"/>
              <a:t>Neodvisnost, nenasilje, ustvarjalno soočenje – temelji, ki so jih zastavili ustanovitelji, še danes predstavljajo osnovno vodilo Greenpeacea. </a:t>
            </a:r>
            <a:br>
              <a:rPr lang="sl-SI" altLang="sl-SI"/>
            </a:br>
            <a:endParaRPr lang="sl-SI" altLang="sl-SI"/>
          </a:p>
        </p:txBody>
      </p:sp>
      <p:pic>
        <p:nvPicPr>
          <p:cNvPr id="12292" name="Picture 2" descr="https://fbcdn-sphotos-e-a.akamaihd.net/hphotos-ak-frc1/t1.0-9/1970703_799320736762918_1515324626_n.jpg">
            <a:extLst>
              <a:ext uri="{FF2B5EF4-FFF2-40B4-BE49-F238E27FC236}">
                <a16:creationId xmlns:a16="http://schemas.microsoft.com/office/drawing/2014/main" id="{84D0E59A-8966-4E80-B8FD-36CBE457C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3573463"/>
            <a:ext cx="4635500" cy="308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slov 1">
            <a:extLst>
              <a:ext uri="{FF2B5EF4-FFF2-40B4-BE49-F238E27FC236}">
                <a16:creationId xmlns:a16="http://schemas.microsoft.com/office/drawing/2014/main" id="{AAF98B6D-E245-410B-9778-61D62714E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/>
              <a:t>Načela Greenpeacea</a:t>
            </a:r>
            <a:endParaRPr lang="sl-SI" altLang="sl-SI"/>
          </a:p>
        </p:txBody>
      </p:sp>
      <p:sp>
        <p:nvSpPr>
          <p:cNvPr id="13315" name="Ograda vsebine 2">
            <a:extLst>
              <a:ext uri="{FF2B5EF4-FFF2-40B4-BE49-F238E27FC236}">
                <a16:creationId xmlns:a16="http://schemas.microsoft.com/office/drawing/2014/main" id="{06CC9AB2-CF76-47D9-ACC0-B45F5DF55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484313"/>
            <a:ext cx="7467600" cy="4525962"/>
          </a:xfrm>
        </p:spPr>
        <p:txBody>
          <a:bodyPr/>
          <a:lstStyle/>
          <a:p>
            <a:r>
              <a:rPr lang="sl-SI" altLang="sl-SI"/>
              <a:t>Življenje</a:t>
            </a:r>
          </a:p>
          <a:p>
            <a:r>
              <a:rPr lang="sl-SI" altLang="sl-SI"/>
              <a:t>Prihodnost</a:t>
            </a:r>
          </a:p>
          <a:p>
            <a:r>
              <a:rPr lang="sl-SI" altLang="sl-SI"/>
              <a:t>Povsod po svetu</a:t>
            </a:r>
          </a:p>
          <a:p>
            <a:r>
              <a:rPr lang="sl-SI" altLang="sl-SI"/>
              <a:t>Izvajanje aktivnosti</a:t>
            </a:r>
          </a:p>
          <a:p>
            <a:r>
              <a:rPr lang="sl-SI" altLang="sl-SI"/>
              <a:t>Upanje</a:t>
            </a:r>
          </a:p>
          <a:p>
            <a:r>
              <a:rPr lang="sl-SI" altLang="sl-SI"/>
              <a:t>Vsi smo aktivni</a:t>
            </a:r>
          </a:p>
          <a:p>
            <a:pPr>
              <a:buFont typeface="Wingdings 2" panose="05020102010507070707" pitchFamily="18" charset="2"/>
              <a:buNone/>
            </a:pPr>
            <a:br>
              <a:rPr lang="sl-SI" altLang="sl-SI"/>
            </a:br>
            <a:endParaRPr lang="sl-SI" altLang="sl-SI"/>
          </a:p>
        </p:txBody>
      </p:sp>
      <p:pic>
        <p:nvPicPr>
          <p:cNvPr id="13316" name="Picture 2" descr="https://fbcdn-sphotos-h-a.akamaihd.net/hphotos-ak-prn2/t1.0-9/10330485_830507946977530_7959288791437027289_n.png">
            <a:extLst>
              <a:ext uri="{FF2B5EF4-FFF2-40B4-BE49-F238E27FC236}">
                <a16:creationId xmlns:a16="http://schemas.microsoft.com/office/drawing/2014/main" id="{610CF2B3-773D-4B8B-BD3A-9F87DE7BFF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628775"/>
            <a:ext cx="3822700" cy="445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grada vsebine 2">
            <a:extLst>
              <a:ext uri="{FF2B5EF4-FFF2-40B4-BE49-F238E27FC236}">
                <a16:creationId xmlns:a16="http://schemas.microsoft.com/office/drawing/2014/main" id="{DBE7DB56-3695-409C-9E21-2251C7595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404813"/>
            <a:ext cx="7467600" cy="4525962"/>
          </a:xfrm>
        </p:spPr>
        <p:txBody>
          <a:bodyPr/>
          <a:lstStyle/>
          <a:p>
            <a:r>
              <a:rPr lang="sl-SI" altLang="sl-SI"/>
              <a:t>Greenpeaceov fond je osnovan neodvisno,</a:t>
            </a:r>
          </a:p>
          <a:p>
            <a:r>
              <a:rPr lang="sl-SI" altLang="sl-SI"/>
              <a:t>Greenpeace ne sprejema prispevkov vlad, korporacij ali političnih strank.</a:t>
            </a:r>
          </a:p>
          <a:p>
            <a:r>
              <a:rPr lang="sl-SI" altLang="sl-SI"/>
              <a:t>Zanaša se na prispevke individualnih podpornikov in dotacije ustanov.</a:t>
            </a:r>
          </a:p>
          <a:p>
            <a:endParaRPr lang="sl-SI" altLang="sl-SI"/>
          </a:p>
        </p:txBody>
      </p:sp>
      <p:pic>
        <p:nvPicPr>
          <p:cNvPr id="14339" name="Picture 4" descr="https://31.media.tumblr.com/24edf72ea80725c252ed480ea0b16a01/tumblr_n56gur4Y2R1sduy6ho1_500.jpg">
            <a:extLst>
              <a:ext uri="{FF2B5EF4-FFF2-40B4-BE49-F238E27FC236}">
                <a16:creationId xmlns:a16="http://schemas.microsoft.com/office/drawing/2014/main" id="{B96DB83C-70E2-4EFF-98E9-54F6A5703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4292600"/>
            <a:ext cx="4551363" cy="229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slov 1">
            <a:extLst>
              <a:ext uri="{FF2B5EF4-FFF2-40B4-BE49-F238E27FC236}">
                <a16:creationId xmlns:a16="http://schemas.microsoft.com/office/drawing/2014/main" id="{77CA3229-593D-4AF2-8386-C686914AD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Konec</a:t>
            </a:r>
          </a:p>
        </p:txBody>
      </p:sp>
      <p:sp>
        <p:nvSpPr>
          <p:cNvPr id="15363" name="Ograda vsebine 2">
            <a:extLst>
              <a:ext uri="{FF2B5EF4-FFF2-40B4-BE49-F238E27FC236}">
                <a16:creationId xmlns:a16="http://schemas.microsoft.com/office/drawing/2014/main" id="{7B94AAA2-D2C2-4FA2-B8FB-BC1C6B651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412875"/>
            <a:ext cx="7467600" cy="4525963"/>
          </a:xfrm>
        </p:spPr>
        <p:txBody>
          <a:bodyPr/>
          <a:lstStyle/>
          <a:p>
            <a:pPr marL="36512" indent="0">
              <a:buNone/>
            </a:pPr>
            <a:r>
              <a:rPr lang="sl-SI" altLang="sl-SI" dirty="0"/>
              <a:t> </a:t>
            </a:r>
          </a:p>
        </p:txBody>
      </p:sp>
      <p:pic>
        <p:nvPicPr>
          <p:cNvPr id="15364" name="Picture 2" descr="http://www.brandchannel.com/images/FeaturesProfile/profile_img1_greenpeace.gif">
            <a:extLst>
              <a:ext uri="{FF2B5EF4-FFF2-40B4-BE49-F238E27FC236}">
                <a16:creationId xmlns:a16="http://schemas.microsoft.com/office/drawing/2014/main" id="{3E79EFC7-8C7F-4B08-B00A-D21FA8CE34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628800"/>
            <a:ext cx="2476500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4" descr="http://4.bp.blogspot.com/-95mvViO39KI/Usb98xScrPI/AAAAAAAAPzA/bdQan3MPkO0/s1600/greenpeace-bear2.jpg">
            <a:extLst>
              <a:ext uri="{FF2B5EF4-FFF2-40B4-BE49-F238E27FC236}">
                <a16:creationId xmlns:a16="http://schemas.microsoft.com/office/drawing/2014/main" id="{B993D733-4AE5-4A05-920C-7D6B99659E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347938"/>
            <a:ext cx="4464050" cy="309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Tehnika">
  <a:themeElements>
    <a:clrScheme name="Tehnik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hnik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hni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0</TotalTime>
  <Words>121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Franklin Gothic Book</vt:lpstr>
      <vt:lpstr>Georgia</vt:lpstr>
      <vt:lpstr>Wingdings 2</vt:lpstr>
      <vt:lpstr>Tehnika</vt:lpstr>
      <vt:lpstr>GREENPEACE</vt:lpstr>
      <vt:lpstr>Greenpeace</vt:lpstr>
      <vt:lpstr>Sedež </vt:lpstr>
      <vt:lpstr>Ustanovitev</vt:lpstr>
      <vt:lpstr>PowerPoint Presentation</vt:lpstr>
      <vt:lpstr>Temelji organizacije</vt:lpstr>
      <vt:lpstr>Načela Greenpeacea</vt:lpstr>
      <vt:lpstr>PowerPoint Presentation</vt:lpstr>
      <vt:lpstr>Konec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2019-06-03T09:10:00Z</dcterms:created>
  <dcterms:modified xsi:type="dcterms:W3CDTF">2019-06-03T09:10:01Z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