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2" r:id="rId1"/>
  </p:sldMasterIdLst>
  <p:sldIdLst>
    <p:sldId id="256" r:id="rId2"/>
    <p:sldId id="257" r:id="rId3"/>
    <p:sldId id="271" r:id="rId4"/>
    <p:sldId id="260" r:id="rId5"/>
    <p:sldId id="261" r:id="rId6"/>
    <p:sldId id="262" r:id="rId7"/>
    <p:sldId id="263" r:id="rId8"/>
    <p:sldId id="264" r:id="rId9"/>
    <p:sldId id="268" r:id="rId10"/>
    <p:sldId id="269" r:id="rId11"/>
    <p:sldId id="270" r:id="rId12"/>
    <p:sldId id="275" r:id="rId13"/>
    <p:sldId id="265" r:id="rId14"/>
    <p:sldId id="272" r:id="rId15"/>
    <p:sldId id="266" r:id="rId16"/>
    <p:sldId id="273" r:id="rId17"/>
    <p:sldId id="267" r:id="rId18"/>
    <p:sldId id="274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99" autoAdjust="0"/>
    <p:restoredTop sz="94660"/>
  </p:normalViewPr>
  <p:slideViewPr>
    <p:cSldViewPr>
      <p:cViewPr varScale="1">
        <p:scale>
          <a:sx n="154" d="100"/>
          <a:sy n="154" d="100"/>
        </p:scale>
        <p:origin x="366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7042" name="Group 2">
            <a:extLst>
              <a:ext uri="{FF2B5EF4-FFF2-40B4-BE49-F238E27FC236}">
                <a16:creationId xmlns:a16="http://schemas.microsoft.com/office/drawing/2014/main" id="{A8A8F16C-4530-47AE-B803-C2867840FBC6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87043" name="Freeform 3">
              <a:extLst>
                <a:ext uri="{FF2B5EF4-FFF2-40B4-BE49-F238E27FC236}">
                  <a16:creationId xmlns:a16="http://schemas.microsoft.com/office/drawing/2014/main" id="{584C9D75-39CC-4C34-97CD-EF4F5D17A78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>
                <a:gd name="T0" fmla="*/ 335 w 5550"/>
                <a:gd name="T1" fmla="*/ 0 h 3216"/>
                <a:gd name="T2" fmla="*/ 333 w 5550"/>
                <a:gd name="T3" fmla="*/ 1290 h 3216"/>
                <a:gd name="T4" fmla="*/ 0 w 5550"/>
                <a:gd name="T5" fmla="*/ 1290 h 3216"/>
                <a:gd name="T6" fmla="*/ 6 w 5550"/>
                <a:gd name="T7" fmla="*/ 3210 h 3216"/>
                <a:gd name="T8" fmla="*/ 5550 w 5550"/>
                <a:gd name="T9" fmla="*/ 3216 h 3216"/>
                <a:gd name="T10" fmla="*/ 5550 w 5550"/>
                <a:gd name="T11" fmla="*/ 0 h 3216"/>
                <a:gd name="T12" fmla="*/ 335 w 5550"/>
                <a:gd name="T13" fmla="*/ 0 h 3216"/>
                <a:gd name="T14" fmla="*/ 335 w 5550"/>
                <a:gd name="T15" fmla="*/ 0 h 32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7044" name="Freeform 4">
              <a:extLst>
                <a:ext uri="{FF2B5EF4-FFF2-40B4-BE49-F238E27FC236}">
                  <a16:creationId xmlns:a16="http://schemas.microsoft.com/office/drawing/2014/main" id="{D6B1E5DA-890D-44C5-9474-3871B133CA9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7045" name="Freeform 5">
              <a:extLst>
                <a:ext uri="{FF2B5EF4-FFF2-40B4-BE49-F238E27FC236}">
                  <a16:creationId xmlns:a16="http://schemas.microsoft.com/office/drawing/2014/main" id="{E051F4D6-C0D3-45BC-9607-5B7FC2ECD5C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7046" name="Freeform 6">
              <a:extLst>
                <a:ext uri="{FF2B5EF4-FFF2-40B4-BE49-F238E27FC236}">
                  <a16:creationId xmlns:a16="http://schemas.microsoft.com/office/drawing/2014/main" id="{E3498F3C-F926-4CD2-B9EE-DD24653F47D2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7047" name="Freeform 7">
              <a:extLst>
                <a:ext uri="{FF2B5EF4-FFF2-40B4-BE49-F238E27FC236}">
                  <a16:creationId xmlns:a16="http://schemas.microsoft.com/office/drawing/2014/main" id="{D21EF806-1925-4C44-8419-76E07F00AEE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7048" name="Freeform 8">
              <a:extLst>
                <a:ext uri="{FF2B5EF4-FFF2-40B4-BE49-F238E27FC236}">
                  <a16:creationId xmlns:a16="http://schemas.microsoft.com/office/drawing/2014/main" id="{EC0D7EF9-18C7-439D-BE95-13A317177460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7049" name="Rectangle 9">
            <a:extLst>
              <a:ext uri="{FF2B5EF4-FFF2-40B4-BE49-F238E27FC236}">
                <a16:creationId xmlns:a16="http://schemas.microsoft.com/office/drawing/2014/main" id="{496EB979-FAEF-4375-939B-CEA6039E3D8C}"/>
              </a:ext>
            </a:extLst>
          </p:cNvPr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pPr lvl="0"/>
            <a:r>
              <a:rPr lang="en-US" altLang="sl-SI" noProof="0"/>
              <a:t>Kliknite, če želite urediti slog naslova matrice</a:t>
            </a:r>
          </a:p>
        </p:txBody>
      </p:sp>
      <p:sp>
        <p:nvSpPr>
          <p:cNvPr id="87050" name="Rectangle 10">
            <a:extLst>
              <a:ext uri="{FF2B5EF4-FFF2-40B4-BE49-F238E27FC236}">
                <a16:creationId xmlns:a16="http://schemas.microsoft.com/office/drawing/2014/main" id="{065E7A5C-A39C-4BCC-9C01-B321CD806C3D}"/>
              </a:ext>
            </a:extLst>
          </p:cNvPr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en-US" altLang="sl-SI" noProof="0"/>
              <a:t>Kliknite, če želite urediti slog podnaslova matrice</a:t>
            </a:r>
          </a:p>
        </p:txBody>
      </p:sp>
      <p:sp>
        <p:nvSpPr>
          <p:cNvPr id="87051" name="Rectangle 11">
            <a:extLst>
              <a:ext uri="{FF2B5EF4-FFF2-40B4-BE49-F238E27FC236}">
                <a16:creationId xmlns:a16="http://schemas.microsoft.com/office/drawing/2014/main" id="{EBA14967-DB4E-479D-8721-B4F16F549FCD}"/>
              </a:ext>
            </a:extLst>
          </p:cNvPr>
          <p:cNvSpPr>
            <a:spLocks noGrp="1" noChangeArrowheads="1"/>
          </p:cNvSpPr>
          <p:nvPr>
            <p:ph type="dt" sz="quarter" idx="2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7052" name="Rectangle 12">
            <a:extLst>
              <a:ext uri="{FF2B5EF4-FFF2-40B4-BE49-F238E27FC236}">
                <a16:creationId xmlns:a16="http://schemas.microsoft.com/office/drawing/2014/main" id="{A4612FF1-A058-43CD-AD30-5EF4B791E27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7053" name="Rectangle 13">
            <a:extLst>
              <a:ext uri="{FF2B5EF4-FFF2-40B4-BE49-F238E27FC236}">
                <a16:creationId xmlns:a16="http://schemas.microsoft.com/office/drawing/2014/main" id="{FF272DA2-F78A-48B7-A974-CBC4973680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EE597F0-F4CA-4276-80C6-BB18CC64AC38}" type="slidenum">
              <a:rPr lang="en-US" altLang="sl-SI"/>
              <a:pPr/>
              <a:t>‹#›</a:t>
            </a:fld>
            <a:endParaRPr lang="en-US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7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70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9" grpId="0"/>
      <p:bldP spid="87050" grpId="0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705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705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6803B-5E9D-4F6B-AB8F-5D74340F74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18DC06-7C63-456B-99D3-29A031A50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F78E7A-FC8E-478D-91DE-4B15790F00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AFEECC-3E3D-4F24-986C-19504695F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614301-63E1-4957-B802-79B2E027BC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3244A2-E63C-4518-AE72-3C2B73112BA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455522439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E17DA74-0C96-4875-B530-C278F0E04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F71EEE-78F2-4CF8-AE48-8477058A5F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6F6D9-852C-41A1-B5F7-5A78F12E94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F6113-EDAB-4F5F-9068-18368D5D9D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2350EE-307F-4343-B6A4-A7FE843CD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AB65E1-FCA9-414D-8C3C-E4424476BBE8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949831246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0A0F4-8C41-49A8-BEA9-19F187503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9BD21-E37E-4CCF-9BC4-4A0C854DC3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CBE452-F7F2-4455-9A62-D84DF5180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6E00CB-E75A-440A-ACB2-40E3512EE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5290B5-9E0D-48B3-923E-4B9F386D4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29FCF8-E3A9-469C-8726-A416B118B68F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71726520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343C3-1407-44C0-B34F-A5174D917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BC0EA7-D5C9-48FE-BE69-79EFAAA8AD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8D63-C547-4CF2-B859-FAF978DC7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3951C-389B-4E0F-9A86-8E6A65E68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3E445E-ADE6-4E2C-917F-19D6951D4E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10696-30AB-4431-A3D6-D85F432161C1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005653810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3E0E1-BE6F-494C-9BAE-3B7B75E95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FAA9C2-F415-4EAB-9AC6-6F20CC344F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6D95D-E89E-47D8-A885-CB282982D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50F039-2B77-4E85-98C8-17C2EE5D4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EEE01-07A8-40BA-AD64-649E4518C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1A2D22-9B79-4A22-9477-8A6F06B2B9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BDE28-3B03-4804-994E-111768EC3C62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282961456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CFB38-3AC8-46E1-8D05-41A588D72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AE32BC-65FC-43E9-BF26-DEB7039D58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A7B885-328C-4485-865A-91F4453776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BBD349-44AE-4F5E-84CA-32C35E2B25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AA59C8-FA0A-42E4-9D3D-99CBC63A76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407A50C-768B-4C51-B187-223080ABC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2C84422-5060-4226-AC3C-483124B02C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7E8C7F2-9B96-461C-BCC1-23EB20FCD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5064BB-F143-4C26-984D-B8566483CBBA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624584440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44C8EF-B5D1-417C-B71A-2DCA87C95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7D35EA0-D842-4BF0-8C45-F2A0204E5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5C68A4-E345-45BF-8F83-326A4749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4847AF-39FA-4C5F-929A-484A97502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892CB-1FCF-4285-A010-562A015BE16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1920556690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59A2F4-54FF-44DC-B6A2-AA3773B9F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A7C8BC5-23A7-4309-96EC-A94A4DE79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C4F829-5347-4DFA-9304-A2F99234A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BBF8DA-B007-4A48-BF96-8D5185A3F235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77414082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82B41-03E5-4073-8E64-D363C05D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00A6FB-7AE0-4998-BB04-D06A8E04A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290E8-29B8-4FAA-8915-C92A68A40F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04E302-408C-43C1-87BB-767DA19A4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3A1F48-66EA-424D-A31A-6DFC95B1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7383B4-EB08-477C-8FE3-6FE50FB63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3DC1B-ACB4-48C9-9FDE-48545B0C917D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237191565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A27948-9970-4D44-A343-24A1144F14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0A8BCD-CE1D-4516-A773-4C1D8B2F41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3E61629-98BE-45D5-ACD8-DF8739FE4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ED5724-D482-40CA-A0F2-E2AEC053DD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BC9C50-D1ED-47F4-80FA-1E4D83954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1AA552-0191-4250-8250-79340FDA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4D654F1-D0C4-4342-8BA2-719AA7882EA4}" type="slidenum">
              <a:rPr lang="en-US" altLang="sl-SI"/>
              <a:pPr/>
              <a:t>‹#›</a:t>
            </a:fld>
            <a:endParaRPr lang="en-US" altLang="sl-SI"/>
          </a:p>
        </p:txBody>
      </p:sp>
    </p:spTree>
    <p:extLst>
      <p:ext uri="{BB962C8B-B14F-4D97-AF65-F5344CB8AC3E}">
        <p14:creationId xmlns:p14="http://schemas.microsoft.com/office/powerpoint/2010/main" val="390863382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6018" name="Group 2">
            <a:extLst>
              <a:ext uri="{FF2B5EF4-FFF2-40B4-BE49-F238E27FC236}">
                <a16:creationId xmlns:a16="http://schemas.microsoft.com/office/drawing/2014/main" id="{65CEB625-0FEA-47F1-AD99-53DBA31780B0}"/>
              </a:ext>
            </a:extLst>
          </p:cNvPr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86019" name="Freeform 3">
              <a:extLst>
                <a:ext uri="{FF2B5EF4-FFF2-40B4-BE49-F238E27FC236}">
                  <a16:creationId xmlns:a16="http://schemas.microsoft.com/office/drawing/2014/main" id="{0CDFC6F1-FFEF-42BE-A461-2C9A41301C3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20" name="Freeform 4">
              <a:extLst>
                <a:ext uri="{FF2B5EF4-FFF2-40B4-BE49-F238E27FC236}">
                  <a16:creationId xmlns:a16="http://schemas.microsoft.com/office/drawing/2014/main" id="{7BA18BA7-B9D8-4006-8194-8819574470B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>
                <a:gd name="T0" fmla="*/ 330 w 5550"/>
                <a:gd name="T1" fmla="*/ 1764 h 3168"/>
                <a:gd name="T2" fmla="*/ 0 w 5550"/>
                <a:gd name="T3" fmla="*/ 1764 h 3168"/>
                <a:gd name="T4" fmla="*/ 0 w 5550"/>
                <a:gd name="T5" fmla="*/ 3168 h 3168"/>
                <a:gd name="T6" fmla="*/ 5550 w 5550"/>
                <a:gd name="T7" fmla="*/ 3168 h 3168"/>
                <a:gd name="T8" fmla="*/ 5550 w 5550"/>
                <a:gd name="T9" fmla="*/ 0 h 3168"/>
                <a:gd name="T10" fmla="*/ 330 w 5550"/>
                <a:gd name="T11" fmla="*/ 0 h 3168"/>
                <a:gd name="T12" fmla="*/ 330 w 5550"/>
                <a:gd name="T13" fmla="*/ 1764 h 3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21" name="Freeform 5">
              <a:extLst>
                <a:ext uri="{FF2B5EF4-FFF2-40B4-BE49-F238E27FC236}">
                  <a16:creationId xmlns:a16="http://schemas.microsoft.com/office/drawing/2014/main" id="{77273B50-2466-400B-A02B-AAD03CD6556C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>
                <a:gd name="T0" fmla="*/ 0 w 4897"/>
                <a:gd name="T1" fmla="*/ 0 h 2182"/>
                <a:gd name="T2" fmla="*/ 0 w 4897"/>
                <a:gd name="T3" fmla="*/ 2182 h 2182"/>
                <a:gd name="T4" fmla="*/ 4897 w 4897"/>
                <a:gd name="T5" fmla="*/ 2182 h 2182"/>
                <a:gd name="T6" fmla="*/ 4897 w 4897"/>
                <a:gd name="T7" fmla="*/ 0 h 2182"/>
                <a:gd name="T8" fmla="*/ 0 w 4897"/>
                <a:gd name="T9" fmla="*/ 0 h 2182"/>
                <a:gd name="T10" fmla="*/ 0 w 4897"/>
                <a:gd name="T11" fmla="*/ 0 h 2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22" name="Freeform 6">
              <a:extLst>
                <a:ext uri="{FF2B5EF4-FFF2-40B4-BE49-F238E27FC236}">
                  <a16:creationId xmlns:a16="http://schemas.microsoft.com/office/drawing/2014/main" id="{2077BD2E-1A81-4512-865B-DDA8922CD207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23" name="Freeform 7">
              <a:extLst>
                <a:ext uri="{FF2B5EF4-FFF2-40B4-BE49-F238E27FC236}">
                  <a16:creationId xmlns:a16="http://schemas.microsoft.com/office/drawing/2014/main" id="{147746F5-EA77-4767-9CA9-ADFE33C5646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>
                <a:gd name="T0" fmla="*/ 0 w 29"/>
                <a:gd name="T1" fmla="*/ 0 h 2161"/>
                <a:gd name="T2" fmla="*/ 0 w 29"/>
                <a:gd name="T3" fmla="*/ 2161 h 2161"/>
                <a:gd name="T4" fmla="*/ 29 w 29"/>
                <a:gd name="T5" fmla="*/ 2161 h 2161"/>
                <a:gd name="T6" fmla="*/ 27 w 29"/>
                <a:gd name="T7" fmla="*/ 27 h 2161"/>
                <a:gd name="T8" fmla="*/ 0 w 29"/>
                <a:gd name="T9" fmla="*/ 0 h 2161"/>
                <a:gd name="T10" fmla="*/ 0 w 29"/>
                <a:gd name="T11" fmla="*/ 0 h 2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24" name="Freeform 8">
              <a:extLst>
                <a:ext uri="{FF2B5EF4-FFF2-40B4-BE49-F238E27FC236}">
                  <a16:creationId xmlns:a16="http://schemas.microsoft.com/office/drawing/2014/main" id="{15226D2B-3BA0-4E9E-B305-FC25C6E96821}"/>
                </a:ext>
              </a:extLst>
            </p:cNvPr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>
                <a:gd name="T0" fmla="*/ 0 w 29"/>
                <a:gd name="T1" fmla="*/ 1416 h 1416"/>
                <a:gd name="T2" fmla="*/ 29 w 29"/>
                <a:gd name="T3" fmla="*/ 1416 h 1416"/>
                <a:gd name="T4" fmla="*/ 28 w 29"/>
                <a:gd name="T5" fmla="*/ 24 h 1416"/>
                <a:gd name="T6" fmla="*/ 0 w 29"/>
                <a:gd name="T7" fmla="*/ 0 h 1416"/>
                <a:gd name="T8" fmla="*/ 0 w 29"/>
                <a:gd name="T9" fmla="*/ 1416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25" name="Freeform 9">
              <a:extLst>
                <a:ext uri="{FF2B5EF4-FFF2-40B4-BE49-F238E27FC236}">
                  <a16:creationId xmlns:a16="http://schemas.microsoft.com/office/drawing/2014/main" id="{FDB98CFC-5EFF-4C27-8EE8-A2520D620BC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>
                <a:gd name="T0" fmla="*/ 0 w 5387"/>
                <a:gd name="T1" fmla="*/ 0 h 149"/>
                <a:gd name="T2" fmla="*/ 0 w 5387"/>
                <a:gd name="T3" fmla="*/ 149 h 149"/>
                <a:gd name="T4" fmla="*/ 5387 w 5387"/>
                <a:gd name="T5" fmla="*/ 149 h 149"/>
                <a:gd name="T6" fmla="*/ 5387 w 5387"/>
                <a:gd name="T7" fmla="*/ 0 h 149"/>
                <a:gd name="T8" fmla="*/ 0 w 5387"/>
                <a:gd name="T9" fmla="*/ 0 h 149"/>
                <a:gd name="T10" fmla="*/ 0 w 5387"/>
                <a:gd name="T11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  <p:sp>
          <p:nvSpPr>
            <p:cNvPr id="86026" name="Freeform 10">
              <a:extLst>
                <a:ext uri="{FF2B5EF4-FFF2-40B4-BE49-F238E27FC236}">
                  <a16:creationId xmlns:a16="http://schemas.microsoft.com/office/drawing/2014/main" id="{EA619022-2F60-4E4E-A607-082DF323CE5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>
                <a:gd name="T0" fmla="*/ 0 w 30"/>
                <a:gd name="T1" fmla="*/ 0 h 1416"/>
                <a:gd name="T2" fmla="*/ 0 w 30"/>
                <a:gd name="T3" fmla="*/ 1416 h 1416"/>
                <a:gd name="T4" fmla="*/ 29 w 30"/>
                <a:gd name="T5" fmla="*/ 1416 h 1416"/>
                <a:gd name="T6" fmla="*/ 30 w 30"/>
                <a:gd name="T7" fmla="*/ 27 h 1416"/>
                <a:gd name="T8" fmla="*/ 0 w 30"/>
                <a:gd name="T9" fmla="*/ 0 h 1416"/>
                <a:gd name="T10" fmla="*/ 0 w 30"/>
                <a:gd name="T11" fmla="*/ 0 h 14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sl-SI"/>
            </a:p>
          </p:txBody>
        </p:sp>
      </p:grpSp>
      <p:sp>
        <p:nvSpPr>
          <p:cNvPr id="86027" name="Rectangle 11">
            <a:extLst>
              <a:ext uri="{FF2B5EF4-FFF2-40B4-BE49-F238E27FC236}">
                <a16:creationId xmlns:a16="http://schemas.microsoft.com/office/drawing/2014/main" id="{2B81797D-42DD-4FE5-8495-F6BDEF826F0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sl-SI"/>
          </a:p>
        </p:txBody>
      </p:sp>
      <p:sp>
        <p:nvSpPr>
          <p:cNvPr id="86028" name="Rectangle 12">
            <a:extLst>
              <a:ext uri="{FF2B5EF4-FFF2-40B4-BE49-F238E27FC236}">
                <a16:creationId xmlns:a16="http://schemas.microsoft.com/office/drawing/2014/main" id="{EF290F52-2767-4738-9067-4116B17358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sl-SI"/>
          </a:p>
        </p:txBody>
      </p:sp>
      <p:sp>
        <p:nvSpPr>
          <p:cNvPr id="86029" name="Rectangle 13">
            <a:extLst>
              <a:ext uri="{FF2B5EF4-FFF2-40B4-BE49-F238E27FC236}">
                <a16:creationId xmlns:a16="http://schemas.microsoft.com/office/drawing/2014/main" id="{CDE98F80-77E6-4481-89D3-B0421C46704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B1679FDC-C797-401C-AA4D-D9F6BF34E854}" type="slidenum">
              <a:rPr lang="en-US" altLang="sl-SI"/>
              <a:pPr/>
              <a:t>‹#›</a:t>
            </a:fld>
            <a:endParaRPr lang="en-US" altLang="sl-SI"/>
          </a:p>
        </p:txBody>
      </p:sp>
      <p:sp>
        <p:nvSpPr>
          <p:cNvPr id="86030" name="Rectangle 14">
            <a:extLst>
              <a:ext uri="{FF2B5EF4-FFF2-40B4-BE49-F238E27FC236}">
                <a16:creationId xmlns:a16="http://schemas.microsoft.com/office/drawing/2014/main" id="{7DEDA05C-0216-450A-81F8-D5661EF4778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 naslova matrice</a:t>
            </a:r>
          </a:p>
        </p:txBody>
      </p:sp>
      <p:sp>
        <p:nvSpPr>
          <p:cNvPr id="86031" name="Rectangle 15">
            <a:extLst>
              <a:ext uri="{FF2B5EF4-FFF2-40B4-BE49-F238E27FC236}">
                <a16:creationId xmlns:a16="http://schemas.microsoft.com/office/drawing/2014/main" id="{3665ACF9-58D9-454B-A6A0-7282B954521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l-SI"/>
              <a:t>Kliknite, če želite urediti sloge besedila matrice</a:t>
            </a:r>
          </a:p>
          <a:p>
            <a:pPr lvl="1"/>
            <a:r>
              <a:rPr lang="en-US" altLang="sl-SI"/>
              <a:t>Druga raven</a:t>
            </a:r>
          </a:p>
          <a:p>
            <a:pPr lvl="2"/>
            <a:r>
              <a:rPr lang="en-US" altLang="sl-SI"/>
              <a:t>Tretja raven</a:t>
            </a:r>
          </a:p>
          <a:p>
            <a:pPr lvl="3"/>
            <a:r>
              <a:rPr lang="en-US" altLang="sl-SI"/>
              <a:t>Četrta raven</a:t>
            </a:r>
          </a:p>
          <a:p>
            <a:pPr lvl="4"/>
            <a:r>
              <a:rPr lang="en-US" altLang="sl-SI"/>
              <a:t>Peta raven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6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60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860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860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60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860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30" grpId="0"/>
      <p:bldP spid="86031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6031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6031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6031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6031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603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86031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anose="020B0A040201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en.wikipedia.org/wiki/Image:Rigveda_MS2097.jpg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en.wikipedia.org/wiki/Image:Diwali_Diya.jp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en.wikipedia.org/wiki/Image:Vivekananda.pn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hyperlink" Target="http://en.wikipedia.org/wiki/Image:Location_India.svg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hyperlink" Target="http://en.wikipedia.org/wiki/Image:Om.svg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google.com/imgres?imgurl=http://www.kotevbote.cz/images/usti-nad-labem/slon-jumbo3.jpg&amp;imgrefurl=http://www.kotevbote.cz/slon-jumbo-p-136.html&amp;h=387&amp;w=500&amp;sz=104&amp;hl=en&amp;start=57&amp;um=1&amp;tbnid=Hd4SJM_3mq9boM:&amp;tbnh=101&amp;tbnw=130&amp;prev=/images%3Fq%3Dslon%26start%3D40%26ndsp%3D20%26um%3D1%26hl%3Den%26rlz%3D1T4ADBF_enSI257SI258%26sa%3DN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najdi.si/redirect/multimedia.jsp?redirect=57e849e9d35f62a9d2a973b85d34c4da08c95f457b44d39e7908616e76cc2e307566081e5c5e5d67d1083808fdbc08cd596c4c82083e966f297ad2c36a0823549120da6537cf08925585ce24c918d305&amp;resulturl=57e849e9d35f62a9d2a973b85d34c4da08c95f457b44d39e7908616e76cc2e307566081e5c5e5d67d1083808fdbc08cd596c4c82083e966f297ad2c36a0823549120da6537cf08925585ce24c918d305&amp;refurl=6b6630299b16d8be773c42877a7e9a4c081f87efb76814b307080133acb63eb576c90873140acf0932e3b8086687afaceac83d8e0866079e6073a6076408b86888a842ad4e3f08f7770b96932bf4df07&amp;q=hinduizem&amp;contenttype=image%2Fjpeg&amp;o=0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jpeg"/><Relationship Id="rId5" Type="http://schemas.openxmlformats.org/officeDocument/2006/relationships/hyperlink" Target="http://en.wikipedia.org/wiki/Image:New_Delhi_Temple.jpg" TargetMode="Externa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hyperlink" Target="http://en.wikipedia.org/wiki/Image:River_Ganges_and_tributaries.pn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hyperlink" Target="http://en.wikipedia.org/wiki/Image:Ganges_India.jp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>
            <a:extLst>
              <a:ext uri="{FF2B5EF4-FFF2-40B4-BE49-F238E27FC236}">
                <a16:creationId xmlns:a16="http://schemas.microsoft.com/office/drawing/2014/main" id="{8C3A75A8-11B0-4F1B-9817-CE899DA74986}"/>
              </a:ext>
            </a:extLst>
          </p:cNvPr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842963" y="2546350"/>
            <a:ext cx="4143375" cy="2765425"/>
          </a:xfrm>
        </p:spPr>
        <p:txBody>
          <a:bodyPr/>
          <a:lstStyle/>
          <a:p>
            <a:pPr marL="0" indent="0">
              <a:buNone/>
            </a:pPr>
            <a:endParaRPr lang="en-US" altLang="sl-SI" sz="2800" dirty="0"/>
          </a:p>
        </p:txBody>
      </p:sp>
      <p:sp>
        <p:nvSpPr>
          <p:cNvPr id="2052" name="WordArt 4">
            <a:extLst>
              <a:ext uri="{FF2B5EF4-FFF2-40B4-BE49-F238E27FC236}">
                <a16:creationId xmlns:a16="http://schemas.microsoft.com/office/drawing/2014/main" id="{845F1597-4F2D-4CE4-AFDD-A3D0F91624DC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152400"/>
            <a:ext cx="6705600" cy="1308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HINDUIZEM</a:t>
            </a:r>
          </a:p>
        </p:txBody>
      </p:sp>
      <p:pic>
        <p:nvPicPr>
          <p:cNvPr id="2060" name="Picture 12" descr="hindu-yogi">
            <a:extLst>
              <a:ext uri="{FF2B5EF4-FFF2-40B4-BE49-F238E27FC236}">
                <a16:creationId xmlns:a16="http://schemas.microsoft.com/office/drawing/2014/main" id="{A8BDC851-711F-4E7C-A722-319B2FB91D5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3893" y="2228850"/>
            <a:ext cx="2716213" cy="390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E4FE206-5E19-439C-8652-61D3D3751E8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Rectangle 3">
            <a:extLst>
              <a:ext uri="{FF2B5EF4-FFF2-40B4-BE49-F238E27FC236}">
                <a16:creationId xmlns:a16="http://schemas.microsoft.com/office/drawing/2014/main" id="{494E1CAC-471B-4FB5-BB18-DE9B816C40D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685800" y="457200"/>
            <a:ext cx="8229600" cy="4267200"/>
          </a:xfrm>
        </p:spPr>
        <p:txBody>
          <a:bodyPr/>
          <a:lstStyle/>
          <a:p>
            <a:r>
              <a:rPr lang="sl-SI" altLang="sl-SI"/>
              <a:t>Knjige so pisane v starodavnem jeziku -                     </a:t>
            </a:r>
            <a:r>
              <a:rPr lang="sl-SI" altLang="sl-SI" sz="3600"/>
              <a:t>SANSKRTU</a:t>
            </a:r>
          </a:p>
          <a:p>
            <a:r>
              <a:rPr lang="sl-SI" altLang="sl-SI"/>
              <a:t>Najstarejša je </a:t>
            </a:r>
            <a:r>
              <a:rPr lang="sl-SI" altLang="sl-SI" sz="3600"/>
              <a:t>RIGVEDA</a:t>
            </a:r>
          </a:p>
          <a:p>
            <a:r>
              <a:rPr lang="sl-SI" altLang="sl-SI" sz="3600"/>
              <a:t>UPANIŠADE</a:t>
            </a:r>
          </a:p>
          <a:p>
            <a:r>
              <a:rPr lang="sl-SI" altLang="sl-SI" sz="3600"/>
              <a:t>MAHABHARATA</a:t>
            </a:r>
            <a:endParaRPr lang="en-US" altLang="sl-SI" sz="3600"/>
          </a:p>
        </p:txBody>
      </p:sp>
      <p:pic>
        <p:nvPicPr>
          <p:cNvPr id="39944" name="Picture 8" descr="india-map">
            <a:extLst>
              <a:ext uri="{FF2B5EF4-FFF2-40B4-BE49-F238E27FC236}">
                <a16:creationId xmlns:a16="http://schemas.microsoft.com/office/drawing/2014/main" id="{F82C6245-CE39-4AC4-874A-73135F9F1E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95600"/>
            <a:ext cx="352425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EA4487A5-351B-4160-8B98-A047DA3A8C7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SVETE KNJIGE(</a:t>
            </a:r>
            <a:r>
              <a:rPr lang="sl-SI" altLang="sl-SI" sz="5400"/>
              <a:t>RIGVEDA</a:t>
            </a:r>
            <a:r>
              <a:rPr lang="sl-SI" altLang="sl-SI"/>
              <a:t>)</a:t>
            </a:r>
            <a:endParaRPr lang="en-US" altLang="sl-SI"/>
          </a:p>
        </p:txBody>
      </p:sp>
      <p:pic>
        <p:nvPicPr>
          <p:cNvPr id="40965" name="Picture 5" descr="The Rig Veda is one of the oldest religious texts. This Rig Veda manuscript is in Devanagari">
            <a:hlinkClick r:id="rId2" tooltip="The Rig Veda is one of the oldest religious texts. This Rig Veda manuscript is in Devanagari"/>
            <a:extLst>
              <a:ext uri="{FF2B5EF4-FFF2-40B4-BE49-F238E27FC236}">
                <a16:creationId xmlns:a16="http://schemas.microsoft.com/office/drawing/2014/main" id="{F2F2F1A0-DE52-4EBF-878C-573925308B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676400"/>
            <a:ext cx="6705600" cy="518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1FDD4C88-617F-4A33-813E-AF6E89DA7E91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sl-SI" altLang="sl-SI" sz="4800"/>
              <a:t>RESNICA JE ENA ČEPRAV JIH MODRECI POZNAJO MNOGO</a:t>
            </a:r>
            <a:endParaRPr lang="en-US" altLang="sl-SI" sz="4800"/>
          </a:p>
        </p:txBody>
      </p:sp>
      <p:sp>
        <p:nvSpPr>
          <p:cNvPr id="92164" name="Rectangle 4">
            <a:extLst>
              <a:ext uri="{FF2B5EF4-FFF2-40B4-BE49-F238E27FC236}">
                <a16:creationId xmlns:a16="http://schemas.microsoft.com/office/drawing/2014/main" id="{33054847-8E5E-4730-B5E4-71E6E30058C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219200" y="4572000"/>
            <a:ext cx="6781800" cy="1752600"/>
          </a:xfrm>
        </p:spPr>
        <p:txBody>
          <a:bodyPr/>
          <a:lstStyle/>
          <a:p>
            <a:r>
              <a:rPr lang="hi-IN" altLang="sl-SI" sz="6000" b="1">
                <a:cs typeface="Mangal" panose="02040503050203030202" pitchFamily="18" charset="0"/>
              </a:rPr>
              <a:t>एकम् सत् विप्रा</a:t>
            </a:r>
            <a:r>
              <a:rPr lang="en-US" altLang="sl-SI" sz="6000" b="1">
                <a:cs typeface="Mangal" panose="02040503050203030202" pitchFamily="18" charset="0"/>
              </a:rPr>
              <a:t>: </a:t>
            </a:r>
            <a:r>
              <a:rPr lang="hi-IN" altLang="sl-SI" sz="6000" b="1">
                <a:cs typeface="Mangal" panose="02040503050203030202" pitchFamily="18" charset="0"/>
              </a:rPr>
              <a:t>बहुधा वदन्ति</a:t>
            </a:r>
            <a:r>
              <a:rPr lang="en-US" altLang="sl-SI" sz="6000"/>
              <a:t> </a:t>
            </a:r>
          </a:p>
        </p:txBody>
      </p:sp>
      <p:sp>
        <p:nvSpPr>
          <p:cNvPr id="92165" name="Line 5">
            <a:extLst>
              <a:ext uri="{FF2B5EF4-FFF2-40B4-BE49-F238E27FC236}">
                <a16:creationId xmlns:a16="http://schemas.microsoft.com/office/drawing/2014/main" id="{1DDA5C47-0EAB-41A1-94A1-E7D1BBC8021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352800"/>
            <a:ext cx="1447800" cy="2438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WordArt 4">
            <a:extLst>
              <a:ext uri="{FF2B5EF4-FFF2-40B4-BE49-F238E27FC236}">
                <a16:creationId xmlns:a16="http://schemas.microsoft.com/office/drawing/2014/main" id="{24738741-37D3-49FA-9F2E-CB8B7DD6A948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381000"/>
            <a:ext cx="3886200" cy="1155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PRAZNIKI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346B83A7-FE45-476C-AEAA-87D980BF163C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DIVALI (praznik luči) – Hindujsko novo leto v čast boginji Lakšmi.</a:t>
            </a:r>
          </a:p>
          <a:p>
            <a:r>
              <a:rPr lang="sl-SI" altLang="sl-SI"/>
              <a:t>Na ta praznik gredo ljudje na romanje ali v templje – tam imajo simbole človeških čutil.</a:t>
            </a:r>
          </a:p>
          <a:p>
            <a:endParaRPr lang="sl-SI" altLang="sl-SI"/>
          </a:p>
          <a:p>
            <a:endParaRPr lang="en-US" altLang="sl-SI"/>
          </a:p>
        </p:txBody>
      </p:sp>
      <p:pic>
        <p:nvPicPr>
          <p:cNvPr id="35848" name="Picture 8" descr="Diwali, the festival of lights, is a prime festival of Hinduism. Shown here are traditional Diyas that are often lit during Diwali">
            <a:hlinkClick r:id="rId2" tooltip="Diwali, the festival of lights, is a prime festival of Hinduism. Shown here are traditional Diyas that are often lit during Diwali"/>
            <a:extLst>
              <a:ext uri="{FF2B5EF4-FFF2-40B4-BE49-F238E27FC236}">
                <a16:creationId xmlns:a16="http://schemas.microsoft.com/office/drawing/2014/main" id="{AE15D622-B43D-402D-890E-F7C50CBC5C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191000"/>
            <a:ext cx="32004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>
            <a:extLst>
              <a:ext uri="{FF2B5EF4-FFF2-40B4-BE49-F238E27FC236}">
                <a16:creationId xmlns:a16="http://schemas.microsoft.com/office/drawing/2014/main" id="{C4DE9B00-FCC3-40B6-80DB-6FBFF693824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sl-SI" altLang="sl-SI" sz="2800"/>
              <a:t>Poznajo 4 vrste joge:</a:t>
            </a:r>
          </a:p>
          <a:p>
            <a:pPr>
              <a:lnSpc>
                <a:spcPct val="80000"/>
              </a:lnSpc>
            </a:pPr>
            <a:endParaRPr lang="sl-SI" altLang="sl-SI" sz="2800"/>
          </a:p>
          <a:p>
            <a:pPr>
              <a:lnSpc>
                <a:spcPct val="80000"/>
              </a:lnSpc>
            </a:pPr>
            <a:r>
              <a:rPr lang="sl-SI" altLang="sl-SI" sz="2800"/>
              <a:t>RADŽA joga</a:t>
            </a:r>
          </a:p>
          <a:p>
            <a:pPr>
              <a:lnSpc>
                <a:spcPct val="80000"/>
              </a:lnSpc>
            </a:pPr>
            <a:endParaRPr lang="sl-SI" altLang="sl-SI" sz="2800"/>
          </a:p>
          <a:p>
            <a:pPr>
              <a:lnSpc>
                <a:spcPct val="80000"/>
              </a:lnSpc>
            </a:pPr>
            <a:r>
              <a:rPr lang="sl-SI" altLang="sl-SI" sz="2800"/>
              <a:t>DŽNANA joga</a:t>
            </a:r>
          </a:p>
          <a:p>
            <a:pPr>
              <a:lnSpc>
                <a:spcPct val="80000"/>
              </a:lnSpc>
            </a:pPr>
            <a:endParaRPr lang="sl-SI" altLang="sl-SI" sz="2800"/>
          </a:p>
          <a:p>
            <a:pPr>
              <a:lnSpc>
                <a:spcPct val="80000"/>
              </a:lnSpc>
            </a:pPr>
            <a:r>
              <a:rPr lang="sl-SI" altLang="sl-SI" sz="2800"/>
              <a:t>BHAKTI joga</a:t>
            </a:r>
          </a:p>
          <a:p>
            <a:pPr>
              <a:lnSpc>
                <a:spcPct val="80000"/>
              </a:lnSpc>
            </a:pPr>
            <a:endParaRPr lang="sl-SI" altLang="sl-SI" sz="2800"/>
          </a:p>
          <a:p>
            <a:pPr>
              <a:lnSpc>
                <a:spcPct val="80000"/>
              </a:lnSpc>
            </a:pPr>
            <a:r>
              <a:rPr lang="sl-SI" altLang="sl-SI" sz="2800"/>
              <a:t>KARMA joga</a:t>
            </a:r>
            <a:endParaRPr lang="en-US" altLang="sl-SI" sz="2800"/>
          </a:p>
        </p:txBody>
      </p:sp>
      <p:sp>
        <p:nvSpPr>
          <p:cNvPr id="45060" name="WordArt 4">
            <a:extLst>
              <a:ext uri="{FF2B5EF4-FFF2-40B4-BE49-F238E27FC236}">
                <a16:creationId xmlns:a16="http://schemas.microsoft.com/office/drawing/2014/main" id="{2904A645-7472-4C06-842B-FE800A291F7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743200" y="0"/>
            <a:ext cx="3962400" cy="1231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J O G A</a:t>
            </a:r>
          </a:p>
        </p:txBody>
      </p:sp>
      <p:pic>
        <p:nvPicPr>
          <p:cNvPr id="45061" name="Picture 5" descr="Swami Vivekananda, shown here practicing meditation, was a Hindu guru (teacher) recognized for his inspiring lectures on topics such as yoga.">
            <a:hlinkClick r:id="rId2" tooltip="Swami Vivekananda, shown here practicing meditation, was a Hindu guru (teacher) recognized for his inspiring lectures on topics such as yoga."/>
            <a:extLst>
              <a:ext uri="{FF2B5EF4-FFF2-40B4-BE49-F238E27FC236}">
                <a16:creationId xmlns:a16="http://schemas.microsoft.com/office/drawing/2014/main" id="{98C08DCA-97A1-443B-8604-9B2F1962A8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1828800"/>
            <a:ext cx="2811463" cy="351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WordArt 4">
            <a:extLst>
              <a:ext uri="{FF2B5EF4-FFF2-40B4-BE49-F238E27FC236}">
                <a16:creationId xmlns:a16="http://schemas.microsoft.com/office/drawing/2014/main" id="{F666B34C-374D-49CC-90DF-923DE1FF98BD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457200"/>
            <a:ext cx="4953000" cy="1308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RAZŠIRJENOST</a:t>
            </a:r>
          </a:p>
        </p:txBody>
      </p:sp>
      <p:pic>
        <p:nvPicPr>
          <p:cNvPr id="36870" name="Picture 6" descr="Location of India">
            <a:hlinkClick r:id="rId2" tooltip="Location of India"/>
            <a:extLst>
              <a:ext uri="{FF2B5EF4-FFF2-40B4-BE49-F238E27FC236}">
                <a16:creationId xmlns:a16="http://schemas.microsoft.com/office/drawing/2014/main" id="{1E32ED9F-4726-426A-92E2-B2729A7A71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57400"/>
            <a:ext cx="9067800" cy="460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5" name="Picture 5" descr="hinduism%20spread">
            <a:extLst>
              <a:ext uri="{FF2B5EF4-FFF2-40B4-BE49-F238E27FC236}">
                <a16:creationId xmlns:a16="http://schemas.microsoft.com/office/drawing/2014/main" id="{395828F4-EA6A-473A-BB61-974E756F03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>
            <a:extLst>
              <a:ext uri="{FF2B5EF4-FFF2-40B4-BE49-F238E27FC236}">
                <a16:creationId xmlns:a16="http://schemas.microsoft.com/office/drawing/2014/main" id="{F271985C-7286-450C-BAC3-6D94CF24C2A1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>
          <a:xfrm>
            <a:off x="982663" y="2117725"/>
            <a:ext cx="5359400" cy="3975100"/>
          </a:xfrm>
          <a:noFill/>
          <a:ln>
            <a:solidFill>
              <a:schemeClr val="bg2"/>
            </a:solidFill>
            <a:miter lim="800000"/>
            <a:headEnd/>
            <a:tailEnd/>
          </a:ln>
        </p:spPr>
        <p:txBody>
          <a:bodyPr/>
          <a:lstStyle/>
          <a:p>
            <a:r>
              <a:rPr lang="sl-SI" altLang="sl-SI"/>
              <a:t>Simbol hinduizma je:</a:t>
            </a:r>
          </a:p>
          <a:p>
            <a:pPr>
              <a:buFont typeface="Wingdings" panose="05000000000000000000" pitchFamily="2" charset="2"/>
              <a:buNone/>
            </a:pPr>
            <a:endParaRPr lang="sl-SI" altLang="sl-SI"/>
          </a:p>
          <a:p>
            <a:r>
              <a:rPr lang="sl-SI" altLang="sl-SI"/>
              <a:t>Predstavlja najvišje božanstvo, silo, realnost – BRAHMO</a:t>
            </a:r>
          </a:p>
          <a:p>
            <a:r>
              <a:rPr lang="sl-SI" altLang="sl-SI"/>
              <a:t>Je “najvplivnejši dejavnik” V VSEM ŽIVLJENJU. </a:t>
            </a:r>
            <a:endParaRPr lang="en-US" altLang="sl-SI"/>
          </a:p>
        </p:txBody>
      </p:sp>
      <p:sp>
        <p:nvSpPr>
          <p:cNvPr id="37892" name="WordArt 4">
            <a:extLst>
              <a:ext uri="{FF2B5EF4-FFF2-40B4-BE49-F238E27FC236}">
                <a16:creationId xmlns:a16="http://schemas.microsoft.com/office/drawing/2014/main" id="{8DB2C95B-05A8-4B16-B46F-9B07B5924A54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667000" y="228600"/>
            <a:ext cx="4495800" cy="1536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SIMBOLI</a:t>
            </a:r>
          </a:p>
        </p:txBody>
      </p:sp>
      <p:pic>
        <p:nvPicPr>
          <p:cNvPr id="37898" name="Picture 10" descr="Aum">
            <a:hlinkClick r:id="rId2" tooltip="Aum"/>
            <a:extLst>
              <a:ext uri="{FF2B5EF4-FFF2-40B4-BE49-F238E27FC236}">
                <a16:creationId xmlns:a16="http://schemas.microsoft.com/office/drawing/2014/main" id="{01CD9DA4-064A-4ADB-BE9B-CF1D5036EC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2057400"/>
            <a:ext cx="2743200" cy="2628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02B628DA-D6C9-4829-A67F-7F4BC8FCB98E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KONEC</a:t>
            </a:r>
            <a:endParaRPr lang="en-US" altLang="sl-SI"/>
          </a:p>
        </p:txBody>
      </p:sp>
      <p:sp>
        <p:nvSpPr>
          <p:cNvPr id="88068" name="Rectangle 4">
            <a:extLst>
              <a:ext uri="{FF2B5EF4-FFF2-40B4-BE49-F238E27FC236}">
                <a16:creationId xmlns:a16="http://schemas.microsoft.com/office/drawing/2014/main" id="{5D11CAB4-5861-49DA-841E-6CF3C0BCF83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Za dodatna vprašanja pokličite info – 1188</a:t>
            </a:r>
          </a:p>
          <a:p>
            <a:r>
              <a:rPr lang="sl-SI" altLang="sl-SI"/>
              <a:t>Hvala za (ne)poslušnost</a:t>
            </a:r>
          </a:p>
          <a:p>
            <a:pPr>
              <a:buFont typeface="Wingdings" panose="05000000000000000000" pitchFamily="2" charset="2"/>
              <a:buNone/>
            </a:pPr>
            <a:r>
              <a:rPr lang="sl-SI" altLang="sl-SI"/>
              <a:t>                        </a:t>
            </a:r>
            <a:r>
              <a:rPr lang="sl-SI" altLang="sl-SI" sz="7200"/>
              <a:t>!</a:t>
            </a:r>
          </a:p>
          <a:p>
            <a:pPr>
              <a:buFont typeface="Wingdings" panose="05000000000000000000" pitchFamily="2" charset="2"/>
              <a:buNone/>
            </a:pPr>
            <a:endParaRPr lang="en-US" altLang="sl-SI" sz="66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017 -7.03704E-6 C 0.0118 0.01967 0.03159 0.02569 0.04895 0.03009 C 0.11666 0.02823 0.09062 0.0324 0.1276 0.02522 C 0.15086 0.02083 0.17343 0.00277 0.19548 -0.00487 C 0.23975 -0.02015 0.28228 -0.03149 0.3276 -0.03658 C 0.33767 -0.03496 0.34374 -0.03311 0.35277 -0.02709 C 0.35972 -0.01436 0.35989 -0.01135 0.36093 0.00624 C 0.35763 0.02823 0.35485 0.05115 0.3361 0.05555 C 0.32656 0.0537 0.32968 0.05647 0.32534 0.05069 C 0.33923 0.06666 0.34322 0.07245 0.35746 0.08564 C 0.36232 0.09027 0.36614 0.09259 0.37048 0.09837 C 0.36249 0.13495 0.33194 0.16203 0.31093 0.18564 C 0.25867 0.24467 0.1934 0.31018 0.16215 0.39513 C 0.16319 0.41134 0.15972 0.41041 0.16701 0.41573 C 0.16909 0.41759 0.17152 0.41921 0.17412 0.4206 C 0.1776 0.42245 0.18489 0.42522 0.18489 0.42522 C 0.28732 0.41157 0.3901 0.403 0.49183 0.38402 C 0.4986 0.38286 0.50086 0.37083 0.50624 0.36504 C 0.50798 0.36319 0.51006 0.36296 0.51215 0.3618 C 0.51544 0.35462 0.51215 0.35393 0.5111 0.34583 C 0.50902 0.33194 0.5085 0.31874 0.5085 0.30462 C 0.51371 0.26712 0.52083 0.22985 0.52395 0.19189 C 0.52499 0.17985 0.51805 0.1699 0.5144 0.16018 C 0.50676 0.13981 0.49912 0.12036 0.48958 0.10138 C 0.48749 0.09745 0.48228 0.09907 0.47899 0.09837 C 0.43524 0.10254 0.38246 0.11782 0.34652 0.15393 C 0.33836 0.16226 0.32864 0.16874 0.32169 0.17916 C 0.31892 0.18333 0.31631 0.18796 0.31319 0.19189 C 0.30989 0.19629 0.30607 0.19999 0.3026 0.20462 C 0.28784 0.22592 0.27603 0.25185 0.26458 0.27615 C 0.2611 0.29027 0.25902 0.30416 0.25728 0.31897 C 0.25763 0.32847 0.25867 0.34745 0.25867 0.34745 C 0.30746 0.38009 0.39183 0.45671 0.46336 0.47291 C 0.46944 0.47893 0.4743 0.47823 0.48107 0.4824 C 0.4934 0.49004 0.50503 0.49791 0.51805 0.503 C 0.52708 0.51018 0.53124 0.51435 0.54062 0.51897 C 0.54999 0.52337 0.55381 0.52291 0.56232 0.52847 C 0.56562 0.53078 0.5684 0.53425 0.57152 0.53634 C 0.5769 0.53981 0.58281 0.54166 0.58819 0.54444 C 0.59079 0.5456 0.59565 0.54745 0.59565 0.54745 C 0.57326 0.58448 0.55919 0.63356 0.52881 0.65856 C 0.50937 0.67476 0.48281 0.65925 0.45972 0.66018 C 0.43037 0.66134 0.40138 0.66573 0.37152 0.66666 C 0.35867 0.6655 0.33246 0.66342 0.33246 0.66342 C 0.25902 0.65115 0.25017 0.61272 0.22899 0.66342 C 0.22308 0.69305 0.22499 0.71643 0.24322 0.73634 C 0.24912 0.74282 0.25972 0.75069 0.26701 0.75393 C 0.27152 0.75601 0.28124 0.75856 0.28124 0.75856 C 0.40503 0.72939 0.53072 0.71203 0.65277 0.67129 C 0.65555 0.66874 0.65833 0.66597 0.66093 0.66342 C 0.66215 0.66226 0.66458 0.66018 0.66458 0.66018 C 0.66909 0.64814 0.67222 0.63657 0.67534 0.6236 C 0.6769 0.59606 0.67586 0.56851 0.67169 0.5412 C 0.67048 0.53472 0.66944 0.52847 0.66805 0.52222 C 0.66718 0.51689 0.66458 0.50624 0.66458 0.50624 C 0.61753 0.4581 0.57048 0.41041 0.52395 0.3618 C 0.51701 0.35439 0.51249 0.34999 0.5026 0.34745 C 0.46093 0.353 0.4243 0.39652 0.39548 0.43472 C 0.38246 0.45231 0.37412 0.46527 0.36336 0.48564 C 0.36076 0.49073 0.35607 0.50138 0.35607 0.50138 C 0.31805 0.55115 0.26076 0.58425 0.24183 0.65069 C 0.23246 0.68425 0.29461 0.63634 0.32065 0.62685 C 0.40503 0.5956 0.57274 0.52847 0.57274 0.52847 C 0.45364 0.36272 0.52135 0.42152 0.34062 0.33634 C 0.32117 0.32708 0.30103 0.31921 0.28124 0.3111 C 0.27638 0.30925 0.27152 0.30833 0.26701 0.30624 C 0.2552 0.30138 0.24374 0.2956 0.23246 0.29027 C 0.22603 0.28726 0.21215 0.28564 0.21215 0.28564 C 0.28593 0.328 0.35919 0.37268 0.4335 0.41249 C 0.79253 0.60462 0.69079 0.45717 0.80277 0.6412 C 0.76492 0.65856 0.72933 0.69189 0.6894 0.69351 C 0.546 0.6993 0.25972 0.66342 0.25972 0.66342 C 0.21267 0.63796 0.16666 0.60833 0.11822 0.58726 C 0.10867 0.5831 0.09808 0.58796 0.08819 0.58888 C 0.08003 0.58958 0.06336 0.59189 0.06336 0.59189 C 0.05694 0.59097 0.05034 0.59212 0.04444 0.58888 C 0.04253 0.58772 0.04305 0.58356 0.04305 0.58078 C 0.04357 0.5706 0.04392 0.56018 0.04652 0.55069 C 0.04999 0.53958 0.05537 0.52962 0.06093 0.5206 C 0.06735 0.51064 0.08246 0.49351 0.08246 0.49351 C 0.17864 0.42685 0.27482 0.35902 0.37152 0.29351 C 0.37933 0.28842 0.35746 0.30671 0.35017 0.31249 C 0.33732 0.32291 0.29669 0.34837 0.2894 0.35231 C 0.24791 0.3743 0.18975 0.39652 0.14791 0.4111 C -0.00938 0.46597 -0.16546 0.53657 -0.32831 0.55231 C -0.33074 0.55277 -0.33334 0.55555 -0.33542 0.55393 C -0.33716 0.55254 -0.33664 0.54583 -0.33664 0.54583 C -0.19306 0.42847 -0.05417 0.30022 0.09444 0.19351 C 0.12013 0.17499 0.15086 0.22823 0.16215 0.25069 C 0.16319 0.25462 0.16926 0.27939 0.16926 0.2824 C 0.16926 0.32615 0.15433 0.36689 0.1394 0.40462 C 0.13246 0.42268 0.12517 0.4405 0.11822 0.45856 C 0.11631 0.46272 0.11336 0.47129 0.11336 0.47129 C 0.10381 0.47384 0.09097 0.46921 0.08472 0.47916 C 0.07968 0.48749 0.08558 0.50092 0.08819 0.5111 C 0.09461 0.5368 0.12169 0.53935 0.13715 0.54444 C 0.19826 0.53749 0.26267 0.5361 0.32169 0.50948 C 0.35121 0.49606 0.38055 0.48032 0.40989 0.46504 C 0.42222 0.45856 0.43437 0.45138 0.44669 0.44444 C 0.45815 0.43796 0.48107 0.42522 0.48107 0.42522 C 0.48958 0.4236 0.50156 0.41134 0.50624 0.4206 C 0.51058 0.42893 0.4927 0.42962 0.48593 0.43472 C 0.48367 0.43657 0.48176 0.44004 0.47899 0.4412 C 0.47412 0.44328 0.46944 0.44328 0.46458 0.44444 C 0.43437 0.4361 0.41527 0.42106 0.38732 0.39513 C 0.32916 0.34097 0.27742 0.27638 0.22517 0.21249 C 0.21058 0.19444 0.19478 0.178 0.18107 0.15856 C 0.16857 0.1405 0.14305 0.10462 0.14305 0.10462 C 0.11076 0.1331 0.06822 0.14791 0.04565 0.19027 C 0.03176 0.2162 0.04565 0.25393 0.04652 0.28564 C 0.04999 0.3868 0.08402 0.49235 0.15138 0.54583 C 0.18385 0.57152 0.20572 0.5699 0.24183 0.57615 C 0.2993 0.57245 0.34635 0.5618 0.40034 0.53333 C 0.41579 0.52499 0.44669 0.50624 0.44669 0.50624 C 0.49982 0.46226 0.54374 0.37569 0.60624 0.37453 C 0.64496 0.37384 0.51787 0.53194 0.50156 0.55069 C 0.48749 0.56666 0.4736 0.58263 0.45867 0.59675 C 0.42482 0.62823 0.39444 0.67106 0.35485 0.68726 C 0.29583 0.71134 0.24739 0.72036 0.18593 0.7236 C 0.1302 0.72083 0.07673 0.71689 0.02291 0.69675 C -0.00296 0.68703 -0.02258 0.66712 -0.04723 0.65694 C -0.04844 0.65601 -0.05088 0.65393 -0.05088 0.65393 C 0.04895 0.61712 0.2552 0.48009 0.39774 0.53333 C 0.40867 0.54189 0.41805 0.5493 0.42656 0.5618 C 0.43142 0.56897 0.44079 0.58402 0.44079 0.58402 C 0.45069 0.61597 0.44843 0.60138 0.45017 0.62685 C 0.44947 0.63263 0.44912 0.63865 0.44791 0.64444 C 0.44687 0.64837 0.44201 0.65393 0.44201 0.65393 C 0.32117 0.63425 0.19895 0.62754 0.08003 0.59513 C 0.0585 0.58935 0.04565 0.55972 0.02881 0.5412 C -0.01338 0.49374 -0.04254 0.4368 -0.05817 0.36666 C -0.06251 0.32152 -0.06772 0.27152 -0.05817 0.22685 C -0.04897 0.18425 -0.02813 0.14536 -0.00695 0.11249 C 0.06614 0.00022 0.15919 -0.06228 0.26944 -0.07315 C 0.28281 -0.07269 0.29635 -0.07454 0.30989 -0.07153 C 0.32222 -0.06876 0.34565 -0.05556 0.34565 -0.05556 C 0.41197 0.04073 0.48593 0.12847 0.54426 0.23333 C 0.55051 0.24421 0.52881 0.25092 0.52065 0.25856 C 0.48315 0.29282 0.43732 0.31828 0.39548 0.3412 C 0.31041 0.38796 0.21215 0.4074 0.13715 0.4824 C 0.1118 0.50786 0.08819 0.54189 0.06822 0.57453 C 0.05399 0.59768 0.06319 0.58472 0.05277 0.60462 C 0.04999 0.60995 0.04201 0.61735 0.04201 0.61735 C 0.11371 0.59675 0.18489 0.57036 0.25728 0.55555 C 0.3184 0.54305 0.39235 0.54745 0.45607 0.54444 C 0.47777 0.54513 0.5026 0.53379 0.49565 0.56967 C 0.49079 0.59305 0.4651 0.6111 0.45017 0.61735 C 0.44374 0.6199 0.43124 0.62522 0.43124 0.62522 C 0.396 0.63147 0.28228 0.67847 0.22638 0.63634 C 0.1809 0.60185 0.15919 0.54837 0.13003 0.49027 C 0.12412 0.4787 0.10989 0.45856 0.10989 0.45856 C 0.26406 0.20995 0.19895 0.15902 0.36093 0.21249 C 0.37621 0.21735 0.3901 0.22731 0.40399 0.23634 C 0.49079 0.29189 0.56145 0.36967 0.63367 0.45231 C 0.65277 0.47407 0.66718 0.49698 0.68489 0.5206 C 0.68558 0.52175 0.68489 0.51735 0.68489 0.51573 C 0.4986 0.31481 0.35642 -0.01667 0.12169 -0.0794 C 0.0934 -0.0588 0.0835 -0.02778 0.07169 0.01249 C 0.04287 0.11134 0.0335 0.21597 0.02656 0.3206 C 0.02534 0.3831 0.02031 0.44421 0.0144 0.50624 C 0.01284 0.52407 0.0085 0.54374 0.0085 0.5618 C 0.13489 0.49629 0.26076 0.43032 0.38732 0.36504 C 0.40121 0.35786 0.39808 0.35578 0.40138 0.36967 C 0.38541 0.45972 0.34044 0.53078 0.27777 0.56805 C 0.26753 0.57407 0.25711 0.58055 0.24669 0.58564 C 0.22169 0.59745 0.17152 0.61897 0.17152 0.61897 C 0.16076 0.50578 0.12621 0.39189 0.1394 0.27916 C 0.14548 0.22823 0.19496 0.20717 0.22395 0.17291 C 0.28923 0.09629 0.37083 0.04837 0.45607 0.03171 C 0.51267 0.03703 0.49322 0.02893 0.52656 0.05393 C 0.5368 0.07522 0.54322 0.08819 0.54791 0.11249 C 0.5486 0.11712 0.54912 0.12222 0.55017 0.12685 C 0.55121 0.13078 0.55399 0.13796 0.55399 0.13796 C 0.16701 -0.00209 0.30659 0.0074 0.14652 -7.03704E-6 C 0.12951 -0.00163 0.12378 -0.00209 0.11093 0.01249 C 0.10885 0.01735 0.10642 0.02175 0.10485 0.02685 C 0.10086 0.03935 0.09444 0.06504 0.09444 0.06504 C 0.08801 0.12916 0.08645 0.19421 0.08246 0.25856 C 0.08159 0.27337 0.08072 0.28819 0.08003 0.303 C 0.07899 0.31944 0.07656 0.35231 0.07656 0.35231 L 0.59079 0.60624 C 0.44739 0.6111 0.30416 0.61782 0.1611 0.6206 C 0.11128 0.62152 0.06267 0.60948 0.01336 0.60624 C -5.83333E-6 0.60347 -0.0132 0.60254 -0.02605 0.59675 C -0.03265 0.5787 -0.02952 0.59073 -0.02952 0.55856 C -0.07292 0.37962 -0.07518 0.44907 -0.02466 0.46666 C -0.01233 0.47106 0.00051 0.47198 0.01336 0.47453 C 0.08315 0.47083 0.22291 0.46342 0.22291 0.46342 C 0.26006 0.36296 0.31492 0.27083 0.33472 0.1618 C 0.33992 0.13402 0.30468 0.12106 0.28819 0.103 C 0.25902 0.07106 0.22256 0.05948 0.18593 0.05393 C 0.15086 0.05624 0.11926 0.07291 0.0861 0.08888 C 0.05989 0.10138 0.04982 0.10578 0.02534 0.12685 C 0.00694 0.14282 -0.00157 0.18124 -0.01042 0.20462 C -0.01528 0.21712 -0.02605 0.2412 -0.02605 0.2412 C -0.04671 0.36712 -0.06841 0.49259 -0.08768 0.61897 C -0.08803 0.62106 -0.08508 0.62175 -0.08438 0.6236 C -0.08334 0.62546 -0.08351 0.628 -0.08299 0.63009 C -0.0823 0.63217 -0.0816 0.63425 -0.08056 0.63634 C -0.06702 0.66851 -0.04497 0.69698 -0.01876 0.7111 C -0.01042 0.71573 0.00746 0.72222 0.00746 0.72222 C 0.15086 0.67453 0.29409 0.62337 0.43836 0.57916 C 0.44149 0.57823 0.44374 0.58472 0.44669 0.58726 C 0.44843 0.58888 0.45069 0.59027 0.45277 0.59189 C 0.45919 0.60416 0.4526 0.59305 0.46336 0.60462 C 0.46978 0.61157 0.47777 0.62291 0.48228 0.63171 C 0.48628 0.63865 0.48853 0.64675 0.49183 0.65393 C 0.49704 0.67661 0.49513 0.67407 0.47777 0.67615 C 0.43402 0.66921 0.46406 0.67291 0.38732 0.67291 C 0.24426 0.71735 0.10277 0.76944 -0.0415 0.80624 C -0.05782 0.81041 -0.07275 0.78958 -0.08907 0.78402 C -0.12153 0.77268 -0.15678 0.76481 -0.1856 0.73958 C -0.20244 0.72476 -0.21876 0.71249 -0.21876 0.68402 C -0.1639 0.65185 -0.11008 0.61689 -0.05435 0.58726 C -0.0474 0.58356 -0.03924 0.58564 -0.03195 0.58402 C -0.01094 0.57916 0.01145 0.57569 0.03228 0.56967 C 0.05798 0.56226 0.08419 0.55046 0.10728 0.53472 C 0.12222 0.52453 0.15138 0.503 0.15138 0.503 C 0.20781 0.47384 0.26649 0.45208 0.32065 0.41573 C 0.32881 0.41018 0.30208 0.4111 0.29322 0.40786 C 0.27794 0.40254 0.26249 0.39791 0.24774 0.39027 C 0.18749 0.35902 0.07222 0.29305 0.01232 0.24745 C -0.09723 0.16411 -0.01025 0.23796 -0.04376 0.19999 C -0.06112 0.18078 -0.03247 0.22314 -0.0606 0.17777 C -0.06233 0.17476 -0.0665 0.16967 -0.0665 0.16967 C -0.07796 0.2331 -0.08768 0.29722 -0.10088 0.36018 C -0.11216 0.41342 -0.14046 0.43124 -0.16268 0.47129 C -0.16963 0.48356 -0.17501 0.49698 -0.18178 0.50948 C -0.18872 0.53495 -0.1948 0.55902 -0.19862 0.58564 C -0.19775 0.59675 -0.19758 0.60786 -0.19601 0.61897 C -0.19567 0.62129 -0.19393 0.62522 -0.19393 0.62522 C -0.0566 0.56504 0.0802 0.50208 0.21805 0.44444 C 0.24669 0.4324 0.26909 0.45115 0.28819 0.47777 C 0.32291 0.52615 0.35555 0.59884 0.40728 0.61897 C 0.41701 0.61782 0.42656 0.61805 0.4361 0.61573 C 0.43923 0.61504 0.44426 0.60948 0.44426 0.60948 C 0.45069 0.62222 0.45972 0.6331 0.46336 0.64745 C 0.46666 0.66157 0.46406 0.67708 0.46458 0.69189 C 0.46562 0.72522 0.46787 0.76134 0.48367 0.78888 C 0.47308 0.79282 0.46406 0.78888 0.45277 0.78888 C 0.48645 0.75277 0.51753 0.71157 0.55399 0.68078 C 0.68454 0.5706 0.84461 0.51157 0.94305 0.34282 C 0.95103 0.29837 0.95364 0.26319 0.94305 0.21897 C 0.93923 0.20323 0.93437 0.18819 0.93003 0.17291 C 0.92847 0.16828 0.92534 0.16527 0.92274 0.1618 C 0.92152 0.15995 0.91822 0.15694 0.91822 0.15694 C 0.85242 0.17569 0.77829 0.16782 0.72152 0.21573 C 0.70537 0.22916 0.68923 0.2662 0.67899 0.28726 C 0.67447 0.29606 0.671 0.30532 0.66683 0.31411 C 0.66458 0.31944 0.65989 0.33009 0.65989 0.33009 C 0.63853 0.34814 0.61701 0.3662 0.59565 0.38402 C 0.58506 0.39259 0.57152 0.39884 0.56336 0.4111 C 0.55937 0.41689 0.55815 0.42384 0.55503 0.43009 C 0.55399 0.43495 0.55347 0.43958 0.54912 0.43958 L 0.62881 0.23171 L 0.66458 0.43171 C 0.66944 0.38032 0.67482 0.32916 0.67899 0.27777 C 0.68298 0.22384 0.6769 0.16712 0.70156 0.1206 C 0.70208 0.1162 0.70433 0.11226 0.70381 0.10786 C 0.70364 0.103 0.70156 0.09351 0.70156 0.09351 C 0.66961 0.0956 0.63784 0.09745 0.60624 0.09999 C 0.59895 0.10069 0.58489 0.103 0.58489 0.103 C 0.55069 0.10022 0.51649 0.09513 0.48228 0.09351 C 0.42291 0.08425 0.36458 0.07754 0.30503 0.07453 C 0.25364 0.07615 0.26597 0.07152 0.22985 0.0824 C 0.2111 0.08796 0.21944 0.08541 0.20138 0.09675 C 0.19722 0.09953 0.18836 0.10462 0.18836 0.10462 C 0.40225 0.03009 0.61701 -0.03982 0.83003 -0.11922 C 0.83541 -0.1213 0.81978 -0.13079 0.81458 -0.12871 C 0.80503 -0.12478 0.79947 -0.11181 0.79201 -0.10325 C 0.79062 -0.09908 0.78992 -0.09445 0.78836 -0.09052 C 0.78715 -0.08751 0.7835 -0.08265 0.7835 -0.08265 C 0.68489 0.08749 0.75294 0.03958 0.69669 0.03009 C 0.6802 0.03124 0.66406 0.03032 0.64791 0.03333 C 0.63524 0.03564 0.62256 0.04907 0.61336 0.05856 C 0.59687 0.07522 0.58072 0.09235 0.57412 0.11897 C 0.5743 0.1206 0.57465 0.12222 0.57534 0.1236 C 0.57638 0.12546 0.57899 0.12847 0.57899 0.12847 C 0.64635 0.09351 0.7144 0.06041 0.78124 0.0236 C 0.78402 0.02198 0.7901 0.0155 0.78715 0.01411 C 0.77968 0.01087 0.77117 0.01527 0.76319 0.01573 C 0.55017 0.0655 0.67395 0.03356 0.45746 0.09675 C 0.43506 0.10323 0.39079 0.11573 0.39079 0.11573 C 0.34947 0.12268 0.30746 0.12407 0.26701 0.13634 C 0.26024 0.13842 0.25815 0.14999 0.25381 0.15694 C 0.2526 0.15902 0.24826 0.16411 0.25017 0.16342 C 0.27152 0.15485 0.29114 0.14212 0.31215 0.13333 C 0.35329 0.11643 0.39652 0.10115 0.4361 0.07777 C 0.46406 0.06134 0.49235 0.04536 0.51805 0.0236 C 0.5394 0.00555 0.58228 -0.03033 0.58228 -0.03033 C 0.56562 -0.03126 0.5486 -0.0382 0.53246 -0.03334 C 0.51162 -0.02732 0.49322 -0.01112 0.47412 0.00138 C 0.43142 0.02939 0.38992 0.06874 0.35017 0.103 C 0.28176 0.16226 0.20468 0.20694 0.13489 0.26342 C 0.07812 0.30925 0.01996 0.35277 -0.0415 0.38726 C -0.05608 0.3956 -0.0823 0.4111 -0.09862 0.41735 C -0.10574 0.42013 -0.12119 0.4236 -0.12119 0.4236 C -0.03438 0.34259 0.04999 0.25624 0.1394 0.18078 C 0.15121 0.17106 0.16631 0.17291 0.18003 0.16967 C 0.20173 0.16435 0.22447 0.16041 0.24669 0.15694 C 0.30676 0.14768 0.36249 0.13101 0.41944 0.103 C 0.43142 0.09698 0.46718 0.08055 0.47291 0.06666 C 0.33072 0.08726 0.18888 0.11018 0.04652 0.12847 C -0.06528 0.14282 0.0276 0.11527 -0.08299 0.13796 C -0.09862 0.1412 -0.12952 0.14745 -0.12952 0.14745 C -0.14237 0.1537 -0.15452 0.15995 -0.1665 0.16967 C -0.16858 0.17152 -0.17501 0.18055 -0.17848 0.17615 C -0.06077 0.09791 0.05503 0.0155 0.17412 -0.0588 C 0.18454 -0.06528 0.19722 -0.06297 0.20867 -0.06528 C 0.23037 -0.06968 0.25225 -0.07524 0.27395 -0.0794 C 0.27933 -0.07894 0.28524 -0.08149 0.2894 -0.07778 C 0.29166 -0.07593 0.2835 -0.07153 0.2835 -0.07153 C 0.17274 -0.00857 0.06197 0.05393 -0.04844 0.11735 C -0.08508 0.13842 -0.1191 0.16481 -0.15678 0.1824 C -0.15851 0.17569 -0.15799 0.17939 -0.15799 0.17129 C -0.13664 0.10254 -0.11789 0.03217 -0.09393 -0.03496 C -0.09202 -0.04005 -0.08577 -0.0389 -0.08178 -0.04144 C -0.07935 -0.04306 -0.07709 -0.04561 -0.07466 -0.04769 C -0.07344 -0.04885 -0.07709 -0.04561 -0.07831 -0.04445 C -0.08091 -0.04237 -0.08282 -0.03982 -0.0856 -0.0382 C -0.0974 -0.03033 -0.10921 -0.02223 -0.12119 -0.01436 C -0.14532 0.00185 -0.17136 0.01319 -0.19723 0.0236 C -0.2106 0.02893 -0.23664 0.03958 -0.23664 0.03958 C -0.26077 0.04745 -0.28525 0.05462 -0.30921 0.06342 C -0.31459 0.0655 -0.2981 0.06087 -0.29254 0.06018 C -0.28508 0.05925 -0.27744 0.05902 -0.26997 0.05856 C -0.25799 0.05786 -0.24619 0.05763 -0.23421 0.05694 C -0.21997 0.05601 -0.19133 0.05393 -0.19133 0.05393 C 0.21301 0.08194 0.02065 -0.02825 0.10624 0.13171 C 0.10833 0.14004 0.11093 0.14814 0.1144 0.15555 C 0.11041 0.17522 0.09444 0.18263 0.08003 0.18726 C 0.02482 0.20485 -0.03039 0.21388 -0.08681 0.2236 C -0.104 0.22661 -0.1389 0.23171 -0.1389 0.23171 C 0.12847 0.21272 0.39583 0.19212 0.66319 0.17453 C 0.66458 0.17453 0.66475 0.17754 0.66458 0.17916 C 0.66353 0.19374 0.65381 0.21249 0.64912 0.22522 C 0.62864 0.28009 0.60312 0.31921 0.55746 0.33796 C 0.51961 0.3331 0.50902 0.33472 0.48228 0.29999 C 0.48055 0.29467 0.47794 0.28958 0.47638 0.28402 C 0.47482 0.27847 0.47291 0.26666 0.47291 0.26666 C 0.54374 0.16481 0.77864 0.02106 0.68489 -0.03982 C 0.68281 -0.04121 0.68228 -0.04515 0.68124 -0.04769 C 0.66787 -0.15093 0.63958 -0.25047 0.62169 -0.35255 C 0.61822 -0.37107 0.61492 -0.38959 0.6111 -0.40811 C 0.60902 -0.41876 0.60972 -0.43195 0.60381 -0.43982 C 0.59999 -0.44515 0.59287 -0.43982 0.58715 -0.43982 C 0.48645 -0.34399 0.39114 -0.23728 0.28472 -0.15232 C 0.27499 -0.14468 0.2651 -0.16806 0.25503 -0.17478 C 0.23142 -0.19005 0.21562 -0.19283 0.19079 -0.19677 C 0.18159 -0.1963 0.16458 -0.20232 0.16458 -0.18427 C 0.13888 -0.18589 0.11284 -0.18866 0.08715 -0.18866 C 0.08211 -0.18866 0.07951 -0.1801 0.07517 -0.1764 C 0.06614 -0.16783 0.05624 -0.16042 0.04652 -0.15232 C 0.01649 -0.12778 -0.01372 -0.10695 -0.04497 -0.08589 C -0.05417 -0.07964 -0.07171 -0.06366 -0.08438 -0.06366 C -0.10903 -0.04561 -0.13525 -0.03126 -0.15799 -0.00973 C -0.17431 0.00555 -0.1823 0.06249 -0.1856 0.08726 C -0.18907 0.14698 -0.18785 0.20601 -0.15574 0.25393 C -0.14862 0.26435 -0.14063 0.27615 -0.12952 0.27615 C -0.1132 0.29097 -0.09549 0.303 -0.08056 0.3206 C -0.0764 0.32546 -0.07657 0.33425 -0.07466 0.3412 C -0.06893 0.36203 -0.06598 0.38263 -0.04966 0.39351 C -0.03542 0.40323 -0.01997 0.40601 -0.00452 0.4111 C 0.00937 0.4155 0.03715 0.42522 0.03715 0.42522 C 0.14704 0.46805 0.26197 0.49305 0.36683 0.55393 C 0.39322 0.56921 0.40294 0.61342 0.41805 0.64583 C 0.45364 0.72175 0.4243 0.6611 0.47638 0.75856 C 0.5052 0.81226 0.51215 0.83448 0.56336 0.84745 C 0.5743 0.85347 0.58593 0.85786 0.59669 0.86504 C 0.59947 0.86689 0.60208 0.86897 0.60485 0.87129 C 0.60746 0.87337 0.61232 0.87777 0.61232 0.87777 C 0.61579 0.87036 0.62083 0.86388 0.62291 0.85555 C 0.62621 0.84189 0.62447 0.82685 0.62517 0.81249 C 0.62708 0.74235 0.62656 0.77985 0.62656 0.69999 C 0.5861 0.74907 0.54253 0.79421 0.50503 0.84745 C 0.46718 0.90069 0.45746 0.96759 0.40277 0.98888 C 0.37951 0.98101 0.35694 0.97013 0.3335 0.96342 C 0.32534 0.9611 0.31683 0.95902 0.3085 0.95694 C 0.2993 0.95462 0.28124 0.95069 0.28124 0.95069 C 0.21406 0.93217 0.14739 0.9118 0.08003 0.89513 C 0.04218 0.88587 0.04756 0.89907 0.02291 0.87615 C 0.0177 0.87129 0.01232 0.86388 0.0085 0.85694 C 0.0059 0.85231 0.0026 0.8412 0.0026 0.8412 C -0.00973 0.81851 -0.02101 0.79467 -0.03438 0.77291 C -0.03508 0.77175 -0.0389 0.77546 -0.03785 0.77453 C -0.00886 0.75161 0.00694 0.73263 0.0361 0.69999 C 0.04704 0.68749 0.06683 0.65856 0.06683 0.65856 C 0.18385 0.56388 0.28732 0.43055 0.41701 0.37291 C 0.41892 0.36921 0.421 0.3655 0.42291 0.3618 C 0.4276 0.35254 0.42117 0.33935 0.41944 0.32847 C 0.41579 0.30647 0.40624 0.28217 0.39548 0.26504 C 0.38906 0.25462 0.37412 0.23634 0.37412 0.23634 C 0.26562 0.21365 0.15781 0.18564 0.04895 0.16805 C 0.04166 0.16689 -0.00331 0.18286 -0.01285 0.18888 C -0.07153 0.22615 -0.11737 0.28124 -0.14983 0.35694 C -0.15695 0.39166 -0.16615 0.43171 -0.17119 0.46805 C -0.17553 0.50138 -0.17674 0.53495 -0.18178 0.56805 C -0.18143 0.58286 -0.18056 0.61249 -0.18056 0.61249 C -0.10504 0.63055 -0.02987 0.65578 0.04652 0.66666 C 0.10728 0.67522 0.17708 0.65138 0.23836 0.64444 C 0.27881 0.63402 0.32482 0.62685 0.36336 0.603 C 0.37725 0.59444 0.39444 0.56944 0.40728 0.56504 C 0.40885 0.56296 0.41058 0.56064 0.41215 0.55856 C 0.42742 0.50347 0.44374 0.4493 0.45746 0.39351 C 0.49183 0.25231 0.50798 0.103 0.51805 -0.04445 C 0.51492 -0.07269 0.51631 -0.1382 0.48593 -0.15093 C 0.47847 -0.15394 0.471 -0.15464 0.46336 -0.15533 C 0.43524 -0.15325 0.40937 -0.15024 0.38367 -0.13496 C 0.37517 -0.12987 0.36614 -0.12478 0.35867 -0.1176 C 0.35051 -0.11019 0.33472 -0.09538 0.33472 -0.09538 C 0.26753 0.02661 0.17742 0.22569 0.08003 0.35555 C 0.08246 0.35763 0.08715 0.3618 0.08715 0.3618 C 0.23003 0.4618 0.37447 0.5581 0.51579 0.6618 C 0.52065 0.66527 0.50798 0.68356 0.50728 0.68402 C 0.48385 0.70671 0.45972 0.7162 0.43124 0.7206 C 0.39079 0.71944 0.35017 0.71874 0.30989 0.71735 C 0.30711 0.71735 0.27881 0.71504 0.27395 0.71411 C 0.26076 0.7118 0.23489 0.70624 0.23489 0.70624 C 0.22204 0.70069 0.20763 0.69282 0.19669 0.6824 C 0.19183 0.67777 0.1835 0.66666 0.1835 0.66666 C 0.15676 0.53749 0.12656 0.40948 0.10277 0.27916 C 0.1019 0.27476 0.10781 0.27314 0.11093 0.27129 C 0.11579 0.26828 0.14496 0.2574 0.14652 0.25694 C 0.19253 0.24444 0.2394 0.2412 0.28593 0.23472 C 0.39322 0.21967 0.53419 0.20138 0.63472 0.15231 C 0.7059 0.11759 0.66787 0.13819 0.74774 0.08888 C 0.75451 0.08472 0.76058 0.07962 0.76683 0.07453 C 0.77135 0.07106 0.77985 0.06342 0.77985 0.06342 C 0.70798 0.02152 0.6394 -0.03126 0.56458 -0.06204 C 0.55017 -0.06806 0.53576 -0.05001 0.52169 -0.04306 C 0.48541 -0.02501 0.44583 0.00694 0.41458 0.03796 C 0.35347 0.09791 0.29218 0.15509 0.24079 0.23009 C 0.22395 0.25462 0.20885 0.28078 0.19426 0.30786 C 0.19131 0.31342 0.18853 0.31944 0.18593 0.32522 C 0.18402 0.32985 0.18003 0.33958 0.18003 0.33958 C 0.09253 0.41782 0.00781 0.50138 -0.08178 0.57453 C -0.08577 0.57777 -0.09914 0.5574 -0.10209 0.55393 C -0.1224 0.53032 -0.13994 0.50277 -0.15799 0.47615 C -0.16147 0.47106 -0.16494 0.46597 -0.16772 0.46018 C -0.17015 0.45532 -0.17362 0.44444 -0.17362 0.44444 C -0.06945 0.40995 0.03228 0.36296 0.13836 0.3412 C 0.14826 0.33911 0.14635 0.3655 0.15034 0.37777 C 0.16076 0.41226 0.16562 0.4486 0.18246 0.47916 C 0.21458 0.53726 0.2684 0.53217 0.31683 0.53472 C 0.34583 0.53171 0.37412 0.52777 0.40277 0.52222 C 0.41787 0.51944 0.43281 0.51689 0.44791 0.51411 C 0.45381 0.51296 0.46562 0.51249 0.46562 0.51249 C 0.58541 0.26064 0.74287 -0.21667 0.70746 0.03634 C 0.70485 0.10092 0.70208 0.1655 0.69895 0.23009 C 0.69843 0.2449 0.69722 0.25972 0.69669 0.27453 C 0.69565 0.30092 0.69426 0.35393 0.69426 0.35393 C 0.68281 0.47661 0.67916 0.60115 0.65989 0.72222 C 0.65451 0.75462 0.6368 0.7868 0.6144 0.80138 C 0.60312 0.80879 0.5835 0.80624 0.57274 0.80624 C 0.3651 0.73171 0.36388 0.63217 0.30017 0.76967 C 0.30069 0.77546 0.3026 0.78147 0.30156 0.78726 C 0.30103 0.78911 0.29912 0.78518 0.29774 0.78402 C 0.29531 0.78147 0.2927 0.77916 0.29079 0.77615 C 0.28923 0.7743 0.28732 0.76967 0.28732 0.76967 C 0.24965 0.75416 0.19478 0.68819 0.17274 0.73171 C 0.18055 0.76157 0.20815 0.76435 0.2276 0.76666 C 0.23194 0.76828 0.23628 0.77036 0.24079 0.77129 C 0.24826 0.77291 0.26319 0.77453 0.26319 0.77453 C 0.29687 0.79675 0.33194 0.8162 0.36458 0.8412 C 0.36978 0.84513 0.36978 0.85717 0.37517 0.86018 C 0.39426 0.8706 0.41353 0.87291 0.4335 0.87453 C 0.45763 0.8706 0.48263 0.87245 0.50624 0.86342 C 0.56128 0.84235 0.52083 0.85231 0.55399 0.84282 C 0.57534 0.83657 0.59774 0.83587 0.61926 0.83009 C 0.62187 0.82847 0.62412 0.82708 0.62656 0.82522 C 0.62985 0.82268 0.63593 0.81735 0.63593 0.81735 C 0.63958 0.80208 0.65069 0.78657 0.64652 0.77129 C 0.64392 0.7611 0.6309 0.76666 0.62291 0.76666 C 0.56458 0.7662 0.50624 0.76874 0.44791 0.76967 C 0.34583 0.78124 0.24374 0.78888 0.14201 0.80462 C 0.08593 0.81342 0.03176 0.83333 -0.02466 0.83333 C -0.02744 0.83657 -0.03247 0.83796 -0.03317 0.84282 C -0.04376 0.92476 -0.04063 0.90439 0.01232 0.9206 C 0.1151 0.90069 0.1611 0.8949 0.25728 0.86666 C 0.29166 0.85671 0.31961 0.84027 0.35277 0.8236 C 0.35989 0.8199 0.37412 0.8111 0.37412 0.8111 C 0.38541 0.80694 0.40364 0.81296 0.40867 0.79837 C 0.41249 0.78703 0.39027 0.79328 0.38107 0.79027 C 0.37412 0.78796 0.36683 0.78518 0.35972 0.7824 C 0.32031 0.76666 0.34166 0.77245 0.29183 0.75694 C 0.22152 0.73495 0.15225 0.71643 0.08367 0.68564 C 0.06388 0.67685 0.02534 0.65694 0.02534 0.65694 C -0.07588 0.61087 -0.17848 0.57013 -0.27831 0.51897 C -0.28525 0.5155 -0.26407 0.51527 -0.25695 0.51249 C -0.24063 0.50624 -0.23282 0.4949 -0.21754 0.48078 C -0.18959 0.45462 -0.15869 0.40694 -0.13664 0.37129 C -0.12067 0.34513 -0.10504 0.31805 -0.08907 0.29189 C -0.08056 0.278 -0.06285 0.25069 -0.06285 0.25069 C -0.02692 0.22592 0.00746 0.19722 0.04444 0.17615 C 0.0486 0.17384 0.05277 0.18217 0.05746 0.1824 C 0.09496 0.18402 0.13784 0.17985 0.17517 0.16967 C 0.18003 0.16712 0.1894 0.1618 0.1894 0.1618 C 0.09097 0.05902 0.1276 0.0574 0.04305 0.05393 C 0.03524 0.0537 0.02725 0.05509 0.01944 0.05555 C -0.00053 0.06203 -0.01858 0.06643 -0.03681 0.07916 C -0.10608 0.12754 -0.13647 0.23217 -0.16268 0.3236 C -0.16685 0.33819 -0.17206 0.35277 -0.17483 0.36805 C -0.18265 0.41018 -0.19046 0.45115 -0.20678 0.48888 C -0.21233 0.50138 -0.21997 0.5118 -0.22605 0.5236 C -0.22813 0.52777 -0.23195 0.53634 -0.23195 0.53634 C -0.25053 0.60555 -0.26928 0.63796 -0.25435 0.70138 C -0.25088 0.75578 -0.25834 0.86342 -0.20574 0.8824 C -0.19862 0.88495 -0.18056 0.88703 -0.17362 0.88726 C -0.15278 0.88772 -0.1323 0.88726 -0.11181 0.88726 C -0.04306 0.83425 0.02864 0.78772 0.09444 0.72847 C 0.10347 0.72013 0.07187 0.72847 0.06093 0.73171 C 0.05347 0.73402 0.04652 0.73958 0.03958 0.74444 C -0.00556 0.77615 -0.04324 0.82083 -0.08681 0.85555 C -0.09098 0.85439 -0.09567 0.85462 -0.09966 0.85231 C -0.10903 0.84675 -0.11511 0.83263 -0.1224 0.8236 C -0.12535 0.81967 -0.12883 0.81666 -0.13178 0.81249 C -0.1349 0.8081 -0.14011 0.79837 -0.14011 0.79837 C -0.20035 0.70509 -0.17292 0.70254 -0.22848 0.70624 C -0.24272 0.70902 -0.25313 0.70393 -0.26633 0.69837 C -0.27553 0.6905 -0.28351 0.68286 -0.2889 0.66967 C -0.29098 0.66458 -0.29376 0.65393 -0.29376 0.65393 C -0.29341 0.628 -0.2941 0.60208 -0.29254 0.57615 C -0.29237 0.57314 -0.28838 0.57962 -0.28768 0.5824 C -0.27813 0.5618 -0.27466 0.54212 -0.26876 0.51897 C -0.24237 0.41296 -0.23022 0.30416 -0.21997 0.19351 C -0.2191 0.17337 -0.21754 0.13333 -0.21754 0.13333 C -0.22865 0.18981 -0.23751 0.22985 -0.24272 0.2824 C -0.24185 0.34652 -0.24289 0.40231 -0.23074 0.46342 C -0.2264 0.48495 -0.21963 0.5206 -0.20574 0.53634 C -0.19949 0.54328 -0.1856 0.55393 -0.1856 0.55393 C -0.05244 0.54606 0.08055 0.5405 0.21319 0.53009 C 0.21857 0.52962 0.22169 0.52083 0.22638 0.51735 C 0.26249 0.49097 0.28333 0.453 0.3026 0.40462 C 0.3085 0.39004 0.31944 0.36018 0.31944 0.36018 C 0.37256 0.15509 0.4184 0.16319 0.31579 0.16666 C 0.25173 0.17106 0.28697 0.16921 0.20972 0.17129 C 0.17742 0.17013 0.14478 0.17013 0.11232 0.16805 C 0.10381 0.16759 0.08715 0.16342 0.08715 0.16342 C 0.07378 0.18032 0.04305 0.18981 0.04652 0.21411 C 0.05156 0.24768 0.08454 0.26018 0.10485 0.28078 C 0.19044 0.36643 0.2894 0.40532 0.39444 0.41573 C 0.4394 0.41365 0.47794 0.4081 0.52169 0.40138 C 0.52708 0.39884 0.53263 0.39629 0.53836 0.39351 C 0.5427 0.3912 0.54704 0.38796 0.55138 0.38564 C 0.55433 0.38425 0.55989 0.3824 0.55989 0.3824 C 0.57031 0.43657 0.5776 0.49143 0.58715 0.54583 C 0.58975 0.59004 0.59895 0.66573 0.56683 0.69837 C 0.55069 0.71481 0.53142 0.71458 0.51215 0.71735 C 0.49982 0.71921 0.47534 0.7236 0.47534 0.7236 C 0.32239 0.70786 0.16909 0.6986 0.01683 0.67615 C 0.01527 0.67592 0.02638 0.65092 0.02881 0.64745 C 0.04461 0.62661 0.06267 0.60995 0.08246 0.59675 C 0.12812 0.5662 0.18003 0.55393 0.22638 0.5236 C 0.23923 0.51527 0.27395 0.48634 0.2835 0.47777 C 0.29374 0.46874 0.31319 0.44907 0.31319 0.44907 C 0.38593 0.36272 0.46735 0.28819 0.53124 0.19027 C 0.54114 0.17499 0.50103 0.1861 0.48593 0.18402 C 0.47569 0.18263 0.46544 0.18055 0.45485 0.17916 C 0.4427 0.17754 0.43037 0.17661 0.41805 0.17453 C 0.40347 0.17198 0.38888 0.16735 0.37412 0.16504 C 0.34739 0.16087 0.29426 0.15555 0.29426 0.15555 C 0.28281 0.15277 0.27135 0.15069 0.25972 0.14745 C 0.24826 0.14421 0.22517 0.13634 0.22517 0.13634 C 0.18333 0.11689 0.1434 0.07268 0.09895 0.07777 C 0.09548 0.07823 0.03715 0.18935 0.02777 0.20624 C 0.00537 0.24606 -0.04445 0.32893 -0.06285 0.35393 C -0.10383 0.41041 -0.15765 0.48032 -0.17015 0.5618 C -0.16164 0.59976 -0.12657 0.60185 -0.10209 0.60948 C -0.06945 0.60833 -0.03681 0.60948 -0.00452 0.60624 C 0.0177 0.60416 0.06093 0.59351 0.06093 0.59351 C 0.25728 0.53587 0.45329 0.47476 0.65017 0.4206 C 0.65399 0.41967 0.64652 0.42939 0.64426 0.43333 C 0.63593 0.44745 0.62777 0.4618 0.61805 0.47453 C 0.58489 0.51897 0.55173 0.55115 0.50989 0.58078 C 0.40676 0.65347 0.29166 0.67129 0.1776 0.69189 C 0.14999 0.68865 0.14392 0.69212 0.12274 0.67916 C 0.11423 0.67384 0.10885 0.66805 0.10277 0.65856 C 0.0993 0.653 0.09305 0.6412 0.09305 0.6412 C 0.11857 0.52106 0.12308 0.38935 0.16926 0.28078 C 0.18645 0.24073 0.23386 0.24698 0.26701 0.23333 C 0.33992 0.203 0.41909 0.20393 0.49444 0.19999 C 0.55017 0.20161 0.6052 0.21249 0.66093 0.2206 C 0.7026 0.23379 0.67794 0.22384 0.70485 0.23796 C 0.70642 0.23888 0.72847 0.25231 0.73107 0.25231 C 0.57534 0.303 0.41597 0.33911 0.26319 0.40462 C 0.16284 0.44768 0.1059 0.58819 0.00485 0.62222 C 0.00103 0.62106 -0.00331 0.62129 -0.00695 0.61897 C -0.00886 0.61782 -0.00903 0.61458 -0.01042 0.61249 C -0.01581 0.60439 -0.0191 0.59814 -0.02344 0.58888 C -0.02987 0.55925 -0.03126 0.52245 -0.02223 0.49351 C -0.01459 0.46805 0.00399 0.41897 0.00399 0.41897 C 0.08558 0.31782 0.23246 -0.01228 0.25972 0.13171 C 0.26544 0.21828 0.21371 0.31921 0.18732 0.39351 C 0.17899 0.41712 0.17048 0.46342 0.14548 0.46342 C 0.07673 0.39097 0.01041 0.31481 -0.0606 0.24583 C -0.06459 0.24189 -0.05956 0.25879 -0.05817 0.26504 C -0.05539 0.27685 -0.05383 0.28981 -0.04844 0.29999 C -0.0349 0.32569 -0.0389 0.32198 -0.01876 0.34282 C 0.03176 0.3956 0.08558 0.41481 0.14895 0.41735 C 0.25902 0.40555 0.25781 0.41087 0.34062 0.39027 C 0.35972 0.38541 0.39774 0.37453 0.39774 0.37453 C 0.5019 0.38032 0.6519 0.27638 0.70972 0.39189 C 0.75763 0.48749 0.59565 0.56481 0.53124 0.6412 C 0.44912 0.73888 0.34583 0.75509 0.24322 0.78402 C 0.21267 0.77916 0.18142 0.7787 0.15138 0.76967 C 0.14531 0.76782 0.13715 0.75231 0.13715 0.75231 C 0.12326 0.56087 0.07708 0.54467 0.1611 0.55555 C 0.17065 0.56064 0.18142 0.56388 0.19183 0.56666 C 0.19426 0.5655 0.19687 0.56527 0.19895 0.56342 C 0.20034 0.56226 0.20138 0.55856 0.20138 0.55856 C 0.15468 0.50671 0.17517 0.51319 0.12517 0.50624 C 0.11371 0.50462 0.09062 0.503 0.09062 0.503 C 0.07829 0.50046 0.06579 0.4993 0.05399 0.49513 C 0.04704 0.47754 0.06267 0.46666 0.07169 0.45069 C 0.07656 0.44189 0.09062 0.43009 0.09062 0.43009 C 0.22447 0.36296 0.3559 0.28749 0.49183 0.22847 C 0.5309 0.21157 0.53194 0.21967 0.53732 0.2412 C 0.52881 0.2449 0.52274 0.25254 0.5144 0.25694 C 0.51006 0.25948 0.50503 0.25972 0.50034 0.2618 C 0.45433 0.2831 0.40867 0.30555 0.36336 0.32847 C 0.27551 0.37268 0.36718 0.3236 0.31215 0.35555 C 0.30624 0.35902 0.29426 0.36504 0.29426 0.36504 C 0.28472 0.36759 0.27534 0.37083 0.26562 0.37291 C 0.26319 0.37337 0.27291 0.36967 0.27291 0.36967 C 0.29826 0.37661 0.271 0.36759 0.3085 0.39027 C 0.31649 0.39513 0.33246 0.40462 0.33246 0.40462 L -0.08056 -0.03982 L -0.07588 -0.04931 L 0.0644 0.03171 L 0.05989 0.05069 L 0.04791 0.02685 L 0.06093 0.0206 " pathEditMode="relative" ptsTypes="fffffffffffffffffffffffffffffffffffffffffffffffffffffffffffffffffffffffffffffffffffffffffffffffffffffffffffffffffffffffffffffffffffffffffffffffffffffffffffffffffffffffffffffffffffAfffffffffffffffffffffffffffffffffffffffffffffffffffffffffffffffffffffffffAA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fAAAAAAA">
                                      <p:cBhvr>
                                        <p:cTn id="6" dur="5000" fill="hold"/>
                                        <p:tgtEl>
                                          <p:spTgt spid="8806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>
            <a:extLst>
              <a:ext uri="{FF2B5EF4-FFF2-40B4-BE49-F238E27FC236}">
                <a16:creationId xmlns:a16="http://schemas.microsoft.com/office/drawing/2014/main" id="{3BE08C20-9E46-440A-986B-827DB27D8DA3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Že 1500let pr.n.š  </a:t>
            </a:r>
          </a:p>
          <a:p>
            <a:r>
              <a:rPr lang="sl-SI" altLang="sl-SI"/>
              <a:t>3500 let pr.n.š. – kultura ob reki Ind</a:t>
            </a:r>
          </a:p>
          <a:p>
            <a:r>
              <a:rPr lang="sl-SI" altLang="sl-SI"/>
              <a:t>V to kulturo vdre pleme ARIJCEV</a:t>
            </a:r>
          </a:p>
          <a:p>
            <a:r>
              <a:rPr lang="sl-SI" altLang="sl-SI"/>
              <a:t>Hinduizem se razvije iz verovanja obeh kultur</a:t>
            </a:r>
            <a:endParaRPr lang="en-US" altLang="sl-SI"/>
          </a:p>
        </p:txBody>
      </p:sp>
      <p:sp>
        <p:nvSpPr>
          <p:cNvPr id="27652" name="WordArt 4">
            <a:extLst>
              <a:ext uri="{FF2B5EF4-FFF2-40B4-BE49-F238E27FC236}">
                <a16:creationId xmlns:a16="http://schemas.microsoft.com/office/drawing/2014/main" id="{8B8BFD79-75C2-4DD7-9435-793CBC37CF90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295400" y="152400"/>
            <a:ext cx="6705600" cy="13081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ZAČETKI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3">
            <a:extLst>
              <a:ext uri="{FF2B5EF4-FFF2-40B4-BE49-F238E27FC236}">
                <a16:creationId xmlns:a16="http://schemas.microsoft.com/office/drawing/2014/main" id="{91D1730F-600C-400F-88AD-B4EC930BED06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Je  zelo raznolika vera</a:t>
            </a:r>
          </a:p>
          <a:p>
            <a:r>
              <a:rPr lang="sl-SI" altLang="sl-SI"/>
              <a:t>Zgodba o slonu</a:t>
            </a:r>
          </a:p>
          <a:p>
            <a:r>
              <a:rPr lang="sl-SI" altLang="sl-SI"/>
              <a:t>Skoraj na vsakem koncu polotoka drugačni običaji</a:t>
            </a:r>
            <a:endParaRPr lang="en-US" altLang="sl-SI"/>
          </a:p>
        </p:txBody>
      </p:sp>
      <p:sp>
        <p:nvSpPr>
          <p:cNvPr id="44036" name="WordArt 4">
            <a:extLst>
              <a:ext uri="{FF2B5EF4-FFF2-40B4-BE49-F238E27FC236}">
                <a16:creationId xmlns:a16="http://schemas.microsoft.com/office/drawing/2014/main" id="{63A8B13A-0C65-46D0-98A9-B5F31A0967A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209800" y="228600"/>
            <a:ext cx="4953000" cy="11557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RAZNOLIKOST</a:t>
            </a:r>
          </a:p>
        </p:txBody>
      </p:sp>
      <p:pic>
        <p:nvPicPr>
          <p:cNvPr id="44038" name="Picture 6" descr="slon-jumbo3">
            <a:hlinkClick r:id="rId2"/>
            <a:extLst>
              <a:ext uri="{FF2B5EF4-FFF2-40B4-BE49-F238E27FC236}">
                <a16:creationId xmlns:a16="http://schemas.microsoft.com/office/drawing/2014/main" id="{22EB0FD6-91A6-4A12-B883-26B14B15B5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267200"/>
            <a:ext cx="28194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4039" name="Line 7">
            <a:extLst>
              <a:ext uri="{FF2B5EF4-FFF2-40B4-BE49-F238E27FC236}">
                <a16:creationId xmlns:a16="http://schemas.microsoft.com/office/drawing/2014/main" id="{C157E3D3-F16A-405C-A7CC-F9C6A2F098AB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4953000"/>
            <a:ext cx="18288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4040" name="Line 8">
            <a:extLst>
              <a:ext uri="{FF2B5EF4-FFF2-40B4-BE49-F238E27FC236}">
                <a16:creationId xmlns:a16="http://schemas.microsoft.com/office/drawing/2014/main" id="{FF53145B-38CB-4285-81CB-0556EE9B5A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4876800"/>
            <a:ext cx="1295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4041" name="Line 9">
            <a:extLst>
              <a:ext uri="{FF2B5EF4-FFF2-40B4-BE49-F238E27FC236}">
                <a16:creationId xmlns:a16="http://schemas.microsoft.com/office/drawing/2014/main" id="{1061AADE-75CD-495F-B874-87D92327D0B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800600" y="5181600"/>
            <a:ext cx="22860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44042" name="Line 10">
            <a:extLst>
              <a:ext uri="{FF2B5EF4-FFF2-40B4-BE49-F238E27FC236}">
                <a16:creationId xmlns:a16="http://schemas.microsoft.com/office/drawing/2014/main" id="{12C0912B-1F4E-419C-B101-F25E63F37DE8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4343400"/>
            <a:ext cx="1905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0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4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7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5" name="WordArt 5">
            <a:extLst>
              <a:ext uri="{FF2B5EF4-FFF2-40B4-BE49-F238E27FC236}">
                <a16:creationId xmlns:a16="http://schemas.microsoft.com/office/drawing/2014/main" id="{F59BD46F-4A1F-49AB-8BAC-3F36C5B0778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4876800" cy="1612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pt-BR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B o G o V i</a:t>
            </a:r>
            <a:endParaRPr lang="sl-SI" sz="3600" kern="1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E260E014-65FE-41D6-92A8-D7077BC95084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/>
              <a:t>Več 1000 bogov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“glavni trije” so: Brahma, Višnu, Šiva(ljudjem je priljubljen tudi bog KRIŠNA).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So odgovorni za ustvarjanje, uničevanje,ohranjanje sveta.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Višnu – ima deset utelešenj, katera predstavljajo takrat, ko zemlji grozi beda itd.                   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Brahma – najmanj pomemben od te trojice</a:t>
            </a:r>
          </a:p>
          <a:p>
            <a:pPr>
              <a:lnSpc>
                <a:spcPct val="90000"/>
              </a:lnSpc>
            </a:pPr>
            <a:r>
              <a:rPr lang="sl-SI" altLang="sl-SI" sz="2800"/>
              <a:t>Šiva – bog plesa </a:t>
            </a:r>
            <a:endParaRPr lang="en-US" altLang="sl-SI" sz="280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50" name="Rectangle 6">
            <a:extLst>
              <a:ext uri="{FF2B5EF4-FFF2-40B4-BE49-F238E27FC236}">
                <a16:creationId xmlns:a16="http://schemas.microsoft.com/office/drawing/2014/main" id="{CE05BB72-ED2B-4ECA-812E-4E99D10CAF65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2800"/>
              <a:t>ŠIVA:</a:t>
            </a:r>
          </a:p>
          <a:p>
            <a:endParaRPr lang="sl-SI" altLang="sl-SI" sz="2800"/>
          </a:p>
          <a:p>
            <a:endParaRPr lang="sl-SI" altLang="sl-SI" sz="2800"/>
          </a:p>
          <a:p>
            <a:r>
              <a:rPr lang="sl-SI" altLang="sl-SI" sz="2800"/>
              <a:t>VIŠNU:</a:t>
            </a:r>
          </a:p>
          <a:p>
            <a:endParaRPr lang="sl-SI" altLang="sl-SI" sz="2800"/>
          </a:p>
          <a:p>
            <a:endParaRPr lang="sl-SI" altLang="sl-SI" sz="2800"/>
          </a:p>
          <a:p>
            <a:endParaRPr lang="sl-SI" altLang="sl-SI" sz="2800"/>
          </a:p>
          <a:p>
            <a:r>
              <a:rPr lang="sl-SI" altLang="sl-SI" sz="2800"/>
              <a:t>BRAHMA:</a:t>
            </a:r>
            <a:endParaRPr lang="en-US" altLang="sl-SI" sz="2800"/>
          </a:p>
        </p:txBody>
      </p:sp>
      <p:pic>
        <p:nvPicPr>
          <p:cNvPr id="31751" name="Picture 7" descr="EMU2CATRO887CA7PZZ9HCAK3Q8QNCA6U6LTLCAV2CHCVCAOO9FAECAM7VFAGCA48SUF8CAT955ZFCAWCMK58CALB5NQGCAVDDEM6CAX5EHXXCAGJ8S01CA9KNLKBCANI8PQ1CA1Y8J1RCAK2ZYYLCAID46MB">
            <a:extLst>
              <a:ext uri="{FF2B5EF4-FFF2-40B4-BE49-F238E27FC236}">
                <a16:creationId xmlns:a16="http://schemas.microsoft.com/office/drawing/2014/main" id="{D602BF18-5616-4FE9-93BD-6D21EA67FA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762000"/>
            <a:ext cx="2743200" cy="2595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1752" name="Picture 8">
            <a:extLst>
              <a:ext uri="{FF2B5EF4-FFF2-40B4-BE49-F238E27FC236}">
                <a16:creationId xmlns:a16="http://schemas.microsoft.com/office/drawing/2014/main" id="{821E45B2-5B7A-4F16-813E-4AB3A313481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743200"/>
            <a:ext cx="2527300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754" name="Picture 10" descr="multimediaservlet?url=57e849e9d35f62a9d2a973b85d34c4da08c95f457b44d39e7908616e76cc2e307566081e5c5e5d67d1083808fdbc08cd596c4c82083e966f297ad2c36a0823549120da6537cf08925585ce24c918d305&amp;size=large&amp;locale=sl&amp;contenttype=image%2Fjpeg">
            <a:hlinkClick r:id="rId4"/>
            <a:extLst>
              <a:ext uri="{FF2B5EF4-FFF2-40B4-BE49-F238E27FC236}">
                <a16:creationId xmlns:a16="http://schemas.microsoft.com/office/drawing/2014/main" id="{2213E249-2C55-42B9-ACEC-37F272CA108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500563"/>
            <a:ext cx="2514600" cy="2357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3">
            <a:extLst>
              <a:ext uri="{FF2B5EF4-FFF2-40B4-BE49-F238E27FC236}">
                <a16:creationId xmlns:a16="http://schemas.microsoft.com/office/drawing/2014/main" id="{1FFE9C6C-4199-47EC-84B5-7B45A180772E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Hindujci častijo bogove sami in ne v skupinah (izjema je Z INDIJA)</a:t>
            </a:r>
          </a:p>
          <a:p>
            <a:r>
              <a:rPr lang="sl-SI" altLang="sl-SI"/>
              <a:t>Kraji čaščenja so :                    TEMPLJI(le ob praznikih), DOMA(pogosteje). Če molijo doma, se ponavadi zbere vsa družina in skupaj moli.</a:t>
            </a:r>
            <a:endParaRPr lang="en-US" altLang="sl-SI"/>
          </a:p>
        </p:txBody>
      </p:sp>
      <p:sp>
        <p:nvSpPr>
          <p:cNvPr id="32772" name="WordArt 4">
            <a:extLst>
              <a:ext uri="{FF2B5EF4-FFF2-40B4-BE49-F238E27FC236}">
                <a16:creationId xmlns:a16="http://schemas.microsoft.com/office/drawing/2014/main" id="{12DDE6CC-4A54-4818-B1C4-D1EDAFC9982F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38400" y="228600"/>
            <a:ext cx="4114800" cy="12954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ČAŠČENJE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6" name="Picture 4">
            <a:extLst>
              <a:ext uri="{FF2B5EF4-FFF2-40B4-BE49-F238E27FC236}">
                <a16:creationId xmlns:a16="http://schemas.microsoft.com/office/drawing/2014/main" id="{AEFD9DCA-B389-4BD8-857A-D27ABA0727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371600"/>
            <a:ext cx="2286000" cy="2809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7" name="Picture 5">
            <a:extLst>
              <a:ext uri="{FF2B5EF4-FFF2-40B4-BE49-F238E27FC236}">
                <a16:creationId xmlns:a16="http://schemas.microsoft.com/office/drawing/2014/main" id="{F7322D08-2CDD-48D4-9A5E-7344416EE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219200"/>
            <a:ext cx="4191000" cy="284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798" name="Picture 6">
            <a:extLst>
              <a:ext uri="{FF2B5EF4-FFF2-40B4-BE49-F238E27FC236}">
                <a16:creationId xmlns:a16="http://schemas.microsoft.com/office/drawing/2014/main" id="{1B2C6BBF-0521-4D7B-A28C-05D2996E2E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419600"/>
            <a:ext cx="3505200" cy="206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800" name="Picture 8" descr="Akshardham Temple in New Delhi.">
            <a:hlinkClick r:id="rId5" tooltip="Akshardham Temple in New Delhi."/>
            <a:extLst>
              <a:ext uri="{FF2B5EF4-FFF2-40B4-BE49-F238E27FC236}">
                <a16:creationId xmlns:a16="http://schemas.microsoft.com/office/drawing/2014/main" id="{DC537EC6-AE6C-4A83-A12E-0B48FBF13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267200"/>
            <a:ext cx="3200400" cy="2400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801" name="Rectangle 9">
            <a:extLst>
              <a:ext uri="{FF2B5EF4-FFF2-40B4-BE49-F238E27FC236}">
                <a16:creationId xmlns:a16="http://schemas.microsoft.com/office/drawing/2014/main" id="{BFA581CF-7E0F-4C14-8676-3C36AF85113C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r>
              <a:rPr lang="sl-SI" altLang="sl-SI"/>
              <a:t>ČAŠČENJE</a:t>
            </a:r>
            <a:endParaRPr lang="en-US" altLang="sl-SI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Rectangle 3">
            <a:extLst>
              <a:ext uri="{FF2B5EF4-FFF2-40B4-BE49-F238E27FC236}">
                <a16:creationId xmlns:a16="http://schemas.microsoft.com/office/drawing/2014/main" id="{03EF1B68-F5A1-4849-BEB4-D601B474A792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/>
              <a:t>Značilen sveti kraj je reka Ganges.</a:t>
            </a:r>
          </a:p>
          <a:p>
            <a:r>
              <a:rPr lang="sl-SI" altLang="sl-SI"/>
              <a:t>Častijo tudi druge reke v Indiji</a:t>
            </a:r>
            <a:endParaRPr lang="en-US" altLang="sl-SI"/>
          </a:p>
        </p:txBody>
      </p:sp>
      <p:sp>
        <p:nvSpPr>
          <p:cNvPr id="34820" name="WordArt 4">
            <a:extLst>
              <a:ext uri="{FF2B5EF4-FFF2-40B4-BE49-F238E27FC236}">
                <a16:creationId xmlns:a16="http://schemas.microsoft.com/office/drawing/2014/main" id="{22E6F7F2-1EB7-4969-9E0D-D7A56B1ED62B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514600" y="152400"/>
            <a:ext cx="4038600" cy="1231900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  <a:contourClr>
                <a:srgbClr val="FFFFCC"/>
              </a:contourClr>
            </a:sp3d>
          </a:bodyPr>
          <a:lstStyle/>
          <a:p>
            <a:pPr algn="ctr"/>
            <a:r>
              <a:rPr lang="sl-SI" sz="3600" kern="1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SVETI KRAJI</a:t>
            </a:r>
          </a:p>
        </p:txBody>
      </p:sp>
      <p:pic>
        <p:nvPicPr>
          <p:cNvPr id="34822" name="Picture 6" descr="Map showing the course of the Ganges and selected tributaries">
            <a:hlinkClick r:id="rId2" tooltip="Map showing the course of the Ganges and selected tributaries"/>
            <a:extLst>
              <a:ext uri="{FF2B5EF4-FFF2-40B4-BE49-F238E27FC236}">
                <a16:creationId xmlns:a16="http://schemas.microsoft.com/office/drawing/2014/main" id="{60336421-E403-420D-8616-3CF80DF051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06800"/>
            <a:ext cx="4419600" cy="300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824" name="Picture 8" descr="none The Ganges in Varanasi">
            <a:hlinkClick r:id="rId4" tooltip="none The Ganges in Varanasi"/>
            <a:extLst>
              <a:ext uri="{FF2B5EF4-FFF2-40B4-BE49-F238E27FC236}">
                <a16:creationId xmlns:a16="http://schemas.microsoft.com/office/drawing/2014/main" id="{48C9B6FA-1245-4FD4-9446-5DC1084C615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86200"/>
            <a:ext cx="4038600" cy="273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>
            <a:extLst>
              <a:ext uri="{FF2B5EF4-FFF2-40B4-BE49-F238E27FC236}">
                <a16:creationId xmlns:a16="http://schemas.microsoft.com/office/drawing/2014/main" id="{C2585314-9181-4539-942A-3117EEF242EF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/>
              <a:t>SVETE KNJIGE</a:t>
            </a:r>
            <a:endParaRPr lang="en-US" altLang="sl-SI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3B67D1AB-6550-4F0E-A67A-B0DBAB10C9F9}"/>
              </a:ext>
            </a:extLst>
          </p:cNvPr>
          <p:cNvSpPr>
            <a:spLocks noGrp="1" noRot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 sz="4800"/>
              <a:t>Hindujska</a:t>
            </a:r>
            <a:r>
              <a:rPr lang="sl-SI" altLang="sl-SI"/>
              <a:t> vera ima v “posesti” najstarejše VEDE</a:t>
            </a:r>
            <a:r>
              <a:rPr lang="sl-SI" altLang="sl-SI" sz="5400"/>
              <a:t> </a:t>
            </a:r>
            <a:r>
              <a:rPr lang="sl-SI" altLang="sl-SI"/>
              <a:t>– knjige katere so prispevale k nastanku vere in so jih pred 4000 leti na indijsko podcelino prinesli ARIJCI</a:t>
            </a:r>
            <a:r>
              <a:rPr lang="sl-SI" altLang="sl-SI" sz="4800"/>
              <a:t>.</a:t>
            </a:r>
            <a:endParaRPr lang="en-US" altLang="sl-SI" sz="4800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Plasti stekla">
  <a:themeElements>
    <a:clrScheme name="Plasti stekla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Plasti stekla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lasti stekla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lasti stekla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lasti stekla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0</TotalTime>
  <Words>331</Words>
  <Application>Microsoft Office PowerPoint</Application>
  <PresentationFormat>On-screen Show (4:3)</PresentationFormat>
  <Paragraphs>64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Arial Black</vt:lpstr>
      <vt:lpstr>Times New Roman</vt:lpstr>
      <vt:lpstr>Wingdings</vt:lpstr>
      <vt:lpstr>Plasti stekla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ČAŠČENJE</vt:lpstr>
      <vt:lpstr>PowerPoint Presentation</vt:lpstr>
      <vt:lpstr>SVETE KNJIGE</vt:lpstr>
      <vt:lpstr>PowerPoint Presentation</vt:lpstr>
      <vt:lpstr>SVETE KNJIGE(RIGVEDA)</vt:lpstr>
      <vt:lpstr>RESNICA JE ENA ČEPRAV JIH MODRECI POZNAJO MNOGO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KONEC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2019-06-03T09:10:02Z</dcterms:created>
  <dcterms:modified xsi:type="dcterms:W3CDTF">2019-06-03T09:10:02Z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