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58" r:id="rId5"/>
    <p:sldId id="259" r:id="rId6"/>
    <p:sldId id="265" r:id="rId7"/>
    <p:sldId id="260" r:id="rId8"/>
    <p:sldId id="261" r:id="rId9"/>
    <p:sldId id="266" r:id="rId10"/>
    <p:sldId id="269" r:id="rId11"/>
    <p:sldId id="264" r:id="rId12"/>
    <p:sldId id="267" r:id="rId13"/>
    <p:sldId id="268" r:id="rId14"/>
    <p:sldId id="282" r:id="rId15"/>
    <p:sldId id="272" r:id="rId16"/>
    <p:sldId id="273" r:id="rId17"/>
    <p:sldId id="275" r:id="rId18"/>
    <p:sldId id="283" r:id="rId19"/>
    <p:sldId id="278" r:id="rId20"/>
    <p:sldId id="280" r:id="rId21"/>
    <p:sldId id="284" r:id="rId2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1989FBCC-2A13-4BC6-8430-C5BBEE1996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CA5290EF-0358-41BC-BFE1-A1480D5342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13CF66-BCA9-4C00-B2B7-2A8E3D8F6F0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3704A4D6-D388-4B4F-928A-649DF2345A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258CE9A2-BA4E-4436-8EEA-8BD13B356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53737498-3B3E-4E58-8363-C45F24BDF4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E3A81B1-9672-47EA-A3F3-0835E885F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43F00C-971C-4882-B477-307023CBF2D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grada stranske slike 1">
            <a:extLst>
              <a:ext uri="{FF2B5EF4-FFF2-40B4-BE49-F238E27FC236}">
                <a16:creationId xmlns:a16="http://schemas.microsoft.com/office/drawing/2014/main" id="{09D81929-720B-48BA-858F-1B91DEB2C0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Ograda opomb 2">
            <a:extLst>
              <a:ext uri="{FF2B5EF4-FFF2-40B4-BE49-F238E27FC236}">
                <a16:creationId xmlns:a16="http://schemas.microsoft.com/office/drawing/2014/main" id="{50D4BBDF-20FF-4D50-A032-2D6C148953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4580" name="Ograda številke diapozitiva 3">
            <a:extLst>
              <a:ext uri="{FF2B5EF4-FFF2-40B4-BE49-F238E27FC236}">
                <a16:creationId xmlns:a16="http://schemas.microsoft.com/office/drawing/2014/main" id="{EBF49F42-BD6A-412F-8824-D18925803C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3F53FB-99B8-47D5-A77C-D24A90EE1E46}" type="slidenum">
              <a:rPr lang="sl-SI" altLang="sl-SI"/>
              <a:pPr eaLnBrk="1" hangingPunct="1"/>
              <a:t>8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7D86A6-8FAA-449E-BC0F-08CD2C988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BFB5EC-0FC0-4394-A846-95589041A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5A9A47-3B5B-4072-BC4A-0A2532E9A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97D7B-69D6-42D5-9FD8-D5E896DF0A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486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860428-BA6F-4494-A74D-47AA824CEC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8ECE99-05C1-40F8-B5D8-7A68C842E8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C0C78-4748-4809-B533-74752EA615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67C71-9271-48F0-BBCD-375CDFA64D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08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8B3B95-A881-40BD-B2F0-BBCEDBDEB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C68460-3380-437F-A121-80117700D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317AD1-1449-4D2D-8344-F445E7576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53D02-AC29-4793-96F0-A11ABD205F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750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02AEC5-A9CB-4F6E-B3A8-21A20106AC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21926E-DD30-4C94-B137-1724FBFD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74B5A3-E947-4C64-8489-ACF305406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B0915-93BC-42C1-9D85-1329D7AB2A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051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6BD048-33C7-4875-B052-571484090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8D91E2-55C2-47F5-B8D9-3A5E1D7EA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AC9E1F-73CC-4209-8068-030423EC0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EA36C-D539-4BE8-A046-B62C4797ED2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174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676F3-0359-42FE-B72A-D0E131B0F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C6570-1343-4F0F-8164-1F409A58A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8804F-4033-475D-8130-10BB0C4A9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41BEF-F711-4071-8774-74EA875982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023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D065B3-245A-4779-B585-7E14882ED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6408BF-4B56-4798-86E8-647E5FE3E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049816-F7AE-4AA0-B07F-C76AD01CB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0DF6F-FFBA-4D0C-ADF1-D3DA1F06CA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667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7C503E-D22E-4813-A030-4BE1E979EB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93074A-EFFB-4F4E-A204-49A7ECEA0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0C4E44-6A46-4560-ACAE-50810A581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B0095-6176-4E15-99A1-D07FAB72D2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820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0D495C-E6A9-4D14-8C14-E611551684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0AD071-1B72-4B28-A3FC-40A95089C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04337D-3CB3-4B2A-8BA3-0806D2DC4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E0213-3ECB-45FB-94DF-48283F5166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052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966844-0090-4743-8AD7-1F03BE1EC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39D214-888F-460D-8883-54F65A432F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1509A-CC91-4709-9879-7AA571E67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A3F8D-9455-4EF4-9E1D-81C32AC574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182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A40D36-0F2A-4C0C-AB80-F08126628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FE4AB-DD75-4A0B-BB29-5EE2535CB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AE69EA-EB96-46E1-8822-80E944E02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0353E-5478-43AC-8378-00C02110BA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469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B8E624E-5BC8-48FF-AFCA-0D1BC18EB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2E1C03-072E-45BD-863B-466C73B40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BA2AB7-9697-4698-BCC7-1DA64C945E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567D3F-40C1-4F11-A4D9-69A62EF529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2DAA62-392E-4C27-9CF9-0D91B6CFB1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0BE489-2C90-44BC-A555-E704BD1BB92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gangadawn">
            <a:extLst>
              <a:ext uri="{FF2B5EF4-FFF2-40B4-BE49-F238E27FC236}">
                <a16:creationId xmlns:a16="http://schemas.microsoft.com/office/drawing/2014/main" id="{2763DC55-3856-4AD2-AB8F-4342CA5A1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7A38838-AE1E-4F0B-91F1-047436CC3B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sl-SI" sz="8000">
                <a:solidFill>
                  <a:schemeClr val="bg1"/>
                </a:solidFill>
                <a:latin typeface="Segoe UI Light" panose="020B0502040204020203" pitchFamily="34" charset="0"/>
              </a:rPr>
              <a:t>Hinduizem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6E2DF56-449E-4C93-8628-AF3CAD196C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sl-SI" altLang="sl-SI"/>
              <a:t>	</a:t>
            </a:r>
            <a:r>
              <a:rPr lang="sl-SI" altLang="sl-S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SVETOVNE RELIGIJE</a:t>
            </a:r>
            <a:endParaRPr lang="sl-SI" altLang="sl-SI" b="1">
              <a:solidFill>
                <a:srgbClr val="00B050"/>
              </a:solidFill>
            </a:endParaRPr>
          </a:p>
        </p:txBody>
      </p:sp>
      <p:pic>
        <p:nvPicPr>
          <p:cNvPr id="2053" name="Picture 13" descr="200px-Aum_red">
            <a:extLst>
              <a:ext uri="{FF2B5EF4-FFF2-40B4-BE49-F238E27FC236}">
                <a16:creationId xmlns:a16="http://schemas.microsoft.com/office/drawing/2014/main" id="{FB1A2C45-D440-47AB-9D23-EA66C156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334803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http://07841.06jn.thinkquest.nl/hindoeisme/veda.jpg">
            <a:extLst>
              <a:ext uri="{FF2B5EF4-FFF2-40B4-BE49-F238E27FC236}">
                <a16:creationId xmlns:a16="http://schemas.microsoft.com/office/drawing/2014/main" id="{2AFB8FCF-E758-4A16-A956-955AB1FED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Naslov 1">
            <a:extLst>
              <a:ext uri="{FF2B5EF4-FFF2-40B4-BE49-F238E27FC236}">
                <a16:creationId xmlns:a16="http://schemas.microsoft.com/office/drawing/2014/main" id="{C58B3A52-418E-4CF8-80EC-FEE7E87D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chemeClr val="bg1"/>
                </a:solidFill>
                <a:latin typeface="Segoe UI Light" panose="020B0502040204020203" pitchFamily="34" charset="0"/>
              </a:rPr>
              <a:t>Svete knjige</a:t>
            </a:r>
          </a:p>
        </p:txBody>
      </p:sp>
      <p:sp>
        <p:nvSpPr>
          <p:cNvPr id="11268" name="Ograda vsebine 2">
            <a:extLst>
              <a:ext uri="{FF2B5EF4-FFF2-40B4-BE49-F238E27FC236}">
                <a16:creationId xmlns:a16="http://schemas.microsoft.com/office/drawing/2014/main" id="{EFFADF61-670B-4DD7-8FF1-7E80519D3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pisane v sansktru (stari jezik Indije)</a:t>
            </a:r>
          </a:p>
          <a:p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točen datum ni znan (verjetno pr. Kr.)</a:t>
            </a:r>
          </a:p>
          <a:p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nekatere pisane več stoletij</a:t>
            </a:r>
          </a:p>
          <a:p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Rigveda -  zapisana Veda (pred 4000 leti prinesli Arijci) -slavospevi (več kot 1000)</a:t>
            </a:r>
          </a:p>
          <a:p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Upanišade -  filozofski nauki o Brahmanu, boj za doseg mokše</a:t>
            </a:r>
          </a:p>
          <a:p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Ramajana -  dogodivščine Rame in Site</a:t>
            </a:r>
          </a:p>
          <a:p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Mahabharata -  najdaljša pesnitev na svetu (100.000+ verzov)</a:t>
            </a:r>
          </a:p>
          <a:p>
            <a:endParaRPr lang="sl-SI" altLang="sl-SI">
              <a:latin typeface="Segoe UI Light" panose="020B0502040204020203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http://t3.gstatic.com/images?q=tbn:ANd9GcQJAdIRexziXBgZkp76gPmdH_Auo9UO1CEomuEVwjtxAgWIfXOHzPAZ718G">
            <a:extLst>
              <a:ext uri="{FF2B5EF4-FFF2-40B4-BE49-F238E27FC236}">
                <a16:creationId xmlns:a16="http://schemas.microsoft.com/office/drawing/2014/main" id="{E8EAB70F-D3CC-446A-859D-925A3018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C4C65CBB-095C-4957-BA9E-E35D062E0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6000">
                <a:solidFill>
                  <a:schemeClr val="bg1"/>
                </a:solidFill>
                <a:latin typeface="Segoe UI Light" panose="020B0502040204020203" pitchFamily="34" charset="0"/>
              </a:rPr>
              <a:t>Kastni sistem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83D740D-5EB9-461E-AE85-4A6AF1892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1000 let pr. Kr.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4 glavne veje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- brahmani (svečeniki, ministri)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- kšatrije (policisti, fevdalci)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- vajšje (poslovneži, kmeti)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- šudre (delavci vseh vrst)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prenaša se po družini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sveta vrvica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nedotakljivi</a:t>
            </a:r>
          </a:p>
          <a:p>
            <a:pPr eaLnBrk="1" hangingPunct="1">
              <a:lnSpc>
                <a:spcPct val="90000"/>
              </a:lnSpc>
            </a:pPr>
            <a:endParaRPr lang="sl-SI" altLang="sl-SI" sz="2800">
              <a:solidFill>
                <a:schemeClr val="bg1"/>
              </a:solidFill>
              <a:latin typeface="Swis721 Lt BT" pitchFamily="34" charset="0"/>
            </a:endParaRPr>
          </a:p>
        </p:txBody>
      </p:sp>
      <p:pic>
        <p:nvPicPr>
          <p:cNvPr id="12293" name="Picture 9" descr="Caste_20System_20Triangle_2006_01">
            <a:extLst>
              <a:ext uri="{FF2B5EF4-FFF2-40B4-BE49-F238E27FC236}">
                <a16:creationId xmlns:a16="http://schemas.microsoft.com/office/drawing/2014/main" id="{9C8C780D-D338-450B-8F33-CDB1B12DA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73463"/>
            <a:ext cx="327660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9" descr="http://www.theage.com.au/ffximage/2007/06/29/rgW3006_caste_wideweb__470x293,0.jpg">
            <a:extLst>
              <a:ext uri="{FF2B5EF4-FFF2-40B4-BE49-F238E27FC236}">
                <a16:creationId xmlns:a16="http://schemas.microsoft.com/office/drawing/2014/main" id="{2990B109-1439-497F-AD3C-AE64DA3F2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941888"/>
            <a:ext cx="27733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serwww.service.emory.edu/~csbell/Courtnay%201_files/image002.jpg">
            <a:extLst>
              <a:ext uri="{FF2B5EF4-FFF2-40B4-BE49-F238E27FC236}">
                <a16:creationId xmlns:a16="http://schemas.microsoft.com/office/drawing/2014/main" id="{78E6DF5D-33E8-45EC-9AF1-CB9F7DAEA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Naslov 1">
            <a:extLst>
              <a:ext uri="{FF2B5EF4-FFF2-40B4-BE49-F238E27FC236}">
                <a16:creationId xmlns:a16="http://schemas.microsoft.com/office/drawing/2014/main" id="{E2319A28-FA97-4412-B5BB-C33EE110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6000">
                <a:solidFill>
                  <a:schemeClr val="bg1"/>
                </a:solidFill>
                <a:latin typeface="Segoe UI Light" panose="020B0502040204020203" pitchFamily="34" charset="0"/>
              </a:rPr>
              <a:t>Prazniki</a:t>
            </a:r>
          </a:p>
        </p:txBody>
      </p:sp>
      <p:sp>
        <p:nvSpPr>
          <p:cNvPr id="13316" name="Ograda vsebine 2">
            <a:extLst>
              <a:ext uri="{FF2B5EF4-FFF2-40B4-BE49-F238E27FC236}">
                <a16:creationId xmlns:a16="http://schemas.microsoft.com/office/drawing/2014/main" id="{CA975E01-6AD3-4108-AEE4-B82B83A0A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Janmaštami (sept.) – Krišnov dan (rojstvo – opolnoči)  </a:t>
            </a:r>
            <a:b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- ostanejo budni pozno v noč </a:t>
            </a:r>
            <a:b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- postavitev gugalnice, zibelke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Dasara (sept.) – konec monsuna</a:t>
            </a:r>
            <a:b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- 9 oblik boginje Durge</a:t>
            </a:r>
            <a:b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- zažiganje demoskega kralja</a:t>
            </a:r>
          </a:p>
          <a:p>
            <a:pPr eaLnBrk="1" hangingPunct="1"/>
            <a:endParaRPr lang="sl-SI" altLang="sl-SI"/>
          </a:p>
        </p:txBody>
      </p:sp>
      <p:pic>
        <p:nvPicPr>
          <p:cNvPr id="13317" name="Picture 6" descr="http://callezee.net/blog/wp-content/uploads/2010/09/mysore_dasara.png">
            <a:extLst>
              <a:ext uri="{FF2B5EF4-FFF2-40B4-BE49-F238E27FC236}">
                <a16:creationId xmlns:a16="http://schemas.microsoft.com/office/drawing/2014/main" id="{733F8C2C-FA7B-439F-8B5A-6DA65CC13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292600"/>
            <a:ext cx="32639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http://www.religionfacts.com/hinduism/images/practices/diwali-puja-wp-gfdl-565.jpg">
            <a:extLst>
              <a:ext uri="{FF2B5EF4-FFF2-40B4-BE49-F238E27FC236}">
                <a16:creationId xmlns:a16="http://schemas.microsoft.com/office/drawing/2014/main" id="{281D6E7D-AE0D-481E-8195-8DA4FD8F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Naslov 1">
            <a:extLst>
              <a:ext uri="{FF2B5EF4-FFF2-40B4-BE49-F238E27FC236}">
                <a16:creationId xmlns:a16="http://schemas.microsoft.com/office/drawing/2014/main" id="{A54C9C68-9539-4DD0-A9CE-8EBCCC78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4340" name="Ograda vsebine 2">
            <a:extLst>
              <a:ext uri="{FF2B5EF4-FFF2-40B4-BE49-F238E27FC236}">
                <a16:creationId xmlns:a16="http://schemas.microsoft.com/office/drawing/2014/main" id="{593036E1-4ACE-4C15-A647-EE1F08830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  <a:t>Davali (okt./nov.)</a:t>
            </a:r>
            <a:b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  <a:t>- praznik luči (1 teden)</a:t>
            </a:r>
            <a:b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  <a:t>- prižiganje lučk</a:t>
            </a:r>
            <a:b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  <a:t>- blagoslov boginje Lakšmi (bogastvo)</a:t>
            </a:r>
            <a:br>
              <a:rPr lang="sl-SI" altLang="sl-SI">
                <a:solidFill>
                  <a:schemeClr val="bg1"/>
                </a:solidFill>
              </a:rPr>
            </a:br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- </a:t>
            </a:r>
            <a: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  <a:t>odplačevanje dolgov</a:t>
            </a:r>
            <a:endParaRPr lang="sl-SI" altLang="sl-SI" sz="3600">
              <a:solidFill>
                <a:schemeClr val="bg1"/>
              </a:solidFill>
            </a:endParaRPr>
          </a:p>
          <a:p>
            <a:pPr eaLnBrk="1" hangingPunct="1"/>
            <a: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  <a:t>Holi (feb.) – </a:t>
            </a:r>
            <a:b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  <a:t>- slavljene Krišnovih norčij</a:t>
            </a:r>
            <a:b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  <a:t>- hrupne procesije</a:t>
            </a:r>
            <a:b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 sz="3600">
                <a:solidFill>
                  <a:schemeClr val="bg1"/>
                </a:solidFill>
                <a:latin typeface="Segoe UI Light" panose="020B0502040204020203" pitchFamily="34" charset="0"/>
              </a:rPr>
              <a:t>- kresovi, pečenje kokosov</a:t>
            </a:r>
            <a:endParaRPr lang="en-US" altLang="sl-SI">
              <a:solidFill>
                <a:schemeClr val="bg1"/>
              </a:solidFill>
            </a:endParaRPr>
          </a:p>
          <a:p>
            <a:pPr eaLnBrk="1" hangingPunct="1"/>
            <a:endParaRPr lang="sl-SI" altLang="sl-SI"/>
          </a:p>
        </p:txBody>
      </p:sp>
      <p:pic>
        <p:nvPicPr>
          <p:cNvPr id="14341" name="Picture 6" descr="http://4.bp.blogspot.com/--dePJtiEXJg/TYTxFbBIa9I/AAAAAAAAAqI/PN6bmTjst4M/s1600/17holi.jpg">
            <a:extLst>
              <a:ext uri="{FF2B5EF4-FFF2-40B4-BE49-F238E27FC236}">
                <a16:creationId xmlns:a16="http://schemas.microsoft.com/office/drawing/2014/main" id="{3B6991E0-1C47-4FCE-8A43-A91F1061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9321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ile:Ravivarmapress Rama family.jpg">
            <a:extLst>
              <a:ext uri="{FF2B5EF4-FFF2-40B4-BE49-F238E27FC236}">
                <a16:creationId xmlns:a16="http://schemas.microsoft.com/office/drawing/2014/main" id="{80F1E210-0617-4FD7-A16D-736F314E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Naslov 1">
            <a:extLst>
              <a:ext uri="{FF2B5EF4-FFF2-40B4-BE49-F238E27FC236}">
                <a16:creationId xmlns:a16="http://schemas.microsoft.com/office/drawing/2014/main" id="{F67C4715-1C63-4D68-A739-A3393724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chemeClr val="bg1"/>
                </a:solidFill>
                <a:latin typeface="Segoe UI Light" panose="020B0502040204020203" pitchFamily="34" charset="0"/>
              </a:rPr>
              <a:t>Obredi</a:t>
            </a:r>
          </a:p>
        </p:txBody>
      </p:sp>
      <p:sp>
        <p:nvSpPr>
          <p:cNvPr id="15364" name="Ograda vsebine 2">
            <a:extLst>
              <a:ext uri="{FF2B5EF4-FFF2-40B4-BE49-F238E27FC236}">
                <a16:creationId xmlns:a16="http://schemas.microsoft.com/office/drawing/2014/main" id="{7AA850D3-DBD0-4F26-9552-4FE778E87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Obred sv. Traku -  dečki med 7. in 12. letom; vstop v odraslost</a:t>
            </a:r>
          </a:p>
          <a:p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izmenjevanje sladic pri obhajanju praznikov</a:t>
            </a:r>
          </a:p>
          <a:p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rojstvo otroka – zašepetana molitev, želja za vse dobro</a:t>
            </a:r>
          </a:p>
          <a:p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sprejem v vero – šepetanje očeta otroku na uho</a:t>
            </a:r>
            <a:endParaRPr lang="sl-SI" altLang="sl-SI" sz="2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poroka – partnerja izbere oče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Rojstvo - nov začetek. 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smrt – tuplo zažgejo, odvržejo v reko Ganges</a:t>
            </a:r>
            <a:endParaRPr lang="sl-SI" altLang="sl-SI" sz="2800">
              <a:solidFill>
                <a:schemeClr val="bg1"/>
              </a:solidFill>
            </a:endParaRPr>
          </a:p>
          <a:p>
            <a:endParaRPr lang="sl-SI" altLang="sl-SI"/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http://www.indhistory.com/img/hinduism.jpg">
            <a:extLst>
              <a:ext uri="{FF2B5EF4-FFF2-40B4-BE49-F238E27FC236}">
                <a16:creationId xmlns:a16="http://schemas.microsoft.com/office/drawing/2014/main" id="{C6E8801A-91E9-475C-9F8F-E17B2465D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Naslov 1">
            <a:extLst>
              <a:ext uri="{FF2B5EF4-FFF2-40B4-BE49-F238E27FC236}">
                <a16:creationId xmlns:a16="http://schemas.microsoft.com/office/drawing/2014/main" id="{3048B774-82DE-40CE-8D2F-CEFD0BC9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chemeClr val="bg1"/>
                </a:solidFill>
                <a:latin typeface="Segoe UI Light" panose="020B0502040204020203" pitchFamily="34" charset="0"/>
              </a:rPr>
              <a:t>Družine</a:t>
            </a:r>
          </a:p>
        </p:txBody>
      </p:sp>
      <p:sp>
        <p:nvSpPr>
          <p:cNvPr id="16388" name="Ograda vsebine 2">
            <a:extLst>
              <a:ext uri="{FF2B5EF4-FFF2-40B4-BE49-F238E27FC236}">
                <a16:creationId xmlns:a16="http://schemas.microsoft.com/office/drawing/2014/main" id="{1DC68AA4-DB70-4FC5-95C0-009AD91BC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načrtovane poroke</a:t>
            </a:r>
          </a:p>
          <a:p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družine rade ostanejo skupaj</a:t>
            </a:r>
          </a:p>
          <a:p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v vsakem domu oltarček - molitve doma</a:t>
            </a:r>
            <a:b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- obred pudža</a:t>
            </a:r>
          </a:p>
          <a:p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veliko spoštovanje (sploh starejše)</a:t>
            </a:r>
            <a:b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- molitve 2x na dan</a:t>
            </a:r>
          </a:p>
        </p:txBody>
      </p:sp>
      <p:sp>
        <p:nvSpPr>
          <p:cNvPr id="16389" name="AutoShape 5" descr="data:image/jpg;base64,/9j/4AAQSkZJRgABAQAAAQABAAD/2wBDAAkGBwgHBgkIBwgKCgkLDRYPDQwMDRsUFRAWIB0iIiAdHx8kKDQsJCYxJx8fLT0tMTU3Ojo6Iys/RD84QzQ5Ojf/2wBDAQoKCg0MDRoPDxo3JR8lNzc3Nzc3Nzc3Nzc3Nzc3Nzc3Nzc3Nzc3Nzc3Nzc3Nzc3Nzc3Nzc3Nzc3Nzc3Nzc3Nzf/wAARCACdAHwDASIAAhEBAxEB/8QAGwAAAwEBAQEBAAAAAAAAAAAABAUGAwIBBwD/xABBEAACAQIEAwUGAwUHAwUAAAABAgMEEQAFEiExQVEGEyJhcRQygZGhsRXB4SNCUnLRByQzYpLw8RY0Y0NTc4Ky/8QAGgEAAgMBAQAAAAAAAAAAAAAAAwUBAgQGAP/EAC8RAAICAQMCBQIFBQEAAAAAAAECAAMRBBIhBTETIkFRcRRhIzKBkaEGFULB0Rb/2gAMAwEAAhEDEQA/AEEMaGNLxoTpG+kdMdmOP/21/wBIx3TINKfyjBcFJJO4jiRndjZVUXJOHyBdoyJZmbJ5gKwxk/4a+ukY6alWwCxp/pw8iyWsNlNJIG2t4Ttckff7Y9WiIJB3N+h64kbD2xKFmESw0YJF402PArjb8OX+Bf8ATh41GyRl0UeG3vcDvjuTKp3XW9S8YfYRrp26C+oYyanV00HaRkwtFbXH82B+snpKaCNeCM3MADb1x0cu0Uy1GiKzE2G17dcbVmXy0wJFpUe1mCm6g3u1vluDbDKPKctbLNb13cslgpZDpZhyv8enPkDhNfrrHbI49o026fTnaPP7n/kSxw09rsqKBxuBjeGihcDQiEdQBgnu0nhlhlUR1ik6LLYMACT67DljGMyZfVFJka6nS6E8caNP1PzBbVHzLHpyX1ltMxyP8TOvYIlJ/ZId/wCEY5GXwuSO7QdPCP6YZUbrW94VUpoAJDeeNmp7bgEAC1+uHlZrcbl7RHYLam2vkGJDRwjbQo/+oxg9LEvBEv8AyjFNHlFROmuOPUn8RZRc3tbj1tgWryuoSFpmjAReJDL19ce3VZxxPKzyeWCIt7iX/lwLXQoJVsii68vU4bd14fFYb22wurge9W/8P5nAtQq7O0PQx394bRRakQHjpG/ww4okEE6yWN1PEMV5HmN8LqcGKmSRlNgin1x1+IybaIwo8zfArtTTUm2w9xD6fRajUMTUucGU8dfMkkbxsplOxYAHbVq4+d9+fPCPOXkpTAkcjLIwLm3Tl+fyxjHNmKRiqSORYb2WQReD0uRjPNZJKpqWS+p2gFwtuIvfgelsJn1NNdZSrOT6xrR09xqUN+Mew+JvlFZM88rTTSOi/uncamIXh8TjKuqYK6apaSoCafcGlTccuX0wFRShTKjNoEqABibAEEEE+VwMLHgqDVu4jkjABIFt148Gtaw63xjUs/JMt1TTBLuFwIXk2ZyLVhZDZZAoZV91WuBfy8Nzt6+eKWnrXGWhUMYgAtoNgwNr/O/3FsTeU5ZHNMUWQpLpa8bHdeHD1H0PEYbUVDVLKutZQrPpENjZ78+g6fHrj1hDdor+Z7TVdRHEKlbsqcYiLrJpNh6Gw2I3vjTMDFWUgnjfxrd1ABuQT4tXTTa3r0vjzMiaDL54yoXXHYoY9xx4X35k244naWqkQNHpUvHKbBDcoGHiG237ox789fxD6ZmruDrG1BXGjqFlYtoAs4UX1C39bYcZZmArm7iRCkxuRaxBHQedr4l2a0THe1uOGWSwVE1fB3ETva5YhCQosRvb164NptbZRgDtH3VOn0XI1zcNjvH0+dGkmSJakkxjTpUkrz4jhfc4xbODWQNAZV7sEHSdt+u+J6aCell7qqjeKRdrOLE+Y6g9ccnfjgq69fE3bBMq9CSyoFLO/wBoxnj0Kbee+E1epMq/y/mcMKBheSI38QuN+mBMxGmoFuGnb5nDjxxfQHEQ2aZtNqDU3pD38FCosWBVRx8v0wEzeE8b25YbTxP+DrIPdGnVt5f1wqVQ8gQsFBYDUeAwk6ix8UfAnU9D2jTsfuZXdrZYpIsskgDmi7lREEPg/wAykD97AHaio1HLRGrsdSqNQJFjYcybDDCDLoKLJ6unWs9qlkVxHEIQAr22sTvvt8sKMyoZaWajzCapFRlxT+6yqxJckb3HIj/dsYrFJO8RWK/xQiEnk4iuWllmzZaSjhaSSaQqsaD6+Qx5nXZ6poldKmug1KhvCrlgCeXTVtfDHs5mwy/OVlKge1N7O0trtGHOxHTe18P+2+TKKF4kBC6Sps1rgjEhtuCJr17vvFLdhzJ7sUkFbm0rZjUxQU8DIjSSOEVnAHgFzxtv5XFvL6RVx5fHnMUgpEOldBe4sSdNjbiT4vp6Yicm7LV8kTw5RXClmgeQMjksja213OwJ2J2uL3HTFnR5amX5bSRu8a1EUbKttwCeFjbYDl0FgMH8ozETAFhmfO/7Smhop5TTNFKiNaaNX8UHCzceHUcr32wkyjLYqxw71wQNLuEjMjWAsLgfH9MUuc9lcxpsjzOfNa9PZhTyGGnhYld1PvDmb735nBXZ3JEpa5iiosFlKBVtckbnFSQqcTVVgtz2iPPMkqMshgmV1qKWdtKzxggA2vYjkdsNMvzCny3LGqJIe8QuztDC5XVYAKoblzPDrh126mgyzKfYYykklcReM76LWOodDwxHUcdXU6aWkh7wO4Q3UlVuCNxwta+/lgJXkCM3azVaQux4B/iG55ULVQxOquVF9JZTcKbWBPyPzwq44pJOzU75dCFkp0qNWpyZW90sVUAW4c8TkiGGV4nILxkqxHXEbdpjHpVimrYD2nVKStVHbmbHzGPM1Fqlf5B9zjqijMtUgUcNyfTHeaKvtChlJslr28zh1oc/THPvEXWQPrBj2nUObSmgFPoUqUs17/D7YERO/dUFvEQN+Avg/Ncv7inpqqEfs5I1DgcmsPuMCUy6HMh4r7qk7E+flhVqTZvw55Ed6E0rpi9I79x95SZNTUtdI1PHVzyMulAGNjJpNx6AcvTBPb0SxUtDSrT9zTxFtKiwA5C31xLitlpK6KtRmgLPpVb3J248DttbFpRJJndJrnqA7Kti8ni38+nAn4YFubGBFllv0+oVyOBPnrxl45FYSDUu2nryxddnsy/GeyI7yXVWUV4KgvxuPd38xbE3FkdQ/ab8Kqe9KIdZZOMi76SD5kWPSx9cVlH2eai00DVJjE8gaZkCl+G25BA+WJHbYZbqOordwy9xz+kmck7TVlN2gqKeqaJXmCWaIHQDw4/D6HH0SRysFLHJZy0chZyd9iLc/PEfUdno8iziqeEu+izIZRqupB8V7cQb/A+WKZgzUFHJfUVjkS/nb9MEf8xiwOLACBgSM7cZxLHQSZekkkhlQKz22RdtV/QH64o+xhk9kMuYVEchWPUWCgAKBz6+uJ4RS1+W5pFIYpEW5USC7RmwB02Ppe9+WKJuz8eWUVElHJNG0kJ75O8ultO/hNwN8eUAp8d5Z7Bv8P8ASQOb59/1Dm711v7upZadCSNK8m2tueNj+WKb+z6rjWWtopGKGojGlwdwedvgcD5v2UWPLfxGg0mPmEHC3354A7LR1CxjMUUhEBI1obOBa5HUXsNvyOKl/NuxGnjUHRNX2I/1HdbR1dMrs1bEEjkAiZxubKAoa3DmelyeGJBkeNijbEcbm/1ww7UZ/U1tfCstNGFRgGEZ2ex3HPAtc6SLF3aSsbkguQAAeIA49MQ3JzCdOvKkADOf4jLJnpEjdSSKh9rnhbywFnZcVahQdoxf5nGWW0c9bOYol02FyTttjfNVEVQqanNkAuTe+5w50ljGjbjtFXVKlXVbg+Sf4mBrJKlImka+lAB5bY9hj72TTvYbtbpzxzV0xp5ECWZXQOh6ggfnjajUtTVbrxWL6Ei/0wkv3hjunVUPX9MGrGBBpnDFpnWygja1wBf8sW1BXqcuhiRQikC4Xa9yRy6XxECocFRIqyKqFQr8AD/zih7JTJV0b0l7VMQKxudioO/1t9MWq7zDr6edzCVOT1fd5gDUppcpYauO1yf64Nyx1rqrNNNu8JBS/IhQR+WENHSx09NPV1kzmoj1KFLbDa18T9LmlXRdo2NI7CBxoc2DBeYsR8eXTEHyuMfMTXUqxIU9+Iwre0k+bVEc9TSpDeFo7EHjtYEnj8sUWQzGsyQIPFLD4gF/e5MB9cJ6bsrVVsVTVtVQ+zo7aYQhJZSCNJ224+eNMupq6g7qqpmaRiAGjvdj0t12ti1nB3D1masJzWp7e/v/AMiTMJny+oq4E8PtSkQzHghO1/htij7I1VZUtXT5nVd/FT06rEC1wC178vIYH7Q00dbHI0qxqrAB4tw4fjcfTfqMIR7Tl+W11PFI4nZr2AuSepPwxKkKpXHMM1a2nOOfeV9FVgdl5okt/iSiIHhYEnl6HGtI9FN2Vpo5F0yxpoDIbNGRtsfTET2Vrpq6EUvdu7xlVSI2K3G9iLXN/ng2uoc3yTLqmarpO7jY6/AwbTfje3D9MUCvyAJTCM+1jjnMnMwp1GYuyOW0k2Jx4pba7E7WF8DpKJN3lAPHbcn/AHvgnV3jhnYk2tvtijA55nWaOsVoABO0YqwN7EG/HGlfUd9IjcPBY7+ZxiOOOq2EK0R1e9GDz8/LG7RNZlgvaLutJVhXbvKupoosxyqljiJ8MasGYe4SPt1xJ1Uc+V1M0VShjJGiQHkTw+GLGnqIKSjScaypiCm5Fgth9cT+eZpJmsoaZQVTZQQOFuJwTXLXwfWYuivqHJrAymf2iXWpBIYW88bZTSZpUV8c2TrqZWtI1/AB5k/bHpPAAAAcBj6D2Y7uni9nVVVUABttdiNz88J7r/BXIEcdStZKsQGpnrqakRKmhEqnxSTowbSBudhvjHs0lNXZnLLp8EkxbceQxWZhFL3amFkSRG1K7tpFuhticZBS1csyRd1Or6pkHA/5h8r+eAVaguMmc/U2/PvLWZ6SkkqKeaeKBZIgw1OF8vywloc1WnqYA7I0TpYPYHxHcWPS18Tna2tp62soZJNTP3Dr4Ta4BF/hvh3R0FHmXZnLTq02hU3624N/MBhm53ICvpF4pNZ857/vFc6VsNXmK1VLUVJqC3dPGLppP0+f54wocuYiYSHWIYVR2vfxdL+Q2x12jllyydKeCukEMkLvpNiRY2Nr+uNGzSmpOzMIVh4ozI7k7tfffASrYyT3jGthnynJ/wBRf2Xqjl1bmElPEZHjkWwvsoawv8yOHnikqlq8wicZhUIkJ1LLHey+FwCNxcgrfkOOJns5CJIkrBUCCWs8RVxxU7gEemn44eVWQ1bhnqK+Rr3uoUDjx69Bi31wqUrB26dDbuJnzvNY4aTOqymEcEQik0qkbNpAt5nHsDJI6xxHVI3uoviJOHec5R3PeVULM5DXlRzcjzB54W0srwSrJESrjYMNjiEtSw5nTabd4P4eCRGeW5VOJhJVwskSjVpcWLegxlnayS1asALaABy2ucMqPMhUqsdSCJgLK4/e8j54XZ0ZPakueEY4epw+0yVCnNfM5PqFuos1OLxjH7TfM6ljl1JTA+DSHbfcm1vlxwnY74aZyFLUwhRgop0Nyb3uL4VtfphPqyWtM6npCKulGPXmZs3W1sVWV1tkimcHu6hFNweBAAPxuMSZbfYMT5YaZdXqtP7LUSKjBrws9tJv+6em+49cYbk3LiG1ybgDL2jzOyi9UjAcCUuw+GNM1pxmFMksZEdTFbQTuRuSVb129MSVLmEtOSARCTz1fa5/LDWlzOy7OWjXe/8AET978MYVRkbic9fpdjb1mfYxqeqzyenqII5AISyJKoYrvvYH0+npjiozCaGQUtLFpSCWRJOQjUG/2Iwvdp6XNh2kpyvdpIKZk90Sm1yQfjb48cfqAVfaSuraymqqSj7xwJIJlDKTbYi997bXth8qK1YU+kVm2wXlgO8rcrmjOVVuY1MCgRQWXWtyDpJt9R8sQ2SZXXZ/XBpgJIFGsIbqvHbzIFvjy64cfhmbU3Z6tE2Zxy0SftJlUFmkuxBNzwv4ieIOD8uzCCjo+5o0IUG5Y8SLG1/hgWos8OsbBLaYM7N7+3pKOjpqGgo0igCKWUNqYC7bcf8AfDC/MswjjUhCCTtZThTPWAqBqBF7hTYg+Y6fDCyoqxCCSYkJ4Hgb/Mk4SmtrDkxlRoyG3NOMxqWMdSBuwp3up2BJ4D6Yl45JxbVCp/ke/wBMMK6pIjZVOp5NjvvbmfywLEWuDwwxpXYO06DT1EAkGcRLPUSDSWudgq344MzBZkeJZH1t3Y3I34nbBGWVz0kxZAgvxJUH5HljbOAgmh0lF/ZAm54kkm+HOjUFGbP6RB1l7BaqEce/vAe0mfV5oEoKdlhSOFF2FyfCOPTjwxItm9dTWWdY5tPErtf4YfTAaIpJYy6Np16t7i2+Oa7LaaJv2UbMxuQh4+v/ADijOrnzCc/Vr7tOx8NiOYmXtFchfZJFJIF7g8cNqUGWFZZ4/G24DDgOW2AIhGlfTD2cB+8FtaggG/5Ww5O18Zbwq4Cidb0bUX6zdZacgT8lRVQKVgkQi1grrcD0tv8AXHc0ec+y09QWskvh1RMfD+QuPPGLoWFrkDyw4yTtM+TUohlpe9t7l3uDbcagR9fTpgVffjvD9UoxXuURjnNcuWdlaaN6S8hYR0sRJszEXsOvC5by68FWR5zJktS0VUsTU0rh2nVd1kPG55KbjfltgXM82lzkSZnmE7PLDF4U02WO5AsBx578Thc9XE4MaxyM0krG67XQg/DiARtjQiAKR3M5Lda1g2Dj2ldnOeU8dNNDDWwSQyxsrRtNc6WHC1+HTEhl2dV0Lpo/aBNjpF9Y88DRqjiVYKXRIDt3qXFuoseQ289sHUsccMUmqISFh7wJDL6YrtRF2nnMb6XTWWZcqRiMnzaPRqaCVWY+KGxAB+wwFNUyOwkWJY1tdrG7DAtFNG5AgjkCswRtXDVblYDa5+3XBwHAnAnqWtuBG+h231lvUQZHil3STU5473JwQnLCjNa6kp4BluU08ZmDBpKiVdTq38KnawxxBW5loHfU8RIH+I0hSw+ODNpmHImerrtCkpaNuI+GwJJ2Ax1U10cqwMlIQvdADVJcnc+WElLl5zCtMk8hkva/dlgijmPPFBmFPHTtDEigKsQG48ziyZpJAPeJOo9VXWWBUHAzNYqJZqWFpNo1jB8z1x5WZafZljdnLILo1tyt9jh1lcOmngeQL3iIuk8eXHDOVFr4zHIyCTkQLMD5dfTnjUNBZ4e7PPtELqcmfLa+GtpKpKgoJlViRY2J25jA8eff3gJVw9yh4sGLEH0Ax9CrcnfWCkayJw1xEXYjlYnCHN+zMrQSuacIoW7PIALeW+/TATUTxYs26Pqup0nlTt3ilc3y9phEtXGWN7C5tt58BjiXMaFGs1XAL8dJ1H448fKqOjpQGh7x+um5dsCpldRLqYhIBb3UW59CTga019wY1/8AT2sOVENiqKCoGiCVJj/CpufjjeOPUCWsSeJws/AnDq0TN3gIsTxJxulU4qJoZZFj7sNcHYqy8j5Yh6T/AIHM1aXr+nIJsTB+0OaaODx1DARqCS/C3njmkr6KpIFPVROxF7A7/LAEFNPnsMxIMlPE6q7gbAsTb7WwJUdnGhTvWsVDWIPTmcSKBjzHmVt/qMLbitfL942my55JjMtVLG+oHYWFx/XG088lPTs8ojuqkk6zv9MKJOzTKt1mbSTfZz8MaUvZTvpC08jvva7G5t/z98WKDgs0z/32pFbw0wT94FQZf7Qod2bvTxce9f4YZZdkbNIe+Z5RcW7wb+vnhjT5FPSlTS1DJyKtuCfMdMOcsaeGZXngiJGzDTqDLfcWPP8ATFzYCcA8TnGtLn5m2V0SIyRQgl24KhG/9Md5vSJHUqJCGfRuRw4nyxRpXKCohiVYCtlWwFh1wlz6/taaPdEYtcjqcbF0a1jcxyTC6dRvzHFNTj2GBm2JRfsMeNSgKX1te9gALG+MYs2R6aBJKctpjUA95bl6Y0OcRqxApeHD9p+mNS3riEapsmEImuwaKIXJJY8b34364XdpoplpY4zIZEaQFioAudzv8bb4I/GV0A+zcP8AyfpjKWvjrWjSaBiocOw7z3tjtwwO11dCBKGljJpaSHWWJUG1tvLjg2lyyaqC+zRXBB8ZFlA9cOkzaMTIwpAFijsqBgB/+ccVdfGZLrA6lRt+1v8AljEulTI3NKDStNMuyBYAJA8c1WVJLNt3Z/yjrfniO7bdmoKoSZzTnuJzIFqIxwa4sG+YsfLFVDnJQ6xCbj/yfpgLtPmcdRU0sC0xjjmKmQCT3rbdPM40sa1XCy/gsBxD+zeUR5bksWWxxgRSAvJJbxSE2ufh+WAa/LChEMw2IsjcNS8fnww2gz9VQolGAVt4jJcn6Y9fNYqyNY6il1hTt+0tb5DArq0sXjgiQ1DN3k3R0EkphpyfFq0FjwW35WxX5hSZfUQRSmF++IA7xJAL25Ha30woyutghqKhzTMzpIYwTJ+7t5YP/GI3JT2QgX495+mI09aqvn9Z5dOwHMwXJ4GDEz1F9VwECrt8RgyDL6UAj2TU5tYyOT9sernEQGn2Meveb/bH5s4jA/7U2/8Al/TGhU069lk+AfafhRNCi31FFJCFjew429MKc6jPtSbf+mOXmcNmzpXZNVMSANh3n6YR55nAerUrTlQEtbvPM+WL2WgriGpqYNP/2Q==">
            <a:extLst>
              <a:ext uri="{FF2B5EF4-FFF2-40B4-BE49-F238E27FC236}">
                <a16:creationId xmlns:a16="http://schemas.microsoft.com/office/drawing/2014/main" id="{082D7A2F-30CA-448B-9990-5FDFEDBCA9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6390" name="AutoShape 7" descr="data:image/jpg;base64,/9j/4AAQSkZJRgABAQAAAQABAAD/2wBDAAkGBwgHBgkIBwgKCgkLDRYPDQwMDRsUFRAWIB0iIiAdHx8kKDQsJCYxJx8fLT0tMTU3Ojo6Iys/RD84QzQ5Ojf/2wBDAQoKCg0MDRoPDxo3JR8lNzc3Nzc3Nzc3Nzc3Nzc3Nzc3Nzc3Nzc3Nzc3Nzc3Nzc3Nzc3Nzc3Nzc3Nzc3Nzc3Nzf/wAARCACdAHwDASIAAhEBAxEB/8QAGwAAAwEBAQEBAAAAAAAAAAAABAUGAwIBBwD/xABBEAACAQIEAwUGAwUHAwUAAAABAgMEEQAFEiExQVEGEyJhcRQygZGhsRXB4SNCUnLRByQzYpLw8RY0Y0NTc4Ky/8QAGgEAAgMBAQAAAAAAAAAAAAAAAwUBAgQGAP/EAC8RAAICAQMCBQIFBQEAAAAAAAECAAMRBBIhBTETIkFRcRRhIzKBkaEGFULB0Rb/2gAMAwEAAhEDEQA/AEEMaGNLxoTpG+kdMdmOP/21/wBIx3TINKfyjBcFJJO4jiRndjZVUXJOHyBdoyJZmbJ5gKwxk/4a+ukY6alWwCxp/pw8iyWsNlNJIG2t4Ttckff7Y9WiIJB3N+h64kbD2xKFmESw0YJF402PArjb8OX+Bf8ATh41GyRl0UeG3vcDvjuTKp3XW9S8YfYRrp26C+oYyanV00HaRkwtFbXH82B+snpKaCNeCM3MADb1x0cu0Uy1GiKzE2G17dcbVmXy0wJFpUe1mCm6g3u1vluDbDKPKctbLNb13cslgpZDpZhyv8enPkDhNfrrHbI49o026fTnaPP7n/kSxw09rsqKBxuBjeGihcDQiEdQBgnu0nhlhlUR1ik6LLYMACT67DljGMyZfVFJka6nS6E8caNP1PzBbVHzLHpyX1ltMxyP8TOvYIlJ/ZId/wCEY5GXwuSO7QdPCP6YZUbrW94VUpoAJDeeNmp7bgEAC1+uHlZrcbl7RHYLam2vkGJDRwjbQo/+oxg9LEvBEv8AyjFNHlFROmuOPUn8RZRc3tbj1tgWryuoSFpmjAReJDL19ce3VZxxPKzyeWCIt7iX/lwLXQoJVsii68vU4bd14fFYb22wurge9W/8P5nAtQq7O0PQx394bRRakQHjpG/ww4okEE6yWN1PEMV5HmN8LqcGKmSRlNgin1x1+IybaIwo8zfArtTTUm2w9xD6fRajUMTUucGU8dfMkkbxsplOxYAHbVq4+d9+fPCPOXkpTAkcjLIwLm3Tl+fyxjHNmKRiqSORYb2WQReD0uRjPNZJKpqWS+p2gFwtuIvfgelsJn1NNdZSrOT6xrR09xqUN+Mew+JvlFZM88rTTSOi/uncamIXh8TjKuqYK6apaSoCafcGlTccuX0wFRShTKjNoEqABibAEEEE+VwMLHgqDVu4jkjABIFt148Gtaw63xjUs/JMt1TTBLuFwIXk2ZyLVhZDZZAoZV91WuBfy8Nzt6+eKWnrXGWhUMYgAtoNgwNr/O/3FsTeU5ZHNMUWQpLpa8bHdeHD1H0PEYbUVDVLKutZQrPpENjZ78+g6fHrj1hDdor+Z7TVdRHEKlbsqcYiLrJpNh6Gw2I3vjTMDFWUgnjfxrd1ABuQT4tXTTa3r0vjzMiaDL54yoXXHYoY9xx4X35k244naWqkQNHpUvHKbBDcoGHiG237ox789fxD6ZmruDrG1BXGjqFlYtoAs4UX1C39bYcZZmArm7iRCkxuRaxBHQedr4l2a0THe1uOGWSwVE1fB3ETva5YhCQosRvb164NptbZRgDtH3VOn0XI1zcNjvH0+dGkmSJakkxjTpUkrz4jhfc4xbODWQNAZV7sEHSdt+u+J6aCell7qqjeKRdrOLE+Y6g9ccnfjgq69fE3bBMq9CSyoFLO/wBoxnj0Kbee+E1epMq/y/mcMKBheSI38QuN+mBMxGmoFuGnb5nDjxxfQHEQ2aZtNqDU3pD38FCosWBVRx8v0wEzeE8b25YbTxP+DrIPdGnVt5f1wqVQ8gQsFBYDUeAwk6ix8UfAnU9D2jTsfuZXdrZYpIsskgDmi7lREEPg/wAykD97AHaio1HLRGrsdSqNQJFjYcybDDCDLoKLJ6unWs9qlkVxHEIQAr22sTvvt8sKMyoZaWajzCapFRlxT+6yqxJckb3HIj/dsYrFJO8RWK/xQiEnk4iuWllmzZaSjhaSSaQqsaD6+Qx5nXZ6poldKmug1KhvCrlgCeXTVtfDHs5mwy/OVlKge1N7O0trtGHOxHTe18P+2+TKKF4kBC6Sps1rgjEhtuCJr17vvFLdhzJ7sUkFbm0rZjUxQU8DIjSSOEVnAHgFzxtv5XFvL6RVx5fHnMUgpEOldBe4sSdNjbiT4vp6Yicm7LV8kTw5RXClmgeQMjksja213OwJ2J2uL3HTFnR5amX5bSRu8a1EUbKttwCeFjbYDl0FgMH8ozETAFhmfO/7Smhop5TTNFKiNaaNX8UHCzceHUcr32wkyjLYqxw71wQNLuEjMjWAsLgfH9MUuc9lcxpsjzOfNa9PZhTyGGnhYld1PvDmb735nBXZ3JEpa5iiosFlKBVtckbnFSQqcTVVgtz2iPPMkqMshgmV1qKWdtKzxggA2vYjkdsNMvzCny3LGqJIe8QuztDC5XVYAKoblzPDrh126mgyzKfYYykklcReM76LWOodDwxHUcdXU6aWkh7wO4Q3UlVuCNxwta+/lgJXkCM3azVaQux4B/iG55ULVQxOquVF9JZTcKbWBPyPzwq44pJOzU75dCFkp0qNWpyZW90sVUAW4c8TkiGGV4nILxkqxHXEbdpjHpVimrYD2nVKStVHbmbHzGPM1Fqlf5B9zjqijMtUgUcNyfTHeaKvtChlJslr28zh1oc/THPvEXWQPrBj2nUObSmgFPoUqUs17/D7YERO/dUFvEQN+Avg/Ncv7inpqqEfs5I1DgcmsPuMCUy6HMh4r7qk7E+flhVqTZvw55Ed6E0rpi9I79x95SZNTUtdI1PHVzyMulAGNjJpNx6AcvTBPb0SxUtDSrT9zTxFtKiwA5C31xLitlpK6KtRmgLPpVb3J248DttbFpRJJndJrnqA7Kti8ni38+nAn4YFubGBFllv0+oVyOBPnrxl45FYSDUu2nryxddnsy/GeyI7yXVWUV4KgvxuPd38xbE3FkdQ/ab8Kqe9KIdZZOMi76SD5kWPSx9cVlH2eai00DVJjE8gaZkCl+G25BA+WJHbYZbqOordwy9xz+kmck7TVlN2gqKeqaJXmCWaIHQDw4/D6HH0SRysFLHJZy0chZyd9iLc/PEfUdno8iziqeEu+izIZRqupB8V7cQb/A+WKZgzUFHJfUVjkS/nb9MEf8xiwOLACBgSM7cZxLHQSZekkkhlQKz22RdtV/QH64o+xhk9kMuYVEchWPUWCgAKBz6+uJ4RS1+W5pFIYpEW5USC7RmwB02Ppe9+WKJuz8eWUVElHJNG0kJ75O8ultO/hNwN8eUAp8d5Z7Bv8P8ASQOb59/1Dm711v7upZadCSNK8m2tueNj+WKb+z6rjWWtopGKGojGlwdwedvgcD5v2UWPLfxGg0mPmEHC3354A7LR1CxjMUUhEBI1obOBa5HUXsNvyOKl/NuxGnjUHRNX2I/1HdbR1dMrs1bEEjkAiZxubKAoa3DmelyeGJBkeNijbEcbm/1ww7UZ/U1tfCstNGFRgGEZ2ex3HPAtc6SLF3aSsbkguQAAeIA49MQ3JzCdOvKkADOf4jLJnpEjdSSKh9rnhbywFnZcVahQdoxf5nGWW0c9bOYol02FyTttjfNVEVQqanNkAuTe+5w50ljGjbjtFXVKlXVbg+Sf4mBrJKlImka+lAB5bY9hj72TTvYbtbpzxzV0xp5ECWZXQOh6ggfnjajUtTVbrxWL6Ei/0wkv3hjunVUPX9MGrGBBpnDFpnWygja1wBf8sW1BXqcuhiRQikC4Xa9yRy6XxECocFRIqyKqFQr8AD/zih7JTJV0b0l7VMQKxudioO/1t9MWq7zDr6edzCVOT1fd5gDUppcpYauO1yf64Nyx1rqrNNNu8JBS/IhQR+WENHSx09NPV1kzmoj1KFLbDa18T9LmlXRdo2NI7CBxoc2DBeYsR8eXTEHyuMfMTXUqxIU9+Iwre0k+bVEc9TSpDeFo7EHjtYEnj8sUWQzGsyQIPFLD4gF/e5MB9cJ6bsrVVsVTVtVQ+zo7aYQhJZSCNJ224+eNMupq6g7qqpmaRiAGjvdj0t12ti1nB3D1masJzWp7e/v/AMiTMJny+oq4E8PtSkQzHghO1/htij7I1VZUtXT5nVd/FT06rEC1wC178vIYH7Q00dbHI0qxqrAB4tw4fjcfTfqMIR7Tl+W11PFI4nZr2AuSepPwxKkKpXHMM1a2nOOfeV9FVgdl5okt/iSiIHhYEnl6HGtI9FN2Vpo5F0yxpoDIbNGRtsfTET2Vrpq6EUvdu7xlVSI2K3G9iLXN/ng2uoc3yTLqmarpO7jY6/AwbTfje3D9MUCvyAJTCM+1jjnMnMwp1GYuyOW0k2Jx4pba7E7WF8DpKJN3lAPHbcn/AHvgnV3jhnYk2tvtijA55nWaOsVoABO0YqwN7EG/HGlfUd9IjcPBY7+ZxiOOOq2EK0R1e9GDz8/LG7RNZlgvaLutJVhXbvKupoosxyqljiJ8MasGYe4SPt1xJ1Uc+V1M0VShjJGiQHkTw+GLGnqIKSjScaypiCm5Fgth9cT+eZpJmsoaZQVTZQQOFuJwTXLXwfWYuivqHJrAymf2iXWpBIYW88bZTSZpUV8c2TrqZWtI1/AB5k/bHpPAAAAcBj6D2Y7uni9nVVVUABttdiNz88J7r/BXIEcdStZKsQGpnrqakRKmhEqnxSTowbSBudhvjHs0lNXZnLLp8EkxbceQxWZhFL3amFkSRG1K7tpFuhticZBS1csyRd1Or6pkHA/5h8r+eAVaguMmc/U2/PvLWZ6SkkqKeaeKBZIgw1OF8vywloc1WnqYA7I0TpYPYHxHcWPS18Tna2tp62soZJNTP3Dr4Ta4BF/hvh3R0FHmXZnLTq02hU3624N/MBhm53ICvpF4pNZ857/vFc6VsNXmK1VLUVJqC3dPGLppP0+f54wocuYiYSHWIYVR2vfxdL+Q2x12jllyydKeCukEMkLvpNiRY2Nr+uNGzSmpOzMIVh4ozI7k7tfffASrYyT3jGthnynJ/wBRf2Xqjl1bmElPEZHjkWwvsoawv8yOHnikqlq8wicZhUIkJ1LLHey+FwCNxcgrfkOOJns5CJIkrBUCCWs8RVxxU7gEemn44eVWQ1bhnqK+Rr3uoUDjx69Bi31wqUrB26dDbuJnzvNY4aTOqymEcEQik0qkbNpAt5nHsDJI6xxHVI3uoviJOHec5R3PeVULM5DXlRzcjzB54W0srwSrJESrjYMNjiEtSw5nTabd4P4eCRGeW5VOJhJVwskSjVpcWLegxlnayS1asALaABy2ucMqPMhUqsdSCJgLK4/e8j54XZ0ZPakueEY4epw+0yVCnNfM5PqFuos1OLxjH7TfM6ljl1JTA+DSHbfcm1vlxwnY74aZyFLUwhRgop0Nyb3uL4VtfphPqyWtM6npCKulGPXmZs3W1sVWV1tkimcHu6hFNweBAAPxuMSZbfYMT5YaZdXqtP7LUSKjBrws9tJv+6em+49cYbk3LiG1ybgDL2jzOyi9UjAcCUuw+GNM1pxmFMksZEdTFbQTuRuSVb129MSVLmEtOSARCTz1fa5/LDWlzOy7OWjXe/8AET978MYVRkbic9fpdjb1mfYxqeqzyenqII5AISyJKoYrvvYH0+npjiozCaGQUtLFpSCWRJOQjUG/2Iwvdp6XNh2kpyvdpIKZk90Sm1yQfjb48cfqAVfaSuraymqqSj7xwJIJlDKTbYi997bXth8qK1YU+kVm2wXlgO8rcrmjOVVuY1MCgRQWXWtyDpJt9R8sQ2SZXXZ/XBpgJIFGsIbqvHbzIFvjy64cfhmbU3Z6tE2Zxy0SftJlUFmkuxBNzwv4ieIOD8uzCCjo+5o0IUG5Y8SLG1/hgWos8OsbBLaYM7N7+3pKOjpqGgo0igCKWUNqYC7bcf8AfDC/MswjjUhCCTtZThTPWAqBqBF7hTYg+Y6fDCyoqxCCSYkJ4Hgb/Mk4SmtrDkxlRoyG3NOMxqWMdSBuwp3up2BJ4D6Yl45JxbVCp/ke/wBMMK6pIjZVOp5NjvvbmfywLEWuDwwxpXYO06DT1EAkGcRLPUSDSWudgq344MzBZkeJZH1t3Y3I34nbBGWVz0kxZAgvxJUH5HljbOAgmh0lF/ZAm54kkm+HOjUFGbP6RB1l7BaqEce/vAe0mfV5oEoKdlhSOFF2FyfCOPTjwxItm9dTWWdY5tPErtf4YfTAaIpJYy6Np16t7i2+Oa7LaaJv2UbMxuQh4+v/ADijOrnzCc/Vr7tOx8NiOYmXtFchfZJFJIF7g8cNqUGWFZZ4/G24DDgOW2AIhGlfTD2cB+8FtaggG/5Ww5O18Zbwq4Cidb0bUX6zdZacgT8lRVQKVgkQi1grrcD0tv8AXHc0ec+y09QWskvh1RMfD+QuPPGLoWFrkDyw4yTtM+TUohlpe9t7l3uDbcagR9fTpgVffjvD9UoxXuURjnNcuWdlaaN6S8hYR0sRJszEXsOvC5by68FWR5zJktS0VUsTU0rh2nVd1kPG55KbjfltgXM82lzkSZnmE7PLDF4U02WO5AsBx578Thc9XE4MaxyM0krG67XQg/DiARtjQiAKR3M5Lda1g2Dj2ldnOeU8dNNDDWwSQyxsrRtNc6WHC1+HTEhl2dV0Lpo/aBNjpF9Y88DRqjiVYKXRIDt3qXFuoseQ289sHUsccMUmqISFh7wJDL6YrtRF2nnMb6XTWWZcqRiMnzaPRqaCVWY+KGxAB+wwFNUyOwkWJY1tdrG7DAtFNG5AgjkCswRtXDVblYDa5+3XBwHAnAnqWtuBG+h231lvUQZHil3STU5473JwQnLCjNa6kp4BluU08ZmDBpKiVdTq38KnawxxBW5loHfU8RIH+I0hSw+ODNpmHImerrtCkpaNuI+GwJJ2Ax1U10cqwMlIQvdADVJcnc+WElLl5zCtMk8hkva/dlgijmPPFBmFPHTtDEigKsQG48ziyZpJAPeJOo9VXWWBUHAzNYqJZqWFpNo1jB8z1x5WZafZljdnLILo1tyt9jh1lcOmngeQL3iIuk8eXHDOVFr4zHIyCTkQLMD5dfTnjUNBZ4e7PPtELqcmfLa+GtpKpKgoJlViRY2J25jA8eff3gJVw9yh4sGLEH0Ax9CrcnfWCkayJw1xEXYjlYnCHN+zMrQSuacIoW7PIALeW+/TATUTxYs26Pqup0nlTt3ilc3y9phEtXGWN7C5tt58BjiXMaFGs1XAL8dJ1H448fKqOjpQGh7x+um5dsCpldRLqYhIBb3UW59CTga019wY1/8AT2sOVENiqKCoGiCVJj/CpufjjeOPUCWsSeJws/AnDq0TN3gIsTxJxulU4qJoZZFj7sNcHYqy8j5Yh6T/AIHM1aXr+nIJsTB+0OaaODx1DARqCS/C3njmkr6KpIFPVROxF7A7/LAEFNPnsMxIMlPE6q7gbAsTb7WwJUdnGhTvWsVDWIPTmcSKBjzHmVt/qMLbitfL942my55JjMtVLG+oHYWFx/XG088lPTs8ojuqkk6zv9MKJOzTKt1mbSTfZz8MaUvZTvpC08jvva7G5t/z98WKDgs0z/32pFbw0wT94FQZf7Qod2bvTxce9f4YZZdkbNIe+Z5RcW7wb+vnhjT5FPSlTS1DJyKtuCfMdMOcsaeGZXngiJGzDTqDLfcWPP8ATFzYCcA8TnGtLn5m2V0SIyRQgl24KhG/9Md5vSJHUqJCGfRuRw4nyxRpXKCohiVYCtlWwFh1wlz6/taaPdEYtcjqcbF0a1jcxyTC6dRvzHFNTj2GBm2JRfsMeNSgKX1te9gALG+MYs2R6aBJKctpjUA95bl6Y0OcRqxApeHD9p+mNS3riEapsmEImuwaKIXJJY8b34364XdpoplpY4zIZEaQFioAudzv8bb4I/GV0A+zcP8AyfpjKWvjrWjSaBiocOw7z3tjtwwO11dCBKGljJpaSHWWJUG1tvLjg2lyyaqC+zRXBB8ZFlA9cOkzaMTIwpAFijsqBgB/+ccVdfGZLrA6lRt+1v8AljEulTI3NKDStNMuyBYAJA8c1WVJLNt3Z/yjrfniO7bdmoKoSZzTnuJzIFqIxwa4sG+YsfLFVDnJQ6xCbj/yfpgLtPmcdRU0sC0xjjmKmQCT3rbdPM40sa1XCy/gsBxD+zeUR5bksWWxxgRSAvJJbxSE2ufh+WAa/LChEMw2IsjcNS8fnww2gz9VQolGAVt4jJcn6Y9fNYqyNY6il1hTt+0tb5DArq0sXjgiQ1DN3k3R0EkphpyfFq0FjwW35WxX5hSZfUQRSmF++IA7xJAL25Ha30woyutghqKhzTMzpIYwTJ+7t5YP/GI3JT2QgX495+mI09aqvn9Z5dOwHMwXJ4GDEz1F9VwECrt8RgyDL6UAj2TU5tYyOT9sernEQGn2Meveb/bH5s4jA/7U2/8Al/TGhU069lk+AfafhRNCi31FFJCFjew429MKc6jPtSbf+mOXmcNmzpXZNVMSANh3n6YR55nAerUrTlQEtbvPM+WL2WgriGpqYNP/2Q==">
            <a:extLst>
              <a:ext uri="{FF2B5EF4-FFF2-40B4-BE49-F238E27FC236}">
                <a16:creationId xmlns:a16="http://schemas.microsoft.com/office/drawing/2014/main" id="{91EF148E-E987-4808-8D98-6FBE118110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http://1.bp.blogspot.com/-I6YTVTPxxEQ/Tb0Ljq3v8iI/AAAAAAAAAK8/gApyWdUIE6Y/s748/Views_10.jpg">
            <a:extLst>
              <a:ext uri="{FF2B5EF4-FFF2-40B4-BE49-F238E27FC236}">
                <a16:creationId xmlns:a16="http://schemas.microsoft.com/office/drawing/2014/main" id="{929B0942-3BA6-4F86-B72A-226797D46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Naslov 1">
            <a:extLst>
              <a:ext uri="{FF2B5EF4-FFF2-40B4-BE49-F238E27FC236}">
                <a16:creationId xmlns:a16="http://schemas.microsoft.com/office/drawing/2014/main" id="{310911DD-36AB-4DFF-8EDA-DC4C3321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chemeClr val="bg1"/>
                </a:solidFill>
                <a:latin typeface="Segoe UI Light" panose="020B0502040204020203" pitchFamily="34" charset="0"/>
              </a:rPr>
              <a:t>Posmrtno življenje</a:t>
            </a:r>
          </a:p>
        </p:txBody>
      </p:sp>
      <p:sp>
        <p:nvSpPr>
          <p:cNvPr id="17412" name="Ograda vsebine 2">
            <a:extLst>
              <a:ext uri="{FF2B5EF4-FFF2-40B4-BE49-F238E27FC236}">
                <a16:creationId xmlns:a16="http://schemas.microsoft.com/office/drawing/2014/main" id="{53ED3C70-A24B-40EC-91BC-016D99B46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reinkarnacija</a:t>
            </a:r>
          </a:p>
          <a:p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odhod v k Bogu</a:t>
            </a:r>
          </a:p>
          <a:p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ostajanje na Zemlji, drugo bitje</a:t>
            </a:r>
          </a:p>
        </p:txBody>
      </p:sp>
      <p:pic>
        <p:nvPicPr>
          <p:cNvPr id="17413" name="Picture 6" descr="http://death.findyourfate.com/life-after-death/images/vishnu.gif">
            <a:extLst>
              <a:ext uri="{FF2B5EF4-FFF2-40B4-BE49-F238E27FC236}">
                <a16:creationId xmlns:a16="http://schemas.microsoft.com/office/drawing/2014/main" id="{9DA22F6C-CC2A-46BA-8075-96E86D6ED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933825"/>
            <a:ext cx="23780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ttp://kids.baps.org/thingstoknow/hinduism/photo/92f.jpg">
            <a:extLst>
              <a:ext uri="{FF2B5EF4-FFF2-40B4-BE49-F238E27FC236}">
                <a16:creationId xmlns:a16="http://schemas.microsoft.com/office/drawing/2014/main" id="{F1F54B02-D814-4EF7-8659-58FEDBB84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Naslov 1">
            <a:extLst>
              <a:ext uri="{FF2B5EF4-FFF2-40B4-BE49-F238E27FC236}">
                <a16:creationId xmlns:a16="http://schemas.microsoft.com/office/drawing/2014/main" id="{EC123DDA-5346-4DCD-8319-76671571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chemeClr val="bg1"/>
                </a:solidFill>
                <a:latin typeface="Segoe UI Light" panose="020B0502040204020203" pitchFamily="34" charset="0"/>
              </a:rPr>
              <a:t>Zapovedi, nauki, pravila</a:t>
            </a:r>
          </a:p>
        </p:txBody>
      </p:sp>
      <p:sp>
        <p:nvSpPr>
          <p:cNvPr id="18436" name="Ograda vsebine 2">
            <a:extLst>
              <a:ext uri="{FF2B5EF4-FFF2-40B4-BE49-F238E27FC236}">
                <a16:creationId xmlns:a16="http://schemas.microsoft.com/office/drawing/2014/main" id="{2202D6A5-6125-406E-A4E3-D2AC1E2E9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Zapovedi:</a:t>
            </a:r>
          </a:p>
          <a:p>
            <a:r>
              <a:rPr lang="sl-SI" altLang="sl-SI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Ne laži</a:t>
            </a:r>
          </a:p>
          <a:p>
            <a:r>
              <a:rPr lang="sl-SI" altLang="sl-SI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Ne kradi</a:t>
            </a:r>
          </a:p>
          <a:p>
            <a:r>
              <a:rPr lang="sl-SI" altLang="sl-SI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Ne škoduj nobenemu živemu bitju</a:t>
            </a:r>
          </a:p>
          <a:p>
            <a:r>
              <a:rPr lang="sl-SI" altLang="sl-SI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Ne pusti se zavojevati zemeljskim dobrinam</a:t>
            </a:r>
          </a:p>
          <a:p>
            <a:r>
              <a:rPr lang="sl-SI" altLang="sl-SI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Ne pusti se spolnemu nečiščevanju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Naloge:</a:t>
            </a:r>
          </a:p>
          <a:p>
            <a:r>
              <a:rPr lang="sl-SI" altLang="sl-SI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častiti bogove</a:t>
            </a:r>
          </a:p>
          <a:p>
            <a:r>
              <a:rPr lang="sl-SI" altLang="sl-SI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spoštovati svete može in svete knjige</a:t>
            </a:r>
          </a:p>
          <a:p>
            <a:r>
              <a:rPr lang="sl-SI" altLang="sl-SI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izkazovati čast svojim staršem in starim ljudem</a:t>
            </a:r>
          </a:p>
          <a:p>
            <a:r>
              <a:rPr lang="sl-SI" altLang="sl-SI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pomagati ubogim</a:t>
            </a:r>
          </a:p>
          <a:p>
            <a:r>
              <a:rPr lang="sl-SI" altLang="sl-SI"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skrbeti za živali in vsa živa bitja</a:t>
            </a:r>
            <a:endParaRPr lang="en-US" altLang="sl-SI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sl-SI" altLang="sl-SI"/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http://upload.wikimedia.org/wikipedia/commons/thumb/1/15/Kailash_Tibet.jpg/332px-Kailash_Tibet.jpg">
            <a:extLst>
              <a:ext uri="{FF2B5EF4-FFF2-40B4-BE49-F238E27FC236}">
                <a16:creationId xmlns:a16="http://schemas.microsoft.com/office/drawing/2014/main" id="{348B09B8-230C-4B60-8548-0566EF801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Naslov 1">
            <a:extLst>
              <a:ext uri="{FF2B5EF4-FFF2-40B4-BE49-F238E27FC236}">
                <a16:creationId xmlns:a16="http://schemas.microsoft.com/office/drawing/2014/main" id="{A785B476-CB75-46BD-8240-AC17F60C4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10 pravil za življenje</a:t>
            </a:r>
          </a:p>
        </p:txBody>
      </p:sp>
      <p:sp>
        <p:nvSpPr>
          <p:cNvPr id="19460" name="Ograda vsebine 2">
            <a:extLst>
              <a:ext uri="{FF2B5EF4-FFF2-40B4-BE49-F238E27FC236}">
                <a16:creationId xmlns:a16="http://schemas.microsoft.com/office/drawing/2014/main" id="{1C3E80D7-0B33-484C-94F4-A18B1D556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Ne stori: 1. Ničesar ne uniči ali prizadeni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                2. Ne laži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                3. Ne kradi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                4. Ne bodi zavisten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                5. Ne bodi lakomen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Stori: 1. Bodi vedno čist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            2. Bodi zadovoljen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            3. Bodi prijazen in potrpežjiv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            4. Vzgajaj samega sebe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            5. Skušaj svojega duha izročiti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                Brahmu (Bogu)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4.bp.blogspot.com/_ZBIwkic-sVo/TO4O2AZHVnI/AAAAAAAAA0E/GsNDW-FNHHs/s1600/4b4365187335741.jpg">
            <a:extLst>
              <a:ext uri="{FF2B5EF4-FFF2-40B4-BE49-F238E27FC236}">
                <a16:creationId xmlns:a16="http://schemas.microsoft.com/office/drawing/2014/main" id="{1481BFFE-2BB8-4A1D-873E-392F16A8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Naslov 1">
            <a:extLst>
              <a:ext uri="{FF2B5EF4-FFF2-40B4-BE49-F238E27FC236}">
                <a16:creationId xmlns:a16="http://schemas.microsoft.com/office/drawing/2014/main" id="{9B29D3CF-FACA-41BD-A419-AD50AE6E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chemeClr val="bg1"/>
                </a:solidFill>
                <a:latin typeface="Segoe UI Light" panose="020B0502040204020203" pitchFamily="34" charset="0"/>
              </a:rPr>
              <a:t>Karma in dharma</a:t>
            </a:r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7CC38035-ED41-4859-AE72-7A2C46D6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UI Light" pitchFamily="34" charset="0"/>
              </a:rPr>
              <a:t>dejanje (karma)</a:t>
            </a:r>
          </a:p>
          <a:p>
            <a:pPr>
              <a:defRPr/>
            </a:pPr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UI Light" pitchFamily="34" charset="0"/>
              </a:rPr>
              <a:t>dolžnost (</a:t>
            </a:r>
            <a:r>
              <a:rPr lang="sl-SI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Segoe UI Light" pitchFamily="34" charset="0"/>
              </a:rPr>
              <a:t>dharma</a:t>
            </a:r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UI Light" pitchFamily="34" charset="0"/>
              </a:rPr>
              <a:t>)</a:t>
            </a:r>
          </a:p>
          <a:p>
            <a:pPr>
              <a:defRPr/>
            </a:pPr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UI Light" pitchFamily="34" charset="0"/>
              </a:rPr>
              <a:t>po kastah</a:t>
            </a:r>
          </a:p>
        </p:txBody>
      </p:sp>
      <p:pic>
        <p:nvPicPr>
          <p:cNvPr id="20485" name="Picture 6" descr="http://theyoufactor.com/wp-content/uploads/2009/09/karma.png">
            <a:extLst>
              <a:ext uri="{FF2B5EF4-FFF2-40B4-BE49-F238E27FC236}">
                <a16:creationId xmlns:a16="http://schemas.microsoft.com/office/drawing/2014/main" id="{20D4ADF8-8FA8-4210-8B07-C7009BE2C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16338"/>
            <a:ext cx="3421062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New_Delhi_Temple-787105">
            <a:extLst>
              <a:ext uri="{FF2B5EF4-FFF2-40B4-BE49-F238E27FC236}">
                <a16:creationId xmlns:a16="http://schemas.microsoft.com/office/drawing/2014/main" id="{CADD355B-2B4C-4496-9895-0B772D15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1FF53BE0-7BC2-4BEB-ABD8-F08865132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6000">
                <a:solidFill>
                  <a:schemeClr val="bg1"/>
                </a:solidFill>
                <a:latin typeface="Segoe UI Light" panose="020B0502040204020203" pitchFamily="34" charset="0"/>
              </a:rPr>
              <a:t>Uvod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8CA19E01-B621-4ABA-A21B-1F6961C37B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politeistična vera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najstarejša glavna svetovna vera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veliko bogov 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razlikost verovanj</a:t>
            </a:r>
          </a:p>
          <a:p>
            <a:pPr eaLnBrk="1" hangingPunct="1"/>
            <a:endParaRPr lang="sl-SI" altLang="sl-SI">
              <a:solidFill>
                <a:schemeClr val="bg1"/>
              </a:solidFill>
              <a:latin typeface="Swis721 Lt BT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http://yoganonymous.org/wp-content/uploads/2011/01/yoga-beginner-hindu-yoga-teacher.jpg">
            <a:extLst>
              <a:ext uri="{FF2B5EF4-FFF2-40B4-BE49-F238E27FC236}">
                <a16:creationId xmlns:a16="http://schemas.microsoft.com/office/drawing/2014/main" id="{E6F1D3C6-C85D-4E0E-B351-99270123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Naslov 1">
            <a:extLst>
              <a:ext uri="{FF2B5EF4-FFF2-40B4-BE49-F238E27FC236}">
                <a16:creationId xmlns:a16="http://schemas.microsoft.com/office/drawing/2014/main" id="{BB2E4F03-FC3D-4D28-B40A-B115D6AB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r>
              <a:rPr lang="sl-SI" altLang="sl-SI" sz="6000">
                <a:solidFill>
                  <a:schemeClr val="bg1"/>
                </a:solidFill>
                <a:latin typeface="Segoe UI Light" panose="020B0502040204020203" pitchFamily="34" charset="0"/>
              </a:rPr>
              <a:t>Joga</a:t>
            </a:r>
          </a:p>
        </p:txBody>
      </p:sp>
      <p:sp>
        <p:nvSpPr>
          <p:cNvPr id="21508" name="Ograda vsebine 2">
            <a:extLst>
              <a:ext uri="{FF2B5EF4-FFF2-40B4-BE49-F238E27FC236}">
                <a16:creationId xmlns:a16="http://schemas.microsoft.com/office/drawing/2014/main" id="{0B6F1847-1C7F-49A6-8378-5C83CEEED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4. vrste:</a:t>
            </a:r>
            <a:b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- Radža – najvišja, kraljeva, joga razuma</a:t>
            </a:r>
            <a:b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- Džnana – joga spoznanja</a:t>
            </a:r>
            <a:b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- Bhakti – joga ljubezni</a:t>
            </a:r>
            <a:b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</a:br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- Karma – joga ljubezni</a:t>
            </a:r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organicauthority.com/blog/wp-content/uploads/2009/06/dairy_cow1.jpg">
            <a:extLst>
              <a:ext uri="{FF2B5EF4-FFF2-40B4-BE49-F238E27FC236}">
                <a16:creationId xmlns:a16="http://schemas.microsoft.com/office/drawing/2014/main" id="{047018D3-C668-46D1-B766-C4518040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Naslov 1">
            <a:extLst>
              <a:ext uri="{FF2B5EF4-FFF2-40B4-BE49-F238E27FC236}">
                <a16:creationId xmlns:a16="http://schemas.microsoft.com/office/drawing/2014/main" id="{82347CB0-697D-4CA7-A025-83DCF014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70C0"/>
                </a:solidFill>
                <a:latin typeface="Segoe UI Light" panose="020B0502040204020203" pitchFamily="34" charset="0"/>
              </a:rPr>
              <a:t>Avtorji, viri</a:t>
            </a:r>
          </a:p>
        </p:txBody>
      </p:sp>
      <p:sp>
        <p:nvSpPr>
          <p:cNvPr id="22532" name="Ograda vsebine 2">
            <a:extLst>
              <a:ext uri="{FF2B5EF4-FFF2-40B4-BE49-F238E27FC236}">
                <a16:creationId xmlns:a16="http://schemas.microsoft.com/office/drawing/2014/main" id="{C7D4F7B5-72F1-4618-B65F-6B1C252A8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00B050"/>
                </a:solidFill>
                <a:latin typeface="Segoe UI Light" panose="020B0502040204020203" pitchFamily="34" charset="0"/>
              </a:rPr>
              <a:t>Viri</a:t>
            </a:r>
            <a:r>
              <a:rPr lang="sl-SI" altLang="sl-SI" dirty="0">
                <a:solidFill>
                  <a:srgbClr val="00B050"/>
                </a:solidFill>
                <a:latin typeface="Segoe UI Light" panose="020B0502040204020203" pitchFamily="34" charset="0"/>
              </a:rPr>
              <a:t>:</a:t>
            </a:r>
            <a:br>
              <a:rPr lang="sl-SI" altLang="sl-SI" dirty="0">
                <a:solidFill>
                  <a:srgbClr val="00B050"/>
                </a:solidFill>
                <a:latin typeface="Segoe UI Light" panose="020B0502040204020203" pitchFamily="34" charset="0"/>
              </a:rPr>
            </a:br>
            <a:r>
              <a:rPr lang="sl-SI" altLang="sl-SI" dirty="0">
                <a:solidFill>
                  <a:srgbClr val="00B050"/>
                </a:solidFill>
                <a:latin typeface="Segoe UI Light" panose="020B0502040204020203" pitchFamily="34" charset="0"/>
              </a:rPr>
              <a:t>- Google </a:t>
            </a:r>
            <a:br>
              <a:rPr lang="sl-SI" altLang="sl-SI" dirty="0">
                <a:solidFill>
                  <a:srgbClr val="00B050"/>
                </a:solidFill>
                <a:latin typeface="Segoe UI Light" panose="020B0502040204020203" pitchFamily="34" charset="0"/>
              </a:rPr>
            </a:br>
            <a:r>
              <a:rPr lang="sl-SI" altLang="sl-SI" dirty="0">
                <a:solidFill>
                  <a:srgbClr val="00B050"/>
                </a:solidFill>
                <a:latin typeface="Segoe UI Light" panose="020B0502040204020203" pitchFamily="34" charset="0"/>
              </a:rPr>
              <a:t>- Wikipedija</a:t>
            </a:r>
          </a:p>
          <a:p>
            <a:endParaRPr lang="sl-SI" altLang="sl-SI" dirty="0">
              <a:latin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B77329B-DF43-437C-B0ED-49B4671FC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6000">
                <a:latin typeface="Segoe UI Light" panose="020B0502040204020203" pitchFamily="34" charset="0"/>
              </a:rPr>
              <a:t>Območja vere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7606118C-B152-4486-BAD3-A33B51C90B3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144000" cy="5589587"/>
          </a:xfr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802WestBengalIndiaStartsLargestHinduTemple_pic1">
            <a:extLst>
              <a:ext uri="{FF2B5EF4-FFF2-40B4-BE49-F238E27FC236}">
                <a16:creationId xmlns:a16="http://schemas.microsoft.com/office/drawing/2014/main" id="{BB5AF76A-699E-4E48-B8D9-4FEE9C71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34CABC4D-8453-4A6F-A2B8-44331BD6C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6000">
                <a:solidFill>
                  <a:schemeClr val="bg1"/>
                </a:solidFill>
                <a:latin typeface="Segoe UI Light" panose="020B0502040204020203" pitchFamily="34" charset="0"/>
              </a:rPr>
              <a:t>Začetki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90AF187-66BF-428F-819E-2F284D1F4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3500 let pr. Kr.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dolina reke Ind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ustanovitelj ni znan, ljudje sami raziskovali svoje korenine – kulturo, vero</a:t>
            </a:r>
          </a:p>
          <a:p>
            <a:pPr eaLnBrk="1" hangingPunct="1"/>
            <a:endParaRPr lang="sl-SI" altLang="sl-SI">
              <a:solidFill>
                <a:schemeClr val="bg1"/>
              </a:solidFill>
              <a:latin typeface="Swis721 Lt BT" pitchFamily="34" charset="0"/>
            </a:endParaRPr>
          </a:p>
        </p:txBody>
      </p:sp>
      <p:sp>
        <p:nvSpPr>
          <p:cNvPr id="5125" name="AutoShape 5" descr="2Q==">
            <a:extLst>
              <a:ext uri="{FF2B5EF4-FFF2-40B4-BE49-F238E27FC236}">
                <a16:creationId xmlns:a16="http://schemas.microsoft.com/office/drawing/2014/main" id="{07D8813F-853B-48E5-856A-4811FE665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905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126" name="AutoShape 7" descr="2Q==">
            <a:extLst>
              <a:ext uri="{FF2B5EF4-FFF2-40B4-BE49-F238E27FC236}">
                <a16:creationId xmlns:a16="http://schemas.microsoft.com/office/drawing/2014/main" id="{4A0B6610-0769-4982-8BBC-D0A08402E3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905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127" name="AutoShape 9" descr="2Q==">
            <a:extLst>
              <a:ext uri="{FF2B5EF4-FFF2-40B4-BE49-F238E27FC236}">
                <a16:creationId xmlns:a16="http://schemas.microsoft.com/office/drawing/2014/main" id="{46A72B8C-2CB3-4C10-B277-0CB54B2F8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3750" y="25050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pic>
        <p:nvPicPr>
          <p:cNvPr id="5128" name="Picture 9" descr="http://3.bp.blogspot.com/-SQbE9lJHvWg/TaGEP4AmdNI/AAAAAAAAEbA/XEEaF0HwuV4/s1600/Indus+River+Pakistan+by+all+about+pakistran+%252818%2529.jpg">
            <a:extLst>
              <a:ext uri="{FF2B5EF4-FFF2-40B4-BE49-F238E27FC236}">
                <a16:creationId xmlns:a16="http://schemas.microsoft.com/office/drawing/2014/main" id="{0D5B1297-A359-4796-9F98-30FC58A0A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26987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 descr="ANd9GcQLe5wwcuTwk9lOdaHuY3W1SgcAy4zu2ZjDlEbPJ_l5sfFSdcCg3g">
            <a:extLst>
              <a:ext uri="{FF2B5EF4-FFF2-40B4-BE49-F238E27FC236}">
                <a16:creationId xmlns:a16="http://schemas.microsoft.com/office/drawing/2014/main" id="{67A97394-C8F8-48EC-BD26-B922ED31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2611E3C2-EBA5-4740-ABA6-2AD2DC7E2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6000">
                <a:solidFill>
                  <a:srgbClr val="FF0000"/>
                </a:solidFill>
                <a:latin typeface="Segoe UI Light" panose="020B0502040204020203" pitchFamily="34" charset="0"/>
              </a:rPr>
              <a:t>Simboli</a:t>
            </a:r>
          </a:p>
        </p:txBody>
      </p:sp>
      <p:sp>
        <p:nvSpPr>
          <p:cNvPr id="6148" name="Rectangle 11">
            <a:extLst>
              <a:ext uri="{FF2B5EF4-FFF2-40B4-BE49-F238E27FC236}">
                <a16:creationId xmlns:a16="http://schemas.microsoft.com/office/drawing/2014/main" id="{B2EFA029-91F2-4D01-A1B4-77BBA5366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>
                <a:solidFill>
                  <a:srgbClr val="FF0000"/>
                </a:solidFill>
                <a:latin typeface="Segoe UI Light" panose="020B0502040204020203" pitchFamily="34" charset="0"/>
              </a:rPr>
              <a:t>OM ali AUM – večna beseda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solidFill>
                  <a:srgbClr val="FF0000"/>
                </a:solidFill>
                <a:latin typeface="Segoe UI Light" panose="020B0502040204020203" pitchFamily="34" charset="0"/>
              </a:rPr>
              <a:t>pred vsako molitvijo in za njo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solidFill>
                  <a:srgbClr val="FF0000"/>
                </a:solidFill>
                <a:latin typeface="Segoe UI Light" panose="020B0502040204020203" pitchFamily="34" charset="0"/>
              </a:rPr>
              <a:t>Brahma: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solidFill>
                  <a:srgbClr val="FF0000"/>
                </a:solidFill>
                <a:latin typeface="Segoe UI Light" panose="020B0502040204020203" pitchFamily="34" charset="0"/>
              </a:rPr>
              <a:t>   -najvišje božanstvo, sila, realnost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solidFill>
                  <a:srgbClr val="FF0000"/>
                </a:solidFill>
                <a:latin typeface="Segoe UI Light" panose="020B0502040204020203" pitchFamily="34" charset="0"/>
              </a:rPr>
              <a:t>   -Bog – spreminjanje, nestalnost večni krog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solidFill>
                  <a:srgbClr val="FF0000"/>
                </a:solidFill>
                <a:latin typeface="Segoe UI Light" panose="020B0502040204020203" pitchFamily="34" charset="0"/>
              </a:rPr>
              <a:t>   -trajanje vesoljstva – 4 milijarde let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solidFill>
                  <a:srgbClr val="FF0000"/>
                </a:solidFill>
                <a:latin typeface="Segoe UI Light" panose="020B0502040204020203" pitchFamily="34" charset="0"/>
              </a:rPr>
              <a:t>najvplivnejši dejavnik v življenju</a:t>
            </a:r>
          </a:p>
          <a:p>
            <a:pPr eaLnBrk="1" hangingPunct="1">
              <a:lnSpc>
                <a:spcPct val="90000"/>
              </a:lnSpc>
            </a:pPr>
            <a:endParaRPr lang="sl-SI" altLang="sl-SI" sz="3600">
              <a:latin typeface="Swis721 Lt BT" pitchFamily="34" charset="0"/>
            </a:endParaRPr>
          </a:p>
        </p:txBody>
      </p:sp>
      <p:pic>
        <p:nvPicPr>
          <p:cNvPr id="6149" name="Picture 13" descr="200px-Aum_red">
            <a:extLst>
              <a:ext uri="{FF2B5EF4-FFF2-40B4-BE49-F238E27FC236}">
                <a16:creationId xmlns:a16="http://schemas.microsoft.com/office/drawing/2014/main" id="{085B2BBB-FF7F-486A-BFBA-9F5EF7DA9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5888"/>
            <a:ext cx="334803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15" descr="Z">
            <a:extLst>
              <a:ext uri="{FF2B5EF4-FFF2-40B4-BE49-F238E27FC236}">
                <a16:creationId xmlns:a16="http://schemas.microsoft.com/office/drawing/2014/main" id="{8AFB1EB0-1743-4590-BE0C-74BAF660F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2733675"/>
            <a:ext cx="1676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6151" name="AutoShape 17" descr="Z">
            <a:extLst>
              <a:ext uri="{FF2B5EF4-FFF2-40B4-BE49-F238E27FC236}">
                <a16:creationId xmlns:a16="http://schemas.microsoft.com/office/drawing/2014/main" id="{89589CA7-1DCF-4CC4-8DCC-69F9C2A7E7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2733675"/>
            <a:ext cx="1676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6152" name="AutoShape 19" descr="Z">
            <a:extLst>
              <a:ext uri="{FF2B5EF4-FFF2-40B4-BE49-F238E27FC236}">
                <a16:creationId xmlns:a16="http://schemas.microsoft.com/office/drawing/2014/main" id="{EBB9F0F0-94FA-40AE-AF55-E26BC9158E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2733675"/>
            <a:ext cx="1676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ttp://www.tropicalisland.de/india/rajasthan/jaipur/images/JAI%20Jaipur%20-%20Amber%20Fort-Palace%20Jai%20Mandir%20Hall%20of%20Victory%20noted%20for%20its%20inlaid%20panels%20and%20glittering%20mirror%20ceiling%203008x2000.jpg">
            <a:extLst>
              <a:ext uri="{FF2B5EF4-FFF2-40B4-BE49-F238E27FC236}">
                <a16:creationId xmlns:a16="http://schemas.microsoft.com/office/drawing/2014/main" id="{259961E3-826A-4D5D-B28C-C7B016C4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009B73C8-7986-490B-BF4A-40A9C5498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6000">
                <a:solidFill>
                  <a:schemeClr val="bg1"/>
                </a:solidFill>
                <a:latin typeface="Segoe UI Light" panose="020B0502040204020203" pitchFamily="34" charset="0"/>
              </a:rPr>
              <a:t>Čaščenje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C61A02E-F38B-45E0-B88D-78B250D81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bogove častijo sami (izjma Z Indija)</a:t>
            </a:r>
          </a:p>
          <a:p>
            <a:pPr eaLnBrk="1" hangingPunct="1"/>
            <a:endParaRPr lang="sl-SI" altLang="sl-SI">
              <a:solidFill>
                <a:schemeClr val="bg1"/>
              </a:solidFill>
              <a:latin typeface="Segoe UI Light" panose="020B0502040204020203" pitchFamily="34" charset="0"/>
            </a:endParaRP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Kraji čaščenja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  - templji (ob praznikih) – mandirji – kraji molitve, čiščenja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  - doma (pogosteje)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oltar – predmeti za 5 čutov</a:t>
            </a:r>
          </a:p>
        </p:txBody>
      </p:sp>
      <p:pic>
        <p:nvPicPr>
          <p:cNvPr id="7173" name="Picture 6" descr="http://upload.wikimedia.org/wikipedia/commons/c/cd/Hindu_home_temple.jpg">
            <a:extLst>
              <a:ext uri="{FF2B5EF4-FFF2-40B4-BE49-F238E27FC236}">
                <a16:creationId xmlns:a16="http://schemas.microsoft.com/office/drawing/2014/main" id="{9B5A5ED7-C746-4C41-B0DB-7110D281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412875"/>
            <a:ext cx="22685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http://pow.reonline.org.uk/images/pic_hinduism_home.jpg">
            <a:extLst>
              <a:ext uri="{FF2B5EF4-FFF2-40B4-BE49-F238E27FC236}">
                <a16:creationId xmlns:a16="http://schemas.microsoft.com/office/drawing/2014/main" id="{C01A065A-1961-43E5-B2F1-F566533EA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314825"/>
            <a:ext cx="1905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Nd9GcQBeXSDjVc7kAytFc5x4V2Cc0Gm9WitEX-mppJPj7cVSyZf946w6A">
            <a:extLst>
              <a:ext uri="{FF2B5EF4-FFF2-40B4-BE49-F238E27FC236}">
                <a16:creationId xmlns:a16="http://schemas.microsoft.com/office/drawing/2014/main" id="{D2758AAF-B851-41F5-A029-D370D271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AFD2CDBC-C95B-40BE-99AB-0A852A58D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6000">
                <a:solidFill>
                  <a:schemeClr val="bg1"/>
                </a:solidFill>
                <a:latin typeface="Segoe UI Light" panose="020B0502040204020203" pitchFamily="34" charset="0"/>
              </a:rPr>
              <a:t>Bogovi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EC5C943-2A4C-4EAC-A1A1-8437B7E08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politeističa vera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več 1000 bogov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Glavni: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 - Brahma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 - Višnu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 - Šiva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   - Ganeša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priljubljen tudi Krišna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ustvarjanje, uničevanje, ohranjanje sveta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800">
                <a:solidFill>
                  <a:schemeClr val="bg1"/>
                </a:solidFill>
                <a:latin typeface="Segoe UI Light" panose="020B0502040204020203" pitchFamily="34" charset="0"/>
              </a:rPr>
              <a:t>Trimurti – 3 najpomembnejši bogovi</a:t>
            </a:r>
          </a:p>
          <a:p>
            <a:pPr eaLnBrk="1" hangingPunct="1">
              <a:lnSpc>
                <a:spcPct val="90000"/>
              </a:lnSpc>
            </a:pPr>
            <a:endParaRPr lang="sl-SI" altLang="sl-SI">
              <a:solidFill>
                <a:schemeClr val="bg1"/>
              </a:solidFill>
              <a:latin typeface="Swis721 Lt BT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0A41F8AF-5359-459D-B934-D64CDA9C4BB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3550" y="0"/>
            <a:ext cx="3600450" cy="5084763"/>
          </a:xfrm>
          <a:noFill/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1992495A-724D-4339-9383-6D1A02DFE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95C0EDA7-9869-4F8C-8678-BFEA60602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938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19E041A-10BE-475C-B06F-583184D2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24175"/>
            <a:ext cx="302418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ttp://craigsindianblog.files.wordpress.com/2008/10/ganges-river.jpg">
            <a:extLst>
              <a:ext uri="{FF2B5EF4-FFF2-40B4-BE49-F238E27FC236}">
                <a16:creationId xmlns:a16="http://schemas.microsoft.com/office/drawing/2014/main" id="{CE6CD189-4B80-45B3-AF25-244623F6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24C2295B-57F4-40C9-90B6-0462EA050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6000">
                <a:solidFill>
                  <a:schemeClr val="bg1"/>
                </a:solidFill>
                <a:latin typeface="Segoe UI Light" panose="020B0502040204020203" pitchFamily="34" charset="0"/>
              </a:rPr>
              <a:t>Sveti kraji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82F9EAB-FEDC-4BFD-BA60-BF17DA486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Romanje v Benares – molitev, kopanje v reki Ganges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verska dolžnost</a:t>
            </a:r>
          </a:p>
          <a:p>
            <a:pPr eaLnBrk="1" hangingPunct="1"/>
            <a:r>
              <a:rPr lang="sl-SI" altLang="sl-SI">
                <a:solidFill>
                  <a:schemeClr val="bg1"/>
                </a:solidFill>
                <a:latin typeface="Segoe UI Light" panose="020B0502040204020203" pitchFamily="34" charset="0"/>
              </a:rPr>
              <a:t>pomembne so reke</a:t>
            </a:r>
          </a:p>
        </p:txBody>
      </p:sp>
      <p:pic>
        <p:nvPicPr>
          <p:cNvPr id="10245" name="Picture 7" descr="http://shipbright.files.wordpress.com/2010/02/praying-in-the-ganges.jpg">
            <a:extLst>
              <a:ext uri="{FF2B5EF4-FFF2-40B4-BE49-F238E27FC236}">
                <a16:creationId xmlns:a16="http://schemas.microsoft.com/office/drawing/2014/main" id="{DD1E1914-6083-4253-9991-C81CEC8E6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068638"/>
            <a:ext cx="38481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http://artsci.ucla.edu/summer/2011/sites/artsci.ucla.edu.summer.2011/files/uploads/user58/india-river-ganges-2009-4-9-4-50-44.jpg">
            <a:extLst>
              <a:ext uri="{FF2B5EF4-FFF2-40B4-BE49-F238E27FC236}">
                <a16:creationId xmlns:a16="http://schemas.microsoft.com/office/drawing/2014/main" id="{6FDE3F85-D444-4262-93F0-8B1CCF7C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437063"/>
            <a:ext cx="29194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Festival kopanja v Gangesu">
            <a:extLst>
              <a:ext uri="{FF2B5EF4-FFF2-40B4-BE49-F238E27FC236}">
                <a16:creationId xmlns:a16="http://schemas.microsoft.com/office/drawing/2014/main" id="{A0FA333A-E447-4D37-B7AD-C9762150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20208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Office PowerPoint</Application>
  <PresentationFormat>On-screen Show (4:3)</PresentationFormat>
  <Paragraphs>116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Segoe UI</vt:lpstr>
      <vt:lpstr>Segoe UI Light</vt:lpstr>
      <vt:lpstr>Swis721 Lt BT</vt:lpstr>
      <vt:lpstr>Wingdings</vt:lpstr>
      <vt:lpstr>Default Design</vt:lpstr>
      <vt:lpstr>Hinduizem</vt:lpstr>
      <vt:lpstr>Uvod</vt:lpstr>
      <vt:lpstr>Območja vere</vt:lpstr>
      <vt:lpstr>Začetki</vt:lpstr>
      <vt:lpstr>Simboli</vt:lpstr>
      <vt:lpstr>Čaščenje</vt:lpstr>
      <vt:lpstr>Bogovi</vt:lpstr>
      <vt:lpstr>PowerPoint Presentation</vt:lpstr>
      <vt:lpstr>Sveti kraji</vt:lpstr>
      <vt:lpstr>Svete knjige</vt:lpstr>
      <vt:lpstr>Kastni sistem</vt:lpstr>
      <vt:lpstr>Prazniki</vt:lpstr>
      <vt:lpstr>PowerPoint Presentation</vt:lpstr>
      <vt:lpstr>Obredi</vt:lpstr>
      <vt:lpstr>Družine</vt:lpstr>
      <vt:lpstr>Posmrtno življenje</vt:lpstr>
      <vt:lpstr>Zapovedi, nauki, pravila</vt:lpstr>
      <vt:lpstr>10 pravil za življenje</vt:lpstr>
      <vt:lpstr>Karma in dharma</vt:lpstr>
      <vt:lpstr>Joga</vt:lpstr>
      <vt:lpstr>Avtorji, 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2019-06-03T09:10:04Z</dcterms:created>
  <dcterms:modified xsi:type="dcterms:W3CDTF">2019-06-03T09:10:04Z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