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70" r:id="rId5"/>
    <p:sldId id="260" r:id="rId6"/>
    <p:sldId id="259" r:id="rId7"/>
    <p:sldId id="261" r:id="rId8"/>
    <p:sldId id="262" r:id="rId9"/>
    <p:sldId id="263" r:id="rId10"/>
    <p:sldId id="264" r:id="rId11"/>
    <p:sldId id="265" r:id="rId12"/>
    <p:sldId id="272" r:id="rId13"/>
    <p:sldId id="271" r:id="rId14"/>
    <p:sldId id="267" r:id="rId15"/>
    <p:sldId id="273" r:id="rId16"/>
    <p:sldId id="266" r:id="rId17"/>
    <p:sldId id="268" r:id="rId18"/>
    <p:sldId id="269" r:id="rId19"/>
  </p:sldIdLst>
  <p:sldSz cx="9144000" cy="6858000" type="screen4x3"/>
  <p:notesSz cx="6858000" cy="9144000"/>
  <p:defaultTextStyle>
    <a:defPPr>
      <a:defRPr lang="sl-SI"/>
    </a:defPPr>
    <a:lvl1pPr algn="l" rtl="0" fontAlgn="base">
      <a:spcBef>
        <a:spcPct val="0"/>
      </a:spcBef>
      <a:spcAft>
        <a:spcPct val="0"/>
      </a:spcAft>
      <a:defRPr b="1" kern="1200">
        <a:solidFill>
          <a:schemeClr val="tx1"/>
        </a:solidFill>
        <a:latin typeface="Elephant" pitchFamily="18" charset="0"/>
        <a:ea typeface="+mn-ea"/>
        <a:cs typeface="+mn-cs"/>
      </a:defRPr>
    </a:lvl1pPr>
    <a:lvl2pPr marL="457200" algn="l" rtl="0" fontAlgn="base">
      <a:spcBef>
        <a:spcPct val="0"/>
      </a:spcBef>
      <a:spcAft>
        <a:spcPct val="0"/>
      </a:spcAft>
      <a:defRPr b="1" kern="1200">
        <a:solidFill>
          <a:schemeClr val="tx1"/>
        </a:solidFill>
        <a:latin typeface="Elephant" pitchFamily="18" charset="0"/>
        <a:ea typeface="+mn-ea"/>
        <a:cs typeface="+mn-cs"/>
      </a:defRPr>
    </a:lvl2pPr>
    <a:lvl3pPr marL="914400" algn="l" rtl="0" fontAlgn="base">
      <a:spcBef>
        <a:spcPct val="0"/>
      </a:spcBef>
      <a:spcAft>
        <a:spcPct val="0"/>
      </a:spcAft>
      <a:defRPr b="1" kern="1200">
        <a:solidFill>
          <a:schemeClr val="tx1"/>
        </a:solidFill>
        <a:latin typeface="Elephant" pitchFamily="18" charset="0"/>
        <a:ea typeface="+mn-ea"/>
        <a:cs typeface="+mn-cs"/>
      </a:defRPr>
    </a:lvl3pPr>
    <a:lvl4pPr marL="1371600" algn="l" rtl="0" fontAlgn="base">
      <a:spcBef>
        <a:spcPct val="0"/>
      </a:spcBef>
      <a:spcAft>
        <a:spcPct val="0"/>
      </a:spcAft>
      <a:defRPr b="1" kern="1200">
        <a:solidFill>
          <a:schemeClr val="tx1"/>
        </a:solidFill>
        <a:latin typeface="Elephant" pitchFamily="18" charset="0"/>
        <a:ea typeface="+mn-ea"/>
        <a:cs typeface="+mn-cs"/>
      </a:defRPr>
    </a:lvl4pPr>
    <a:lvl5pPr marL="1828800" algn="l" rtl="0" fontAlgn="base">
      <a:spcBef>
        <a:spcPct val="0"/>
      </a:spcBef>
      <a:spcAft>
        <a:spcPct val="0"/>
      </a:spcAft>
      <a:defRPr b="1" kern="1200">
        <a:solidFill>
          <a:schemeClr val="tx1"/>
        </a:solidFill>
        <a:latin typeface="Elephant" pitchFamily="18" charset="0"/>
        <a:ea typeface="+mn-ea"/>
        <a:cs typeface="+mn-cs"/>
      </a:defRPr>
    </a:lvl5pPr>
    <a:lvl6pPr marL="2286000" algn="l" defTabSz="914400" rtl="0" eaLnBrk="1" latinLnBrk="0" hangingPunct="1">
      <a:defRPr b="1" kern="1200">
        <a:solidFill>
          <a:schemeClr val="tx1"/>
        </a:solidFill>
        <a:latin typeface="Elephant" pitchFamily="18" charset="0"/>
        <a:ea typeface="+mn-ea"/>
        <a:cs typeface="+mn-cs"/>
      </a:defRPr>
    </a:lvl6pPr>
    <a:lvl7pPr marL="2743200" algn="l" defTabSz="914400" rtl="0" eaLnBrk="1" latinLnBrk="0" hangingPunct="1">
      <a:defRPr b="1" kern="1200">
        <a:solidFill>
          <a:schemeClr val="tx1"/>
        </a:solidFill>
        <a:latin typeface="Elephant" pitchFamily="18" charset="0"/>
        <a:ea typeface="+mn-ea"/>
        <a:cs typeface="+mn-cs"/>
      </a:defRPr>
    </a:lvl7pPr>
    <a:lvl8pPr marL="3200400" algn="l" defTabSz="914400" rtl="0" eaLnBrk="1" latinLnBrk="0" hangingPunct="1">
      <a:defRPr b="1" kern="1200">
        <a:solidFill>
          <a:schemeClr val="tx1"/>
        </a:solidFill>
        <a:latin typeface="Elephant" pitchFamily="18" charset="0"/>
        <a:ea typeface="+mn-ea"/>
        <a:cs typeface="+mn-cs"/>
      </a:defRPr>
    </a:lvl8pPr>
    <a:lvl9pPr marL="3657600" algn="l" defTabSz="914400" rtl="0" eaLnBrk="1" latinLnBrk="0" hangingPunct="1">
      <a:defRPr b="1" kern="1200">
        <a:solidFill>
          <a:schemeClr val="tx1"/>
        </a:solidFill>
        <a:latin typeface="Elephan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EF5"/>
    <a:srgbClr val="CB01AE"/>
    <a:srgbClr val="9BFF9B"/>
    <a:srgbClr val="66FF66"/>
    <a:srgbClr val="66FFFF"/>
    <a:srgbClr val="FFABFF"/>
    <a:srgbClr val="FF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2A59-7F74-4E73-AB91-5EABC603C14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09C5781B-6A1A-47B3-B550-592CFB32992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651A50B9-6E64-4F00-8CF3-1F945D23C39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6996B53-2929-4E36-8A59-9FFBC4D048F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6ABFB03-7858-49FF-BF88-9A4793D81DBB}"/>
              </a:ext>
            </a:extLst>
          </p:cNvPr>
          <p:cNvSpPr>
            <a:spLocks noGrp="1"/>
          </p:cNvSpPr>
          <p:nvPr>
            <p:ph type="sldNum" sz="quarter" idx="12"/>
          </p:nvPr>
        </p:nvSpPr>
        <p:spPr/>
        <p:txBody>
          <a:bodyPr/>
          <a:lstStyle>
            <a:lvl1pPr>
              <a:defRPr/>
            </a:lvl1pPr>
          </a:lstStyle>
          <a:p>
            <a:fld id="{39FD72D2-F85F-4191-A823-66ADA71079F6}" type="slidenum">
              <a:rPr lang="sl-SI" altLang="sl-SI"/>
              <a:pPr/>
              <a:t>‹#›</a:t>
            </a:fld>
            <a:endParaRPr lang="sl-SI" altLang="sl-SI"/>
          </a:p>
        </p:txBody>
      </p:sp>
    </p:spTree>
    <p:extLst>
      <p:ext uri="{BB962C8B-B14F-4D97-AF65-F5344CB8AC3E}">
        <p14:creationId xmlns:p14="http://schemas.microsoft.com/office/powerpoint/2010/main" val="178199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9D7B-7AB8-4E65-8931-D1CF157884F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5F1C254-292B-46CE-BA8E-42E33D0479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81789A1-E358-4E43-AF92-CF781559CE7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C601F9E-0B91-40B7-92E4-5E15B2897BD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2455959-988A-4652-B785-407928A57DE1}"/>
              </a:ext>
            </a:extLst>
          </p:cNvPr>
          <p:cNvSpPr>
            <a:spLocks noGrp="1"/>
          </p:cNvSpPr>
          <p:nvPr>
            <p:ph type="sldNum" sz="quarter" idx="12"/>
          </p:nvPr>
        </p:nvSpPr>
        <p:spPr/>
        <p:txBody>
          <a:bodyPr/>
          <a:lstStyle>
            <a:lvl1pPr>
              <a:defRPr/>
            </a:lvl1pPr>
          </a:lstStyle>
          <a:p>
            <a:fld id="{404314A3-044D-4310-95CA-8ED72EF984DF}" type="slidenum">
              <a:rPr lang="sl-SI" altLang="sl-SI"/>
              <a:pPr/>
              <a:t>‹#›</a:t>
            </a:fld>
            <a:endParaRPr lang="sl-SI" altLang="sl-SI"/>
          </a:p>
        </p:txBody>
      </p:sp>
    </p:spTree>
    <p:extLst>
      <p:ext uri="{BB962C8B-B14F-4D97-AF65-F5344CB8AC3E}">
        <p14:creationId xmlns:p14="http://schemas.microsoft.com/office/powerpoint/2010/main" val="205229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6F287-C729-4116-B233-A41788A49D24}"/>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8F7C233D-0326-4BCB-A4B8-B2671B23A4B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BEF0E0C-D772-43F2-96FA-9392188BA10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FB66213-5BE8-4958-A344-B7AC69BEDFA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AD5EDED-ABAC-4E54-9282-B84EAD86CB20}"/>
              </a:ext>
            </a:extLst>
          </p:cNvPr>
          <p:cNvSpPr>
            <a:spLocks noGrp="1"/>
          </p:cNvSpPr>
          <p:nvPr>
            <p:ph type="sldNum" sz="quarter" idx="12"/>
          </p:nvPr>
        </p:nvSpPr>
        <p:spPr/>
        <p:txBody>
          <a:bodyPr/>
          <a:lstStyle>
            <a:lvl1pPr>
              <a:defRPr/>
            </a:lvl1pPr>
          </a:lstStyle>
          <a:p>
            <a:fld id="{6212E2BE-C347-4EC3-AB00-83EB336D500F}" type="slidenum">
              <a:rPr lang="sl-SI" altLang="sl-SI"/>
              <a:pPr/>
              <a:t>‹#›</a:t>
            </a:fld>
            <a:endParaRPr lang="sl-SI" altLang="sl-SI"/>
          </a:p>
        </p:txBody>
      </p:sp>
    </p:spTree>
    <p:extLst>
      <p:ext uri="{BB962C8B-B14F-4D97-AF65-F5344CB8AC3E}">
        <p14:creationId xmlns:p14="http://schemas.microsoft.com/office/powerpoint/2010/main" val="82957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4A25-BB05-4BD1-AEB4-A544AA2B1A0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974D82F-DDAB-473D-956C-A6942F92D7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7E3683C-1149-4D35-AC31-8B2B3AD3048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EAE864D-A614-41FA-B595-A49BB92669B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ACB7C78-EDDF-44E7-8B18-A9195482AB79}"/>
              </a:ext>
            </a:extLst>
          </p:cNvPr>
          <p:cNvSpPr>
            <a:spLocks noGrp="1"/>
          </p:cNvSpPr>
          <p:nvPr>
            <p:ph type="sldNum" sz="quarter" idx="12"/>
          </p:nvPr>
        </p:nvSpPr>
        <p:spPr/>
        <p:txBody>
          <a:bodyPr/>
          <a:lstStyle>
            <a:lvl1pPr>
              <a:defRPr/>
            </a:lvl1pPr>
          </a:lstStyle>
          <a:p>
            <a:fld id="{78ED88DE-FDA7-4EDA-AB22-136E49964F08}" type="slidenum">
              <a:rPr lang="sl-SI" altLang="sl-SI"/>
              <a:pPr/>
              <a:t>‹#›</a:t>
            </a:fld>
            <a:endParaRPr lang="sl-SI" altLang="sl-SI"/>
          </a:p>
        </p:txBody>
      </p:sp>
    </p:spTree>
    <p:extLst>
      <p:ext uri="{BB962C8B-B14F-4D97-AF65-F5344CB8AC3E}">
        <p14:creationId xmlns:p14="http://schemas.microsoft.com/office/powerpoint/2010/main" val="36663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E821-1BF4-4567-B717-D52AC79DB5A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EB511DB-B52F-4C4C-AB9D-008F6466E2C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CEA9FAD-5715-48E1-B852-73AEFB16A72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7DEC2DE-8F61-4A86-BAD4-68D5DF64AFB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92B621D-743C-485A-AF58-3BF21887B7D0}"/>
              </a:ext>
            </a:extLst>
          </p:cNvPr>
          <p:cNvSpPr>
            <a:spLocks noGrp="1"/>
          </p:cNvSpPr>
          <p:nvPr>
            <p:ph type="sldNum" sz="quarter" idx="12"/>
          </p:nvPr>
        </p:nvSpPr>
        <p:spPr/>
        <p:txBody>
          <a:bodyPr/>
          <a:lstStyle>
            <a:lvl1pPr>
              <a:defRPr/>
            </a:lvl1pPr>
          </a:lstStyle>
          <a:p>
            <a:fld id="{A49F5E7D-0D1B-4F62-B55F-752A83994CB2}" type="slidenum">
              <a:rPr lang="sl-SI" altLang="sl-SI"/>
              <a:pPr/>
              <a:t>‹#›</a:t>
            </a:fld>
            <a:endParaRPr lang="sl-SI" altLang="sl-SI"/>
          </a:p>
        </p:txBody>
      </p:sp>
    </p:spTree>
    <p:extLst>
      <p:ext uri="{BB962C8B-B14F-4D97-AF65-F5344CB8AC3E}">
        <p14:creationId xmlns:p14="http://schemas.microsoft.com/office/powerpoint/2010/main" val="428626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EB54-B3D4-45EE-BD3D-77FBEE42D53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39C8A87-1A25-4D87-AB23-B57C6878A00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C592AA6-9842-4125-B0DC-239886F5C638}"/>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54B7193-2838-41E7-9160-A1C83946432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4B0F752-C7B5-4539-A89E-1CD777F5D5DF}"/>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483E0A1-892D-405B-943A-FF3BCF24D24B}"/>
              </a:ext>
            </a:extLst>
          </p:cNvPr>
          <p:cNvSpPr>
            <a:spLocks noGrp="1"/>
          </p:cNvSpPr>
          <p:nvPr>
            <p:ph type="sldNum" sz="quarter" idx="12"/>
          </p:nvPr>
        </p:nvSpPr>
        <p:spPr/>
        <p:txBody>
          <a:bodyPr/>
          <a:lstStyle>
            <a:lvl1pPr>
              <a:defRPr/>
            </a:lvl1pPr>
          </a:lstStyle>
          <a:p>
            <a:fld id="{9DF2C12A-9281-4C74-97A4-3B10A2451A39}" type="slidenum">
              <a:rPr lang="sl-SI" altLang="sl-SI"/>
              <a:pPr/>
              <a:t>‹#›</a:t>
            </a:fld>
            <a:endParaRPr lang="sl-SI" altLang="sl-SI"/>
          </a:p>
        </p:txBody>
      </p:sp>
    </p:spTree>
    <p:extLst>
      <p:ext uri="{BB962C8B-B14F-4D97-AF65-F5344CB8AC3E}">
        <p14:creationId xmlns:p14="http://schemas.microsoft.com/office/powerpoint/2010/main" val="84448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62F7-AC88-40D3-BE73-A90DC777FE96}"/>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83840BE-5C91-43F8-9760-7EB7F9BD2C9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2420D-7BE1-4B79-B806-446AF2C0287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24DAAD55-7DF9-43FB-A1D2-7FC77AC9669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D6B97E-6552-40BC-AC2D-B0FDAEA9427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FA3AF27-F0A9-4405-B86F-3F895A992C11}"/>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763ADF90-D167-4856-987F-1E6A3D8A127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8DF92514-3A1B-422D-AEFD-54DB5EB0A9A9}"/>
              </a:ext>
            </a:extLst>
          </p:cNvPr>
          <p:cNvSpPr>
            <a:spLocks noGrp="1"/>
          </p:cNvSpPr>
          <p:nvPr>
            <p:ph type="sldNum" sz="quarter" idx="12"/>
          </p:nvPr>
        </p:nvSpPr>
        <p:spPr/>
        <p:txBody>
          <a:bodyPr/>
          <a:lstStyle>
            <a:lvl1pPr>
              <a:defRPr/>
            </a:lvl1pPr>
          </a:lstStyle>
          <a:p>
            <a:fld id="{F73919AF-8A73-446C-87C3-385288634F18}" type="slidenum">
              <a:rPr lang="sl-SI" altLang="sl-SI"/>
              <a:pPr/>
              <a:t>‹#›</a:t>
            </a:fld>
            <a:endParaRPr lang="sl-SI" altLang="sl-SI"/>
          </a:p>
        </p:txBody>
      </p:sp>
    </p:spTree>
    <p:extLst>
      <p:ext uri="{BB962C8B-B14F-4D97-AF65-F5344CB8AC3E}">
        <p14:creationId xmlns:p14="http://schemas.microsoft.com/office/powerpoint/2010/main" val="284871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0CA0-66D0-4EA8-8177-B690758370F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F2502FA-9393-49C9-BB99-8FDE9974C90F}"/>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70286139-FD66-4E7D-96E9-A586F446E55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06EF2C4-8200-4D21-9373-29235CAA5099}"/>
              </a:ext>
            </a:extLst>
          </p:cNvPr>
          <p:cNvSpPr>
            <a:spLocks noGrp="1"/>
          </p:cNvSpPr>
          <p:nvPr>
            <p:ph type="sldNum" sz="quarter" idx="12"/>
          </p:nvPr>
        </p:nvSpPr>
        <p:spPr/>
        <p:txBody>
          <a:bodyPr/>
          <a:lstStyle>
            <a:lvl1pPr>
              <a:defRPr/>
            </a:lvl1pPr>
          </a:lstStyle>
          <a:p>
            <a:fld id="{BE8A5C03-7CEA-44F9-AC3D-DE863F5609F0}" type="slidenum">
              <a:rPr lang="sl-SI" altLang="sl-SI"/>
              <a:pPr/>
              <a:t>‹#›</a:t>
            </a:fld>
            <a:endParaRPr lang="sl-SI" altLang="sl-SI"/>
          </a:p>
        </p:txBody>
      </p:sp>
    </p:spTree>
    <p:extLst>
      <p:ext uri="{BB962C8B-B14F-4D97-AF65-F5344CB8AC3E}">
        <p14:creationId xmlns:p14="http://schemas.microsoft.com/office/powerpoint/2010/main" val="75985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1EB97-A3E8-4681-964E-C624FA762650}"/>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95C23E0-1EA7-450D-A985-A78CEC59F4A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9700543F-9A7A-43E6-9E68-5B166ADEF407}"/>
              </a:ext>
            </a:extLst>
          </p:cNvPr>
          <p:cNvSpPr>
            <a:spLocks noGrp="1"/>
          </p:cNvSpPr>
          <p:nvPr>
            <p:ph type="sldNum" sz="quarter" idx="12"/>
          </p:nvPr>
        </p:nvSpPr>
        <p:spPr/>
        <p:txBody>
          <a:bodyPr/>
          <a:lstStyle>
            <a:lvl1pPr>
              <a:defRPr/>
            </a:lvl1pPr>
          </a:lstStyle>
          <a:p>
            <a:fld id="{98554024-2910-4AC5-8106-337420B01365}" type="slidenum">
              <a:rPr lang="sl-SI" altLang="sl-SI"/>
              <a:pPr/>
              <a:t>‹#›</a:t>
            </a:fld>
            <a:endParaRPr lang="sl-SI" altLang="sl-SI"/>
          </a:p>
        </p:txBody>
      </p:sp>
    </p:spTree>
    <p:extLst>
      <p:ext uri="{BB962C8B-B14F-4D97-AF65-F5344CB8AC3E}">
        <p14:creationId xmlns:p14="http://schemas.microsoft.com/office/powerpoint/2010/main" val="80347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6899-3EE4-4ABF-8C16-4372F5E057B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378557CF-BD95-4515-B461-B0A0B303BC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4465684-E291-4C3C-8854-D13749E594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98C01-2BA4-45AE-B5DE-8073E223E04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861870F-F0AF-4832-A473-35D7401A4F3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D5872FA-1269-42C7-BBB5-9338F6C34FFD}"/>
              </a:ext>
            </a:extLst>
          </p:cNvPr>
          <p:cNvSpPr>
            <a:spLocks noGrp="1"/>
          </p:cNvSpPr>
          <p:nvPr>
            <p:ph type="sldNum" sz="quarter" idx="12"/>
          </p:nvPr>
        </p:nvSpPr>
        <p:spPr/>
        <p:txBody>
          <a:bodyPr/>
          <a:lstStyle>
            <a:lvl1pPr>
              <a:defRPr/>
            </a:lvl1pPr>
          </a:lstStyle>
          <a:p>
            <a:fld id="{7120E088-18D7-4306-9C6C-15EF3BE70487}" type="slidenum">
              <a:rPr lang="sl-SI" altLang="sl-SI"/>
              <a:pPr/>
              <a:t>‹#›</a:t>
            </a:fld>
            <a:endParaRPr lang="sl-SI" altLang="sl-SI"/>
          </a:p>
        </p:txBody>
      </p:sp>
    </p:spTree>
    <p:extLst>
      <p:ext uri="{BB962C8B-B14F-4D97-AF65-F5344CB8AC3E}">
        <p14:creationId xmlns:p14="http://schemas.microsoft.com/office/powerpoint/2010/main" val="149868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C477-5AD9-465B-B967-52849F81EE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A507304-6B3E-4CAA-AFF7-F118055309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9D5F3A60-BBDC-4CB5-BDAE-925E8565E4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00D5D-B512-45F5-AD72-41EAA28F6C8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7B727C7-1453-4205-B149-FE6D1F38C9D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11D727F-9F52-4812-A138-EF98EB25D81B}"/>
              </a:ext>
            </a:extLst>
          </p:cNvPr>
          <p:cNvSpPr>
            <a:spLocks noGrp="1"/>
          </p:cNvSpPr>
          <p:nvPr>
            <p:ph type="sldNum" sz="quarter" idx="12"/>
          </p:nvPr>
        </p:nvSpPr>
        <p:spPr/>
        <p:txBody>
          <a:bodyPr/>
          <a:lstStyle>
            <a:lvl1pPr>
              <a:defRPr/>
            </a:lvl1pPr>
          </a:lstStyle>
          <a:p>
            <a:fld id="{8D509AD0-E001-4968-AE46-DE3FBA126CC1}" type="slidenum">
              <a:rPr lang="sl-SI" altLang="sl-SI"/>
              <a:pPr/>
              <a:t>‹#›</a:t>
            </a:fld>
            <a:endParaRPr lang="sl-SI" altLang="sl-SI"/>
          </a:p>
        </p:txBody>
      </p:sp>
    </p:spTree>
    <p:extLst>
      <p:ext uri="{BB962C8B-B14F-4D97-AF65-F5344CB8AC3E}">
        <p14:creationId xmlns:p14="http://schemas.microsoft.com/office/powerpoint/2010/main" val="255186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200951-E29E-4050-8CA2-8A23BC9AEC3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5A4C7D43-193E-4A5D-B7D0-B67B0DC7627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B03CD661-75B5-4C5C-AD22-EE14E5B064A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sl-SI" altLang="sl-SI"/>
          </a:p>
        </p:txBody>
      </p:sp>
      <p:sp>
        <p:nvSpPr>
          <p:cNvPr id="1029" name="Rectangle 5">
            <a:extLst>
              <a:ext uri="{FF2B5EF4-FFF2-40B4-BE49-F238E27FC236}">
                <a16:creationId xmlns:a16="http://schemas.microsoft.com/office/drawing/2014/main" id="{0F0C790F-A05C-47B3-9D49-255C99471E3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sl-SI" altLang="sl-SI"/>
          </a:p>
        </p:txBody>
      </p:sp>
      <p:sp>
        <p:nvSpPr>
          <p:cNvPr id="1030" name="Rectangle 6">
            <a:extLst>
              <a:ext uri="{FF2B5EF4-FFF2-40B4-BE49-F238E27FC236}">
                <a16:creationId xmlns:a16="http://schemas.microsoft.com/office/drawing/2014/main" id="{7F1A1A91-A1CC-4AB3-821B-01EE0C8BFBA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E6920434-3ABE-4411-BD0E-86012C72E145}"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wikipedia.org/w/index.php?title=Dharma&amp;action=edit&amp;redlink=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C0A90B-944B-4B01-8982-339AEAF47CB2}"/>
              </a:ext>
            </a:extLst>
          </p:cNvPr>
          <p:cNvSpPr>
            <a:spLocks noGrp="1" noChangeArrowheads="1"/>
          </p:cNvSpPr>
          <p:nvPr>
            <p:ph type="ctrTitle"/>
          </p:nvPr>
        </p:nvSpPr>
        <p:spPr>
          <a:xfrm>
            <a:off x="684213" y="2492375"/>
            <a:ext cx="7772400" cy="1470025"/>
          </a:xfrm>
        </p:spPr>
        <p:txBody>
          <a:bodyPr anchor="ctr"/>
          <a:lstStyle/>
          <a:p>
            <a:r>
              <a:rPr lang="sl-SI" altLang="sl-SI" sz="9600" b="1">
                <a:latin typeface="Harrington" panose="04040505050002020702" pitchFamily="82" charset="0"/>
              </a:rPr>
              <a:t>HINDUIZEM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66CCFF"/>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C3AF719-D35D-4E4C-9CE4-BBC73E3D657C}"/>
              </a:ext>
            </a:extLst>
          </p:cNvPr>
          <p:cNvSpPr>
            <a:spLocks noGrp="1" noChangeArrowheads="1"/>
          </p:cNvSpPr>
          <p:nvPr>
            <p:ph type="title"/>
          </p:nvPr>
        </p:nvSpPr>
        <p:spPr>
          <a:xfrm>
            <a:off x="468313" y="476250"/>
            <a:ext cx="8229600" cy="1143000"/>
          </a:xfrm>
        </p:spPr>
        <p:txBody>
          <a:bodyPr/>
          <a:lstStyle/>
          <a:p>
            <a:r>
              <a:rPr lang="sl-SI" altLang="sl-SI" b="1">
                <a:solidFill>
                  <a:srgbClr val="FFFF66"/>
                </a:solidFill>
              </a:rPr>
              <a:t>MOLITEV</a:t>
            </a:r>
          </a:p>
        </p:txBody>
      </p:sp>
      <p:sp>
        <p:nvSpPr>
          <p:cNvPr id="10243" name="Rectangle 3">
            <a:extLst>
              <a:ext uri="{FF2B5EF4-FFF2-40B4-BE49-F238E27FC236}">
                <a16:creationId xmlns:a16="http://schemas.microsoft.com/office/drawing/2014/main" id="{B20E21B3-2843-42EA-ACC6-B3068CF8A631}"/>
              </a:ext>
            </a:extLst>
          </p:cNvPr>
          <p:cNvSpPr>
            <a:spLocks noGrp="1" noChangeArrowheads="1"/>
          </p:cNvSpPr>
          <p:nvPr>
            <p:ph type="body" idx="1"/>
          </p:nvPr>
        </p:nvSpPr>
        <p:spPr>
          <a:xfrm>
            <a:off x="468313" y="1412875"/>
            <a:ext cx="8229600" cy="4525963"/>
          </a:xfrm>
        </p:spPr>
        <p:txBody>
          <a:bodyPr/>
          <a:lstStyle/>
          <a:p>
            <a:pPr>
              <a:lnSpc>
                <a:spcPct val="80000"/>
              </a:lnSpc>
              <a:buFontTx/>
              <a:buNone/>
            </a:pPr>
            <a:endParaRPr lang="sl-SI" altLang="sl-SI" sz="2000"/>
          </a:p>
          <a:p>
            <a:pPr>
              <a:lnSpc>
                <a:spcPct val="80000"/>
              </a:lnSpc>
            </a:pPr>
            <a:r>
              <a:rPr lang="sl-SI" altLang="sl-SI" sz="2800" b="1">
                <a:solidFill>
                  <a:srgbClr val="FFFF00"/>
                </a:solidFill>
              </a:rPr>
              <a:t>Molitev poteka v glavnem doma in združuje vso družino. Središče čaščenja je OLTAR. Vsak posameznik se sam odloča, kateri bog ali boginja je zanj pomemben, to pa je odvisno od družinskega okolja in kraja odraščanja pa tudi od osebne izbire. Nekateri Hindujci uporabljajo podobe bogov, da lažje osredotočijo svoje misli od individualnega boga na brahmana. Na oltarju so predmeti, ki ustrezajo petim čutom: VIDU, SLUHU, VONJU, OKUSU in TIPU. Z njihovo pomočjo naj bi se vernik popolnoma predal molitvi.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8376729-989C-471B-959E-59023D482E43}"/>
              </a:ext>
            </a:extLst>
          </p:cNvPr>
          <p:cNvSpPr>
            <a:spLocks noGrp="1" noChangeArrowheads="1"/>
          </p:cNvSpPr>
          <p:nvPr>
            <p:ph type="title"/>
          </p:nvPr>
        </p:nvSpPr>
        <p:spPr>
          <a:xfrm>
            <a:off x="468313" y="476250"/>
            <a:ext cx="8229600" cy="1143000"/>
          </a:xfrm>
        </p:spPr>
        <p:txBody>
          <a:bodyPr/>
          <a:lstStyle/>
          <a:p>
            <a:r>
              <a:rPr lang="sl-SI" altLang="sl-SI" b="1">
                <a:solidFill>
                  <a:schemeClr val="tx1"/>
                </a:solidFill>
              </a:rPr>
              <a:t>ŠTEVILNI BOGOVI</a:t>
            </a:r>
          </a:p>
        </p:txBody>
      </p:sp>
      <p:sp>
        <p:nvSpPr>
          <p:cNvPr id="11267" name="Rectangle 3">
            <a:extLst>
              <a:ext uri="{FF2B5EF4-FFF2-40B4-BE49-F238E27FC236}">
                <a16:creationId xmlns:a16="http://schemas.microsoft.com/office/drawing/2014/main" id="{9AB7BD5D-DB67-4FD2-80BB-7B357D102763}"/>
              </a:ext>
            </a:extLst>
          </p:cNvPr>
          <p:cNvSpPr>
            <a:spLocks noGrp="1" noChangeArrowheads="1"/>
          </p:cNvSpPr>
          <p:nvPr>
            <p:ph type="body" idx="1"/>
          </p:nvPr>
        </p:nvSpPr>
        <p:spPr>
          <a:xfrm>
            <a:off x="468313" y="1628775"/>
            <a:ext cx="8229600" cy="4525963"/>
          </a:xfrm>
        </p:spPr>
        <p:txBody>
          <a:bodyPr/>
          <a:lstStyle/>
          <a:p>
            <a:pPr>
              <a:buFontTx/>
              <a:buNone/>
            </a:pPr>
            <a:r>
              <a:rPr lang="sl-SI" altLang="sl-SI">
                <a:solidFill>
                  <a:srgbClr val="66FF66"/>
                </a:solidFill>
              </a:rPr>
              <a:t>   </a:t>
            </a:r>
            <a:r>
              <a:rPr lang="sl-SI" altLang="sl-SI" b="1"/>
              <a:t>Hinduizem pozna več tisoč bogov. Hindujci verujejo, da se v vseh izraža brahman. Vendar je za mnogo hindujcev samo čaščenje bogov bolj pomembno kot težko razumljiva misel o brahmanu. Ključni položaj zavzemajo boginje, vendar ne le kot žene bogov, temveč zaradi lastne veljave. Pogosto jih imajo za ustvarjalno moč in energijo.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7EC3D15-9713-4DB5-B29E-C78F802B833D}"/>
              </a:ext>
            </a:extLst>
          </p:cNvPr>
          <p:cNvSpPr>
            <a:spLocks noGrp="1" noChangeArrowheads="1"/>
          </p:cNvSpPr>
          <p:nvPr>
            <p:ph type="title"/>
          </p:nvPr>
        </p:nvSpPr>
        <p:spPr/>
        <p:txBody>
          <a:bodyPr/>
          <a:lstStyle/>
          <a:p>
            <a:endParaRPr lang="sl-SI" altLang="sl-SI"/>
          </a:p>
        </p:txBody>
      </p:sp>
      <p:sp>
        <p:nvSpPr>
          <p:cNvPr id="19459" name="Rectangle 3">
            <a:extLst>
              <a:ext uri="{FF2B5EF4-FFF2-40B4-BE49-F238E27FC236}">
                <a16:creationId xmlns:a16="http://schemas.microsoft.com/office/drawing/2014/main" id="{9799FEB2-792A-465F-942B-340B85B90183}"/>
              </a:ext>
            </a:extLst>
          </p:cNvPr>
          <p:cNvSpPr>
            <a:spLocks noGrp="1" noChangeArrowheads="1"/>
          </p:cNvSpPr>
          <p:nvPr>
            <p:ph type="body" idx="1"/>
          </p:nvPr>
        </p:nvSpPr>
        <p:spPr/>
        <p:txBody>
          <a:bodyPr/>
          <a:lstStyle/>
          <a:p>
            <a:endParaRPr lang="sl-SI" altLang="sl-SI"/>
          </a:p>
        </p:txBody>
      </p:sp>
      <p:pic>
        <p:nvPicPr>
          <p:cNvPr id="19463" name="Picture 7" descr="IndianGods3">
            <a:extLst>
              <a:ext uri="{FF2B5EF4-FFF2-40B4-BE49-F238E27FC236}">
                <a16:creationId xmlns:a16="http://schemas.microsoft.com/office/drawing/2014/main" id="{89BCC396-71EC-45EE-9D5C-F119941CA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58324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66"/>
            </a:gs>
            <a:gs pos="50000">
              <a:srgbClr val="FFABFF"/>
            </a:gs>
            <a:gs pos="100000">
              <a:srgbClr val="66FF66"/>
            </a:gs>
          </a:gsLst>
          <a:lin ang="18900000" scaled="1"/>
        </a:gradFill>
        <a:effectLst/>
      </p:bgPr>
    </p:bg>
    <p:spTree>
      <p:nvGrpSpPr>
        <p:cNvPr id="1" name=""/>
        <p:cNvGrpSpPr/>
        <p:nvPr/>
      </p:nvGrpSpPr>
      <p:grpSpPr>
        <a:xfrm>
          <a:off x="0" y="0"/>
          <a:ext cx="0" cy="0"/>
          <a:chOff x="0" y="0"/>
          <a:chExt cx="0" cy="0"/>
        </a:xfrm>
      </p:grpSpPr>
      <p:pic>
        <p:nvPicPr>
          <p:cNvPr id="17415" name="Picture 7" descr="shiva">
            <a:extLst>
              <a:ext uri="{FF2B5EF4-FFF2-40B4-BE49-F238E27FC236}">
                <a16:creationId xmlns:a16="http://schemas.microsoft.com/office/drawing/2014/main" id="{0729B8DD-1AF3-4D62-976B-772A1E0A7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8917">
            <a:off x="468313" y="2565400"/>
            <a:ext cx="3482975" cy="3860800"/>
          </a:xfrm>
          <a:prstGeom prst="rect">
            <a:avLst/>
          </a:prstGeom>
          <a:noFill/>
          <a:extLst>
            <a:ext uri="{909E8E84-426E-40DD-AFC4-6F175D3DCCD1}">
              <a14:hiddenFill xmlns:a14="http://schemas.microsoft.com/office/drawing/2010/main">
                <a:solidFill>
                  <a:srgbClr val="FFFFFF"/>
                </a:solidFill>
              </a14:hiddenFill>
            </a:ext>
          </a:extLst>
        </p:spPr>
      </p:pic>
      <p:pic>
        <p:nvPicPr>
          <p:cNvPr id="17425" name="Picture 17" descr="Hinduism">
            <a:extLst>
              <a:ext uri="{FF2B5EF4-FFF2-40B4-BE49-F238E27FC236}">
                <a16:creationId xmlns:a16="http://schemas.microsoft.com/office/drawing/2014/main" id="{684CB3AC-4070-4548-AA2D-5204C5AC8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3931">
            <a:off x="5219700" y="3284538"/>
            <a:ext cx="2706688" cy="3573462"/>
          </a:xfrm>
          <a:prstGeom prst="rect">
            <a:avLst/>
          </a:prstGeom>
          <a:noFill/>
          <a:extLst>
            <a:ext uri="{909E8E84-426E-40DD-AFC4-6F175D3DCCD1}">
              <a14:hiddenFill xmlns:a14="http://schemas.microsoft.com/office/drawing/2010/main">
                <a:solidFill>
                  <a:srgbClr val="FFFFFF"/>
                </a:solidFill>
              </a14:hiddenFill>
            </a:ext>
          </a:extLst>
        </p:spPr>
      </p:pic>
      <p:pic>
        <p:nvPicPr>
          <p:cNvPr id="17427" name="Picture 19" descr="hinduism">
            <a:extLst>
              <a:ext uri="{FF2B5EF4-FFF2-40B4-BE49-F238E27FC236}">
                <a16:creationId xmlns:a16="http://schemas.microsoft.com/office/drawing/2014/main" id="{E8F74E62-EED9-4A47-81E5-6E002C46A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3412">
            <a:off x="468313" y="260350"/>
            <a:ext cx="24288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7417" name="Picture 9" descr="enlight-vishnu1">
            <a:extLst>
              <a:ext uri="{FF2B5EF4-FFF2-40B4-BE49-F238E27FC236}">
                <a16:creationId xmlns:a16="http://schemas.microsoft.com/office/drawing/2014/main" id="{F2F631BB-6DC4-4DC6-8839-F61FF5E7A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0"/>
            <a:ext cx="5651500" cy="3144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99"/>
            </a:gs>
            <a:gs pos="19000">
              <a:srgbClr val="1170FF"/>
            </a:gs>
            <a:gs pos="28999">
              <a:srgbClr val="3333CC"/>
            </a:gs>
            <a:gs pos="39999">
              <a:srgbClr val="2E6792"/>
            </a:gs>
            <a:gs pos="53000">
              <a:srgbClr val="9999FF"/>
            </a:gs>
            <a:gs pos="84000">
              <a:srgbClr val="00CCCC"/>
            </a:gs>
            <a:gs pos="100000">
              <a:srgbClr val="3399FF"/>
            </a:gs>
          </a:gsLst>
          <a:lin ang="5400000" scaled="1"/>
        </a:gradFill>
        <a:effectLst/>
      </p:bgPr>
    </p:bg>
    <p:spTree>
      <p:nvGrpSpPr>
        <p:cNvPr id="1" name=""/>
        <p:cNvGrpSpPr/>
        <p:nvPr/>
      </p:nvGrpSpPr>
      <p:grpSpPr>
        <a:xfrm>
          <a:off x="0" y="0"/>
          <a:ext cx="0" cy="0"/>
          <a:chOff x="0" y="0"/>
          <a:chExt cx="0" cy="0"/>
        </a:xfrm>
      </p:grpSpPr>
      <p:pic>
        <p:nvPicPr>
          <p:cNvPr id="13322" name="Picture 10" descr="005-GANISH%20JI%20WITH%20RIDHE%20SEDHI">
            <a:extLst>
              <a:ext uri="{FF2B5EF4-FFF2-40B4-BE49-F238E27FC236}">
                <a16:creationId xmlns:a16="http://schemas.microsoft.com/office/drawing/2014/main" id="{007DDF0A-B8BB-4B8B-A2A1-208F3098C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9450" cy="4292600"/>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vishnu">
            <a:extLst>
              <a:ext uri="{FF2B5EF4-FFF2-40B4-BE49-F238E27FC236}">
                <a16:creationId xmlns:a16="http://schemas.microsoft.com/office/drawing/2014/main" id="{1D598D63-6C49-48E4-96C4-F3B2D0FAC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5405">
            <a:off x="3203575" y="3284538"/>
            <a:ext cx="2627313" cy="321310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ohdfURAmMEs">
            <a:extLst>
              <a:ext uri="{FF2B5EF4-FFF2-40B4-BE49-F238E27FC236}">
                <a16:creationId xmlns:a16="http://schemas.microsoft.com/office/drawing/2014/main" id="{5FEAC2FC-9E3B-4D1E-8E0C-C643E1525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0"/>
            <a:ext cx="4824413" cy="361791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274791">
            <a:extLst>
              <a:ext uri="{FF2B5EF4-FFF2-40B4-BE49-F238E27FC236}">
                <a16:creationId xmlns:a16="http://schemas.microsoft.com/office/drawing/2014/main" id="{BC6E7EC9-705D-4FA1-9C5A-CE596183B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3213100"/>
            <a:ext cx="2619375" cy="364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l="100000" b="100000"/>
          </a:path>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C61DF6F-2C2F-4C45-BCD1-526C44B5BF24}"/>
              </a:ext>
            </a:extLst>
          </p:cNvPr>
          <p:cNvSpPr>
            <a:spLocks noGrp="1" noChangeArrowheads="1"/>
          </p:cNvSpPr>
          <p:nvPr>
            <p:ph type="title"/>
          </p:nvPr>
        </p:nvSpPr>
        <p:spPr/>
        <p:txBody>
          <a:bodyPr/>
          <a:lstStyle/>
          <a:p>
            <a:endParaRPr lang="sl-SI" altLang="sl-SI"/>
          </a:p>
        </p:txBody>
      </p:sp>
      <p:sp>
        <p:nvSpPr>
          <p:cNvPr id="20483" name="Rectangle 3">
            <a:extLst>
              <a:ext uri="{FF2B5EF4-FFF2-40B4-BE49-F238E27FC236}">
                <a16:creationId xmlns:a16="http://schemas.microsoft.com/office/drawing/2014/main" id="{9C319090-E9D2-4184-A62B-B4DC2AC3A31B}"/>
              </a:ext>
            </a:extLst>
          </p:cNvPr>
          <p:cNvSpPr>
            <a:spLocks noGrp="1" noChangeArrowheads="1"/>
          </p:cNvSpPr>
          <p:nvPr>
            <p:ph type="body" idx="1"/>
          </p:nvPr>
        </p:nvSpPr>
        <p:spPr/>
        <p:txBody>
          <a:bodyPr/>
          <a:lstStyle/>
          <a:p>
            <a:endParaRPr lang="sl-SI" altLang="sl-SI"/>
          </a:p>
        </p:txBody>
      </p:sp>
      <p:pic>
        <p:nvPicPr>
          <p:cNvPr id="20485" name="Picture 5" descr="Vishnu">
            <a:extLst>
              <a:ext uri="{FF2B5EF4-FFF2-40B4-BE49-F238E27FC236}">
                <a16:creationId xmlns:a16="http://schemas.microsoft.com/office/drawing/2014/main" id="{6BBADF6C-A7CD-4BBC-905C-23F8F57F7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9086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AA73C8E-735A-4D98-A44D-81893C080406}"/>
              </a:ext>
            </a:extLst>
          </p:cNvPr>
          <p:cNvSpPr>
            <a:spLocks noGrp="1" noChangeArrowheads="1"/>
          </p:cNvSpPr>
          <p:nvPr>
            <p:ph type="title"/>
          </p:nvPr>
        </p:nvSpPr>
        <p:spPr>
          <a:xfrm>
            <a:off x="539750" y="476250"/>
            <a:ext cx="8229600" cy="1143000"/>
          </a:xfrm>
        </p:spPr>
        <p:txBody>
          <a:bodyPr/>
          <a:lstStyle/>
          <a:p>
            <a:r>
              <a:rPr lang="sl-SI" altLang="sl-SI" b="1">
                <a:solidFill>
                  <a:srgbClr val="FF0066"/>
                </a:solidFill>
              </a:rPr>
              <a:t>JOGA</a:t>
            </a:r>
          </a:p>
        </p:txBody>
      </p:sp>
      <p:sp>
        <p:nvSpPr>
          <p:cNvPr id="12291" name="Rectangle 3">
            <a:extLst>
              <a:ext uri="{FF2B5EF4-FFF2-40B4-BE49-F238E27FC236}">
                <a16:creationId xmlns:a16="http://schemas.microsoft.com/office/drawing/2014/main" id="{0634A914-082D-43F7-B1C9-8F8323C509A7}"/>
              </a:ext>
            </a:extLst>
          </p:cNvPr>
          <p:cNvSpPr>
            <a:spLocks noGrp="1" noChangeArrowheads="1"/>
          </p:cNvSpPr>
          <p:nvPr>
            <p:ph type="body" idx="1"/>
          </p:nvPr>
        </p:nvSpPr>
        <p:spPr/>
        <p:txBody>
          <a:bodyPr/>
          <a:lstStyle/>
          <a:p>
            <a:pPr>
              <a:lnSpc>
                <a:spcPct val="90000"/>
              </a:lnSpc>
              <a:buFontTx/>
              <a:buNone/>
            </a:pPr>
            <a:r>
              <a:rPr lang="sl-SI" altLang="sl-SI" sz="2800" b="1">
                <a:solidFill>
                  <a:srgbClr val="FFCC00"/>
                </a:solidFill>
              </a:rPr>
              <a:t>V hinduizmu so štiri glavne vrste joge. Vsakdo si izbere tisto, ki najbolj ustreza njegovi starosti in značaju. Karma joga je joga dela. Izvajajo jo osebe, ki si prizadevajo za izpolnitev dharme. Bhakti joga je joga ljubezni. Pomeni popolno predanost v ljubezni in molitvi svojemu bogu. Džnana joga je joga spoznanja in vključuje učenje. Radža joga je joga razuma in je najvišja, kraljevska joga. Vključuje uporabo tehnik duševnega samoobvladovanja in meditacijo.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descr="02">
            <a:extLst>
              <a:ext uri="{FF2B5EF4-FFF2-40B4-BE49-F238E27FC236}">
                <a16:creationId xmlns:a16="http://schemas.microsoft.com/office/drawing/2014/main" id="{76AC2C16-9A5F-41EA-A7A6-7750F916A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3113"/>
            <a:ext cx="4716463" cy="3544887"/>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lost-hindu-temple">
            <a:extLst>
              <a:ext uri="{FF2B5EF4-FFF2-40B4-BE49-F238E27FC236}">
                <a16:creationId xmlns:a16="http://schemas.microsoft.com/office/drawing/2014/main" id="{849A26FE-527B-43D8-8840-CD8D868D3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0"/>
            <a:ext cx="5076825" cy="3340100"/>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01">
            <a:extLst>
              <a:ext uri="{FF2B5EF4-FFF2-40B4-BE49-F238E27FC236}">
                <a16:creationId xmlns:a16="http://schemas.microsoft.com/office/drawing/2014/main" id="{D58D446B-7D60-40C9-8EC7-79F2D674F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259138"/>
            <a:ext cx="4787900" cy="3598862"/>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somnathtemple_12664">
            <a:extLst>
              <a:ext uri="{FF2B5EF4-FFF2-40B4-BE49-F238E27FC236}">
                <a16:creationId xmlns:a16="http://schemas.microsoft.com/office/drawing/2014/main" id="{8C4F8B3D-4A20-47A6-AEAA-DA021E5A2E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67175" cy="3357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BFF9B"/>
            </a:gs>
            <a:gs pos="100000">
              <a:srgbClr val="6600FF"/>
            </a:gs>
          </a:gsLst>
          <a:path path="shape">
            <a:fillToRect l="50000" t="50000" r="50000" b="50000"/>
          </a:path>
        </a:gradFill>
        <a:effectLst/>
      </p:bgPr>
    </p:bg>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C5DE4858-C0F9-49F8-ACEC-42AB697229C6}"/>
              </a:ext>
            </a:extLst>
          </p:cNvPr>
          <p:cNvSpPr>
            <a:spLocks noGrp="1" noChangeArrowheads="1"/>
          </p:cNvSpPr>
          <p:nvPr>
            <p:ph type="title"/>
          </p:nvPr>
        </p:nvSpPr>
        <p:spPr/>
        <p:txBody>
          <a:bodyPr/>
          <a:lstStyle/>
          <a:p>
            <a:endParaRPr lang="sl-SI" altLang="sl-SI"/>
          </a:p>
        </p:txBody>
      </p:sp>
      <p:pic>
        <p:nvPicPr>
          <p:cNvPr id="15366" name="Picture 6" descr="Indija 4">
            <a:extLst>
              <a:ext uri="{FF2B5EF4-FFF2-40B4-BE49-F238E27FC236}">
                <a16:creationId xmlns:a16="http://schemas.microsoft.com/office/drawing/2014/main" id="{60B52627-4E9C-4B2D-9B95-A8BD8E89C3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20687326">
            <a:off x="3635375" y="2133600"/>
            <a:ext cx="5292725" cy="3968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8" name="Picture 8" descr="delhi-india-cow_779051c">
            <a:extLst>
              <a:ext uri="{FF2B5EF4-FFF2-40B4-BE49-F238E27FC236}">
                <a16:creationId xmlns:a16="http://schemas.microsoft.com/office/drawing/2014/main" id="{71A65AEA-17F1-44ED-A9EA-55B1A3595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2676">
            <a:off x="468313" y="620713"/>
            <a:ext cx="4933950" cy="352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66"/>
            </a:gs>
            <a:gs pos="50000">
              <a:srgbClr val="FFCC00"/>
            </a:gs>
            <a:gs pos="100000">
              <a:srgbClr val="FF0066"/>
            </a:gs>
          </a:gsLst>
          <a:lin ang="0" scaled="1"/>
        </a:gra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7AC0D2B3-76F7-4418-9BAF-3FF16B85F14E}"/>
              </a:ext>
            </a:extLst>
          </p:cNvPr>
          <p:cNvSpPr>
            <a:spLocks noGrp="1" noChangeArrowheads="1"/>
          </p:cNvSpPr>
          <p:nvPr>
            <p:ph type="body" idx="1"/>
          </p:nvPr>
        </p:nvSpPr>
        <p:spPr>
          <a:xfrm>
            <a:off x="457200" y="620713"/>
            <a:ext cx="8229600" cy="5505450"/>
          </a:xfrm>
        </p:spPr>
        <p:txBody>
          <a:bodyPr/>
          <a:lstStyle/>
          <a:p>
            <a:pPr>
              <a:lnSpc>
                <a:spcPct val="90000"/>
              </a:lnSpc>
            </a:pPr>
            <a:r>
              <a:rPr lang="sl-SI" altLang="sl-SI" b="1">
                <a:solidFill>
                  <a:schemeClr val="accent2"/>
                </a:solidFill>
              </a:rPr>
              <a:t>Hinduizem</a:t>
            </a:r>
            <a:r>
              <a:rPr lang="sl-SI" altLang="sl-SI">
                <a:solidFill>
                  <a:schemeClr val="accent2"/>
                </a:solidFill>
              </a:rPr>
              <a:t> splošno velja za najstarejšo glavno svetovno religijo, ki jo še vedno izpolnjujejo. Gre za širok razpon verovanj in šol s številnimi učitelji, spisi in čaščenjem različnih oblik Boga. </a:t>
            </a:r>
          </a:p>
          <a:p>
            <a:pPr>
              <a:lnSpc>
                <a:spcPct val="90000"/>
              </a:lnSpc>
            </a:pPr>
            <a:r>
              <a:rPr lang="sl-SI" altLang="sl-SI">
                <a:solidFill>
                  <a:schemeClr val="accent2"/>
                </a:solidFill>
              </a:rPr>
              <a:t>Značilnost hinduizma je velika raznolikost izvajanj in svetih besedil. Religija izvira iz starodavne vedske kulture vsaj do leta 2000 pr.n.št. Hinduizem je tretja najbolj razširjena religija s približno milijardo vernikov, od katerih jih 96% živi na Indijski podcelini. </a:t>
            </a:r>
          </a:p>
        </p:txBody>
      </p:sp>
      <p:sp>
        <p:nvSpPr>
          <p:cNvPr id="3076" name="Rectangle 4">
            <a:hlinkClick r:id="rId2" tooltip="Dharma (stran ne obstaja)"/>
            <a:extLst>
              <a:ext uri="{FF2B5EF4-FFF2-40B4-BE49-F238E27FC236}">
                <a16:creationId xmlns:a16="http://schemas.microsoft.com/office/drawing/2014/main" id="{2683614C-8F28-496D-B3F0-E00E209A3D88}"/>
              </a:ext>
            </a:extLst>
          </p:cNvPr>
          <p:cNvSpPr>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altLang="sl-SI" b="0">
                <a:latin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rgbClr val="66FF66"/>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4D9A165-B1DD-44CD-9BBC-5E41461E5AAB}"/>
              </a:ext>
            </a:extLst>
          </p:cNvPr>
          <p:cNvSpPr>
            <a:spLocks noGrp="1" noChangeArrowheads="1"/>
          </p:cNvSpPr>
          <p:nvPr>
            <p:ph type="title"/>
          </p:nvPr>
        </p:nvSpPr>
        <p:spPr>
          <a:xfrm>
            <a:off x="684213" y="188913"/>
            <a:ext cx="7848600" cy="863600"/>
          </a:xfrm>
        </p:spPr>
        <p:txBody>
          <a:bodyPr/>
          <a:lstStyle/>
          <a:p>
            <a:r>
              <a:rPr lang="sl-SI" altLang="sl-SI" sz="3600" b="1">
                <a:solidFill>
                  <a:srgbClr val="4E00C0"/>
                </a:solidFill>
              </a:rPr>
              <a:t>Trenutna geografska razširjenost</a:t>
            </a:r>
          </a:p>
        </p:txBody>
      </p:sp>
      <p:sp>
        <p:nvSpPr>
          <p:cNvPr id="4099" name="Rectangle 3">
            <a:extLst>
              <a:ext uri="{FF2B5EF4-FFF2-40B4-BE49-F238E27FC236}">
                <a16:creationId xmlns:a16="http://schemas.microsoft.com/office/drawing/2014/main" id="{6A7EAE64-803B-428B-82E9-F9BF96295FC8}"/>
              </a:ext>
            </a:extLst>
          </p:cNvPr>
          <p:cNvSpPr>
            <a:spLocks noGrp="1" noChangeArrowheads="1"/>
          </p:cNvSpPr>
          <p:nvPr>
            <p:ph type="body" idx="1"/>
          </p:nvPr>
        </p:nvSpPr>
        <p:spPr>
          <a:xfrm>
            <a:off x="0" y="765175"/>
            <a:ext cx="9144000" cy="5805488"/>
          </a:xfrm>
        </p:spPr>
        <p:txBody>
          <a:bodyPr/>
          <a:lstStyle/>
          <a:p>
            <a:pPr>
              <a:lnSpc>
                <a:spcPct val="80000"/>
              </a:lnSpc>
            </a:pPr>
            <a:endParaRPr lang="sl-SI" altLang="sl-SI" sz="2800" b="1">
              <a:solidFill>
                <a:srgbClr val="4E00C0"/>
              </a:solidFill>
            </a:endParaRPr>
          </a:p>
          <a:p>
            <a:pPr>
              <a:lnSpc>
                <a:spcPct val="80000"/>
              </a:lnSpc>
            </a:pPr>
            <a:r>
              <a:rPr lang="sl-SI" altLang="sl-SI" sz="2800">
                <a:solidFill>
                  <a:srgbClr val="4E00C0"/>
                </a:solidFill>
              </a:rPr>
              <a:t>Narodi </a:t>
            </a:r>
            <a:r>
              <a:rPr lang="sl-SI" altLang="sl-SI" sz="2800" b="1">
                <a:solidFill>
                  <a:srgbClr val="4E00C0"/>
                </a:solidFill>
              </a:rPr>
              <a:t>Indije</a:t>
            </a:r>
            <a:r>
              <a:rPr lang="sl-SI" altLang="sl-SI" sz="2800">
                <a:solidFill>
                  <a:srgbClr val="4E00C0"/>
                </a:solidFill>
              </a:rPr>
              <a:t>, </a:t>
            </a:r>
            <a:r>
              <a:rPr lang="sl-SI" altLang="sl-SI" sz="2800" b="1">
                <a:solidFill>
                  <a:srgbClr val="4E00C0"/>
                </a:solidFill>
              </a:rPr>
              <a:t>Mauritiusa</a:t>
            </a:r>
            <a:r>
              <a:rPr lang="sl-SI" altLang="sl-SI" sz="2800">
                <a:solidFill>
                  <a:srgbClr val="4E00C0"/>
                </a:solidFill>
              </a:rPr>
              <a:t> in </a:t>
            </a:r>
            <a:r>
              <a:rPr lang="sl-SI" altLang="sl-SI" sz="2800" b="1">
                <a:solidFill>
                  <a:srgbClr val="4E00C0"/>
                </a:solidFill>
              </a:rPr>
              <a:t>Nepala</a:t>
            </a:r>
            <a:r>
              <a:rPr lang="sl-SI" altLang="sl-SI" sz="2800">
                <a:solidFill>
                  <a:srgbClr val="4E00C0"/>
                </a:solidFill>
              </a:rPr>
              <a:t>, kakor tudi indonezijskega otoka </a:t>
            </a:r>
            <a:r>
              <a:rPr lang="sl-SI" altLang="sl-SI" sz="2800" b="1">
                <a:solidFill>
                  <a:srgbClr val="4E00C0"/>
                </a:solidFill>
              </a:rPr>
              <a:t>Bali</a:t>
            </a:r>
            <a:r>
              <a:rPr lang="sl-SI" altLang="sl-SI" sz="2800">
                <a:solidFill>
                  <a:srgbClr val="4E00C0"/>
                </a:solidFill>
              </a:rPr>
              <a:t> so večinoma hindujci; pomembne hindujske manjšine so v/na </a:t>
            </a:r>
            <a:r>
              <a:rPr lang="sl-SI" altLang="sl-SI" sz="2800" b="1">
                <a:solidFill>
                  <a:srgbClr val="4E00C0"/>
                </a:solidFill>
              </a:rPr>
              <a:t>Bangladešu</a:t>
            </a:r>
            <a:r>
              <a:rPr lang="sl-SI" altLang="sl-SI" sz="2800">
                <a:solidFill>
                  <a:srgbClr val="4E00C0"/>
                </a:solidFill>
              </a:rPr>
              <a:t> (11 milijonov), </a:t>
            </a:r>
            <a:r>
              <a:rPr lang="sl-SI" altLang="sl-SI" sz="2800" b="1">
                <a:solidFill>
                  <a:srgbClr val="4E00C0"/>
                </a:solidFill>
              </a:rPr>
              <a:t>Mjanmaru</a:t>
            </a:r>
            <a:r>
              <a:rPr lang="sl-SI" altLang="sl-SI" sz="2800">
                <a:solidFill>
                  <a:srgbClr val="4E00C0"/>
                </a:solidFill>
              </a:rPr>
              <a:t> (7,1 milijonov), </a:t>
            </a:r>
            <a:r>
              <a:rPr lang="sl-SI" altLang="sl-SI" sz="2800" b="1">
                <a:solidFill>
                  <a:srgbClr val="4E00C0"/>
                </a:solidFill>
              </a:rPr>
              <a:t>Šrilanki </a:t>
            </a:r>
            <a:r>
              <a:rPr lang="sl-SI" altLang="sl-SI" sz="2800">
                <a:solidFill>
                  <a:srgbClr val="4E00C0"/>
                </a:solidFill>
              </a:rPr>
              <a:t>(2,5 milijonov), </a:t>
            </a:r>
            <a:r>
              <a:rPr lang="sl-SI" altLang="sl-SI" sz="2800" b="1">
                <a:solidFill>
                  <a:srgbClr val="4E00C0"/>
                </a:solidFill>
              </a:rPr>
              <a:t>ZDA</a:t>
            </a:r>
            <a:r>
              <a:rPr lang="sl-SI" altLang="sl-SI" sz="2800">
                <a:solidFill>
                  <a:srgbClr val="4E00C0"/>
                </a:solidFill>
              </a:rPr>
              <a:t> (2,0 milijona) </a:t>
            </a:r>
            <a:r>
              <a:rPr lang="sl-SI" altLang="sl-SI" sz="2800" b="1">
                <a:solidFill>
                  <a:srgbClr val="4E00C0"/>
                </a:solidFill>
              </a:rPr>
              <a:t>Pakistanu</a:t>
            </a:r>
            <a:r>
              <a:rPr lang="sl-SI" altLang="sl-SI" sz="2800">
                <a:solidFill>
                  <a:srgbClr val="4E00C0"/>
                </a:solidFill>
              </a:rPr>
              <a:t> (3,3 milijone), </a:t>
            </a:r>
            <a:r>
              <a:rPr lang="sl-SI" altLang="sl-SI" sz="2800" b="1">
                <a:solidFill>
                  <a:srgbClr val="4E00C0"/>
                </a:solidFill>
              </a:rPr>
              <a:t>Južnoafriški republiki</a:t>
            </a:r>
            <a:r>
              <a:rPr lang="sl-SI" altLang="sl-SI" sz="2800">
                <a:solidFill>
                  <a:srgbClr val="4E00C0"/>
                </a:solidFill>
              </a:rPr>
              <a:t> (1,2 milijona), </a:t>
            </a:r>
            <a:r>
              <a:rPr lang="sl-SI" altLang="sl-SI" sz="2800" b="1">
                <a:solidFill>
                  <a:srgbClr val="4E00C0"/>
                </a:solidFill>
              </a:rPr>
              <a:t>Združenem kraljestvu</a:t>
            </a:r>
            <a:r>
              <a:rPr lang="sl-SI" altLang="sl-SI" sz="2800">
                <a:solidFill>
                  <a:srgbClr val="4E00C0"/>
                </a:solidFill>
              </a:rPr>
              <a:t> (1,2 milijona), </a:t>
            </a:r>
            <a:r>
              <a:rPr lang="sl-SI" altLang="sl-SI" sz="2800" b="1">
                <a:solidFill>
                  <a:srgbClr val="4E00C0"/>
                </a:solidFill>
              </a:rPr>
              <a:t>Maleziji</a:t>
            </a:r>
            <a:r>
              <a:rPr lang="sl-SI" altLang="sl-SI" sz="2800">
                <a:solidFill>
                  <a:srgbClr val="4E00C0"/>
                </a:solidFill>
              </a:rPr>
              <a:t> (1,1 milijona), </a:t>
            </a:r>
            <a:r>
              <a:rPr lang="sl-SI" altLang="sl-SI" sz="2800" b="1">
                <a:solidFill>
                  <a:srgbClr val="4E00C0"/>
                </a:solidFill>
              </a:rPr>
              <a:t>Kanadi</a:t>
            </a:r>
            <a:r>
              <a:rPr lang="sl-SI" altLang="sl-SI" sz="2800">
                <a:solidFill>
                  <a:srgbClr val="4E00C0"/>
                </a:solidFill>
              </a:rPr>
              <a:t> (0,7 milijona), </a:t>
            </a:r>
            <a:r>
              <a:rPr lang="sl-SI" altLang="sl-SI" sz="2800" b="1">
                <a:solidFill>
                  <a:srgbClr val="4E00C0"/>
                </a:solidFill>
              </a:rPr>
              <a:t>Fidžiju</a:t>
            </a:r>
            <a:r>
              <a:rPr lang="sl-SI" altLang="sl-SI" sz="2800">
                <a:solidFill>
                  <a:srgbClr val="4E00C0"/>
                </a:solidFill>
              </a:rPr>
              <a:t> (0,5 milijona), </a:t>
            </a:r>
            <a:r>
              <a:rPr lang="sl-SI" altLang="sl-SI" sz="2800" b="1">
                <a:solidFill>
                  <a:srgbClr val="4E00C0"/>
                </a:solidFill>
              </a:rPr>
              <a:t>Trinidadu</a:t>
            </a:r>
            <a:r>
              <a:rPr lang="sl-SI" altLang="sl-SI" sz="2800">
                <a:solidFill>
                  <a:srgbClr val="4E00C0"/>
                </a:solidFill>
              </a:rPr>
              <a:t> in </a:t>
            </a:r>
            <a:r>
              <a:rPr lang="sl-SI" altLang="sl-SI" sz="2800" b="1">
                <a:solidFill>
                  <a:srgbClr val="4E00C0"/>
                </a:solidFill>
              </a:rPr>
              <a:t>Tobagu</a:t>
            </a:r>
            <a:r>
              <a:rPr lang="sl-SI" altLang="sl-SI" sz="2800">
                <a:solidFill>
                  <a:srgbClr val="4E00C0"/>
                </a:solidFill>
              </a:rPr>
              <a:t> (0,5 milijona), </a:t>
            </a:r>
            <a:r>
              <a:rPr lang="sl-SI" altLang="sl-SI" sz="2800" b="1">
                <a:solidFill>
                  <a:srgbClr val="4E00C0"/>
                </a:solidFill>
              </a:rPr>
              <a:t>Gvajani</a:t>
            </a:r>
            <a:r>
              <a:rPr lang="sl-SI" altLang="sl-SI" sz="2800">
                <a:solidFill>
                  <a:srgbClr val="4E00C0"/>
                </a:solidFill>
              </a:rPr>
              <a:t> (0,4 milijona), </a:t>
            </a:r>
            <a:r>
              <a:rPr lang="sl-SI" altLang="sl-SI" sz="2800" b="1">
                <a:solidFill>
                  <a:srgbClr val="4E00C0"/>
                </a:solidFill>
              </a:rPr>
              <a:t>Nizozemski</a:t>
            </a:r>
            <a:r>
              <a:rPr lang="sl-SI" altLang="sl-SI" sz="2800">
                <a:solidFill>
                  <a:srgbClr val="4E00C0"/>
                </a:solidFill>
              </a:rPr>
              <a:t> (0,4 milijona), </a:t>
            </a:r>
            <a:r>
              <a:rPr lang="sl-SI" altLang="sl-SI" sz="2800" b="1">
                <a:solidFill>
                  <a:srgbClr val="4E00C0"/>
                </a:solidFill>
              </a:rPr>
              <a:t>Singapuru</a:t>
            </a:r>
            <a:r>
              <a:rPr lang="sl-SI" altLang="sl-SI" sz="2800">
                <a:solidFill>
                  <a:srgbClr val="4E00C0"/>
                </a:solidFill>
              </a:rPr>
              <a:t> (0,3 milijona) </a:t>
            </a:r>
            <a:r>
              <a:rPr lang="sl-SI" altLang="sl-SI" sz="2800" b="1">
                <a:solidFill>
                  <a:srgbClr val="4E00C0"/>
                </a:solidFill>
              </a:rPr>
              <a:t>Surinamu</a:t>
            </a:r>
            <a:r>
              <a:rPr lang="sl-SI" altLang="sl-SI" sz="2800">
                <a:solidFill>
                  <a:srgbClr val="4E00C0"/>
                </a:solidFill>
              </a:rPr>
              <a:t> (0,2 milijona). Tudi na indonezijskih otokih </a:t>
            </a:r>
            <a:r>
              <a:rPr lang="sl-SI" altLang="sl-SI" sz="2800" b="1">
                <a:solidFill>
                  <a:srgbClr val="4E00C0"/>
                </a:solidFill>
              </a:rPr>
              <a:t>Java</a:t>
            </a:r>
            <a:r>
              <a:rPr lang="sl-SI" altLang="sl-SI" sz="2800">
                <a:solidFill>
                  <a:srgbClr val="4E00C0"/>
                </a:solidFill>
              </a:rPr>
              <a:t> in </a:t>
            </a:r>
            <a:r>
              <a:rPr lang="sl-SI" altLang="sl-SI" sz="2800" b="1">
                <a:solidFill>
                  <a:srgbClr val="4E00C0"/>
                </a:solidFill>
              </a:rPr>
              <a:t>Borneo</a:t>
            </a:r>
            <a:r>
              <a:rPr lang="sl-SI" altLang="sl-SI" sz="2800">
                <a:solidFill>
                  <a:srgbClr val="4E00C0"/>
                </a:solidFill>
              </a:rPr>
              <a:t> je veliko število domorodcev hindujcev. V svoji preobleki kot joga je hinduizem še bolj razpršen po vsem svetu. Samo v ZDA jo opravlja okoli 30 milijonov ljudi.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ssrelig">
            <a:extLst>
              <a:ext uri="{FF2B5EF4-FFF2-40B4-BE49-F238E27FC236}">
                <a16:creationId xmlns:a16="http://schemas.microsoft.com/office/drawing/2014/main" id="{ACA1FAD9-8346-45E7-9134-3BE61D2A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8"/>
            <a:ext cx="7775575" cy="689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8F866213-E031-4EDD-97BF-183D4B347004}"/>
              </a:ext>
            </a:extLst>
          </p:cNvPr>
          <p:cNvSpPr>
            <a:spLocks noGrp="1" noChangeArrowheads="1"/>
          </p:cNvSpPr>
          <p:nvPr>
            <p:ph type="body" idx="1"/>
          </p:nvPr>
        </p:nvSpPr>
        <p:spPr>
          <a:xfrm>
            <a:off x="611188" y="1268413"/>
            <a:ext cx="8229600" cy="5145087"/>
          </a:xfrm>
        </p:spPr>
        <p:txBody>
          <a:bodyPr/>
          <a:lstStyle/>
          <a:p>
            <a:r>
              <a:rPr lang="sl-SI" altLang="sl-SI" b="1">
                <a:solidFill>
                  <a:srgbClr val="FFB13F"/>
                </a:solidFill>
              </a:rPr>
              <a:t>Hinduizem je nastal in se širil v Indiji, kot je to razvidno že iz imena. Danes je na svetu nad 500 milijonov hindujcev. Nastanek hinduizma se povezuje s starodavno kulturo, ki je cvetela v dolini Inda v prvem stoletju. Ta kultura se je končala približno v času, ko je v Indijo vdrlo nomadsko pleme, imenovano Arijci.</a:t>
            </a:r>
            <a:r>
              <a:rPr lang="sl-SI" altLang="sl-SI">
                <a:solidFill>
                  <a:srgbClr val="FF99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5400000" scaled="1"/>
        </a:grad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E56E7841-249A-47ED-A417-4A3117BCDC7C}"/>
              </a:ext>
            </a:extLst>
          </p:cNvPr>
          <p:cNvSpPr>
            <a:spLocks noGrp="1" noChangeArrowheads="1"/>
          </p:cNvSpPr>
          <p:nvPr>
            <p:ph type="body" idx="1"/>
          </p:nvPr>
        </p:nvSpPr>
        <p:spPr>
          <a:xfrm>
            <a:off x="611188" y="1412875"/>
            <a:ext cx="8229600" cy="4525963"/>
          </a:xfrm>
        </p:spPr>
        <p:txBody>
          <a:bodyPr/>
          <a:lstStyle/>
          <a:p>
            <a:r>
              <a:rPr lang="sl-SI" altLang="sl-SI" b="1">
                <a:solidFill>
                  <a:srgbClr val="FFFF00"/>
                </a:solidFill>
              </a:rPr>
              <a:t>Z hinduizmom je povezana tudi sveta reka Ganges v Indiji. Največji vpliv na indijsko življenje ima prav hinduizem. Hindujci častijo naslednje bogove: Višnu, Šiva, Brahma, Krišna, Ganeš in drugi. Po tej veri je vsakomur odkazano njegovo mesto na podlagi dobrih in slabih del v prejšnjih življenjih.</a:t>
            </a:r>
            <a:r>
              <a:rPr lang="sl-SI" altLang="sl-SI">
                <a:solidFill>
                  <a:srgbClr val="FFFF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CC"/>
            </a:gs>
            <a:gs pos="100000">
              <a:srgbClr val="003366"/>
            </a:gs>
          </a:gsLst>
          <a:path path="rect">
            <a:fillToRect t="100000" r="100000"/>
          </a:path>
        </a:gra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3CCEE1D-EE56-40A2-B783-064C61B602A0}"/>
              </a:ext>
            </a:extLst>
          </p:cNvPr>
          <p:cNvSpPr>
            <a:spLocks noGrp="1" noChangeArrowheads="1"/>
          </p:cNvSpPr>
          <p:nvPr>
            <p:ph type="body" idx="1"/>
          </p:nvPr>
        </p:nvSpPr>
        <p:spPr>
          <a:xfrm>
            <a:off x="684213" y="1052513"/>
            <a:ext cx="8229600" cy="4525962"/>
          </a:xfrm>
        </p:spPr>
        <p:txBody>
          <a:bodyPr/>
          <a:lstStyle/>
          <a:p>
            <a:r>
              <a:rPr lang="sl-SI" altLang="sl-SI" b="1">
                <a:solidFill>
                  <a:schemeClr val="bg1"/>
                </a:solidFill>
              </a:rPr>
              <a:t>4 GLAVNE KASTE:</a:t>
            </a:r>
            <a:r>
              <a:rPr lang="sl-SI" altLang="sl-SI" sz="2800" b="1">
                <a:solidFill>
                  <a:schemeClr val="bg1"/>
                </a:solidFill>
              </a:rPr>
              <a:t>   </a:t>
            </a:r>
            <a:r>
              <a:rPr lang="sl-SI" altLang="sl-SI" sz="2800">
                <a:solidFill>
                  <a:schemeClr val="bg1"/>
                </a:solidFill>
              </a:rPr>
              <a:t>                        </a:t>
            </a:r>
          </a:p>
          <a:p>
            <a:r>
              <a:rPr lang="sl-SI" altLang="sl-SI" sz="2800" b="1" u="sng">
                <a:solidFill>
                  <a:schemeClr val="bg1"/>
                </a:solidFill>
              </a:rPr>
              <a:t> bramani</a:t>
            </a:r>
            <a:endParaRPr lang="sl-SI" altLang="sl-SI" sz="2800" b="1">
              <a:solidFill>
                <a:schemeClr val="bg1"/>
              </a:solidFill>
            </a:endParaRPr>
          </a:p>
          <a:p>
            <a:r>
              <a:rPr lang="sl-SI" altLang="sl-SI" sz="2800" b="1">
                <a:solidFill>
                  <a:schemeClr val="bg1"/>
                </a:solidFill>
              </a:rPr>
              <a:t> </a:t>
            </a:r>
            <a:r>
              <a:rPr lang="sl-SI" altLang="sl-SI" sz="2800" b="1" u="sng">
                <a:solidFill>
                  <a:schemeClr val="bg1"/>
                </a:solidFill>
              </a:rPr>
              <a:t>plemiči in vojaki</a:t>
            </a:r>
            <a:r>
              <a:rPr lang="sl-SI" altLang="sl-SI" sz="2800" b="1">
                <a:solidFill>
                  <a:schemeClr val="bg1"/>
                </a:solidFill>
              </a:rPr>
              <a:t> </a:t>
            </a:r>
          </a:p>
          <a:p>
            <a:r>
              <a:rPr lang="sl-SI" altLang="sl-SI" sz="2800" b="1">
                <a:solidFill>
                  <a:schemeClr val="bg1"/>
                </a:solidFill>
              </a:rPr>
              <a:t> </a:t>
            </a:r>
            <a:r>
              <a:rPr lang="sl-SI" altLang="sl-SI" sz="2800" b="1" u="sng">
                <a:solidFill>
                  <a:schemeClr val="bg1"/>
                </a:solidFill>
              </a:rPr>
              <a:t>kmetje,rokodelci,trgovci,delavci</a:t>
            </a:r>
            <a:r>
              <a:rPr lang="sl-SI" altLang="sl-SI" sz="2800" b="1">
                <a:solidFill>
                  <a:schemeClr val="bg1"/>
                </a:solidFill>
              </a:rPr>
              <a:t> </a:t>
            </a:r>
          </a:p>
          <a:p>
            <a:r>
              <a:rPr lang="sl-SI" altLang="sl-SI" sz="2800" b="1">
                <a:solidFill>
                  <a:schemeClr val="bg1"/>
                </a:solidFill>
              </a:rPr>
              <a:t> </a:t>
            </a:r>
            <a:r>
              <a:rPr lang="sl-SI" altLang="sl-SI" sz="2800" b="1" u="sng">
                <a:solidFill>
                  <a:schemeClr val="bg1"/>
                </a:solidFill>
              </a:rPr>
              <a:t>parijci</a:t>
            </a:r>
            <a:r>
              <a:rPr lang="sl-SI" altLang="sl-SI" sz="2800" b="1">
                <a:solidFill>
                  <a:schemeClr val="bg1"/>
                </a:solidFill>
              </a:rPr>
              <a:t>(nedotakljivi),veljajo za izobčence </a:t>
            </a:r>
          </a:p>
          <a:p>
            <a:pPr>
              <a:buFontTx/>
              <a:buNone/>
            </a:pPr>
            <a:endParaRPr lang="sl-SI" altLang="sl-SI" sz="2800" b="1">
              <a:solidFill>
                <a:schemeClr val="bg1"/>
              </a:solidFill>
            </a:endParaRPr>
          </a:p>
          <a:p>
            <a:r>
              <a:rPr lang="sl-SI" altLang="sl-SI" sz="2800" b="1">
                <a:solidFill>
                  <a:schemeClr val="bg1"/>
                </a:solidFill>
              </a:rPr>
              <a:t>POMEMBNA POTEZA HINDUIZMA:       ljubezen do vseh živih bitij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DE4D84A-1E85-4F14-8DCC-9A3B4E4117ED}"/>
              </a:ext>
            </a:extLst>
          </p:cNvPr>
          <p:cNvSpPr>
            <a:spLocks noGrp="1" noChangeArrowheads="1"/>
          </p:cNvSpPr>
          <p:nvPr>
            <p:ph type="title"/>
          </p:nvPr>
        </p:nvSpPr>
        <p:spPr>
          <a:xfrm>
            <a:off x="395288" y="549275"/>
            <a:ext cx="8229600" cy="1143000"/>
          </a:xfrm>
        </p:spPr>
        <p:txBody>
          <a:bodyPr/>
          <a:lstStyle/>
          <a:p>
            <a:r>
              <a:rPr lang="sl-SI" altLang="sl-SI" b="1">
                <a:solidFill>
                  <a:srgbClr val="FF5050"/>
                </a:solidFill>
              </a:rPr>
              <a:t>TEMPLJI</a:t>
            </a:r>
          </a:p>
        </p:txBody>
      </p:sp>
      <p:sp>
        <p:nvSpPr>
          <p:cNvPr id="8195" name="Rectangle 3">
            <a:extLst>
              <a:ext uri="{FF2B5EF4-FFF2-40B4-BE49-F238E27FC236}">
                <a16:creationId xmlns:a16="http://schemas.microsoft.com/office/drawing/2014/main" id="{A4039CD6-20D7-4F09-844F-C4EFE7264DB2}"/>
              </a:ext>
            </a:extLst>
          </p:cNvPr>
          <p:cNvSpPr>
            <a:spLocks noGrp="1" noChangeArrowheads="1"/>
          </p:cNvSpPr>
          <p:nvPr>
            <p:ph type="body" idx="1"/>
          </p:nvPr>
        </p:nvSpPr>
        <p:spPr>
          <a:xfrm>
            <a:off x="611188" y="1989138"/>
            <a:ext cx="8064500" cy="3671887"/>
          </a:xfrm>
        </p:spPr>
        <p:txBody>
          <a:bodyPr/>
          <a:lstStyle/>
          <a:p>
            <a:r>
              <a:rPr lang="sl-SI" altLang="sl-SI" b="1">
                <a:solidFill>
                  <a:srgbClr val="FF5050"/>
                </a:solidFill>
              </a:rPr>
              <a:t>Čeprav je v Indiji mnogo templjev, jih Hindujci obiskujejo le ob praznikih in slavnostih. Drugače se udeležujejo obredov le po lastni želji. Za Hindujce, ki živijo v zahodnih državah, so templji postali pomembnejši, saj se tam sestajajo in skupaj molijo.</a:t>
            </a:r>
            <a:r>
              <a:rPr lang="sl-SI" altLang="sl-SI" b="1"/>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FFE5FF"/>
            </a:gs>
            <a:gs pos="100000">
              <a:srgbClr val="000000"/>
            </a:gs>
          </a:gsLst>
          <a:lin ang="54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48A445D-5335-48FC-94B7-A09FFEA7208A}"/>
              </a:ext>
            </a:extLst>
          </p:cNvPr>
          <p:cNvSpPr>
            <a:spLocks noGrp="1" noChangeArrowheads="1"/>
          </p:cNvSpPr>
          <p:nvPr>
            <p:ph type="title"/>
          </p:nvPr>
        </p:nvSpPr>
        <p:spPr>
          <a:xfrm>
            <a:off x="0" y="549275"/>
            <a:ext cx="8748713" cy="935038"/>
          </a:xfrm>
        </p:spPr>
        <p:txBody>
          <a:bodyPr/>
          <a:lstStyle/>
          <a:p>
            <a:r>
              <a:rPr lang="sl-SI" altLang="sl-SI" sz="4000" b="1">
                <a:solidFill>
                  <a:srgbClr val="DE00DE"/>
                </a:solidFill>
              </a:rPr>
              <a:t>ROJSTVO,SMRT IN PONOVNO </a:t>
            </a:r>
            <a:r>
              <a:rPr lang="sl-SI" altLang="sl-SI" sz="4000" b="1">
                <a:solidFill>
                  <a:srgbClr val="DA00DA"/>
                </a:solidFill>
              </a:rPr>
              <a:t>ROJSTVO</a:t>
            </a:r>
          </a:p>
        </p:txBody>
      </p:sp>
      <p:sp>
        <p:nvSpPr>
          <p:cNvPr id="9219" name="Rectangle 3">
            <a:extLst>
              <a:ext uri="{FF2B5EF4-FFF2-40B4-BE49-F238E27FC236}">
                <a16:creationId xmlns:a16="http://schemas.microsoft.com/office/drawing/2014/main" id="{D58D1FDF-ABB4-4E54-81E8-5C5E990A5945}"/>
              </a:ext>
            </a:extLst>
          </p:cNvPr>
          <p:cNvSpPr>
            <a:spLocks noGrp="1" noChangeArrowheads="1"/>
          </p:cNvSpPr>
          <p:nvPr>
            <p:ph type="body" idx="1"/>
          </p:nvPr>
        </p:nvSpPr>
        <p:spPr>
          <a:xfrm>
            <a:off x="539750" y="1916113"/>
            <a:ext cx="8229600" cy="4525962"/>
          </a:xfrm>
        </p:spPr>
        <p:txBody>
          <a:bodyPr/>
          <a:lstStyle/>
          <a:p>
            <a:r>
              <a:rPr lang="sl-SI" altLang="sl-SI" b="1">
                <a:solidFill>
                  <a:srgbClr val="990099"/>
                </a:solidFill>
              </a:rPr>
              <a:t>Hindujci verujejo, da živa bitja nimajo le enega življenja, ampak so vpeti v večni krog življenja, smrti in ponovnega rojstva. Ta krožni tok življenja se imenuje samsara. Tujka za ponovno rojstvo je reinkarnacija. Samsaro imajo hindujci za utrudljivo ter nesmiselno in upajo, da se bodo končno tudi osvobodili.</a:t>
            </a:r>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1" i="0" u="none" strike="noStrike" cap="none" normalizeH="0" baseline="0" smtClean="0">
            <a:ln>
              <a:noFill/>
            </a:ln>
            <a:solidFill>
              <a:schemeClr val="tx1"/>
            </a:solidFill>
            <a:effectLst/>
            <a:latin typeface="Elephan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1800" b="1" i="0" u="none" strike="noStrike" cap="none" normalizeH="0" baseline="0" smtClean="0">
            <a:ln>
              <a:noFill/>
            </a:ln>
            <a:solidFill>
              <a:schemeClr val="tx1"/>
            </a:solidFill>
            <a:effectLst/>
            <a:latin typeface="Elephant" pitchFamily="18" charset="0"/>
          </a:defRPr>
        </a:defPPr>
      </a:lstStyle>
    </a:lnDef>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On-screen Show (4:3)</PresentationFormat>
  <Paragraphs>27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Elephant</vt:lpstr>
      <vt:lpstr>Harrington</vt:lpstr>
      <vt:lpstr>Privzeti načrt</vt:lpstr>
      <vt:lpstr>HINDUIZEM</vt:lpstr>
      <vt:lpstr>PowerPoint Presentation</vt:lpstr>
      <vt:lpstr>Trenutna geografska razširjenost</vt:lpstr>
      <vt:lpstr>PowerPoint Presentation</vt:lpstr>
      <vt:lpstr>PowerPoint Presentation</vt:lpstr>
      <vt:lpstr>PowerPoint Presentation</vt:lpstr>
      <vt:lpstr>PowerPoint Presentation</vt:lpstr>
      <vt:lpstr>TEMPLJI</vt:lpstr>
      <vt:lpstr>ROJSTVO,SMRT IN PONOVNO ROJSTVO</vt:lpstr>
      <vt:lpstr>MOLITEV</vt:lpstr>
      <vt:lpstr>ŠTEVILNI BOGOVI</vt:lpstr>
      <vt:lpstr>PowerPoint Presentation</vt:lpstr>
      <vt:lpstr>PowerPoint Presentation</vt:lpstr>
      <vt:lpstr>PowerPoint Presentation</vt:lpstr>
      <vt:lpstr>PowerPoint Presentation</vt:lpstr>
      <vt:lpstr>JOGA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2019-06-03T09:10:04Z</dcterms:created>
  <dcterms:modified xsi:type="dcterms:W3CDTF">2019-06-03T09:10:04Z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