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54" d="100"/>
          <a:sy n="154" d="100"/>
        </p:scale>
        <p:origin x="40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A4E93-BC9C-4245-89B2-D8E8F15FDD25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A0D71-217C-44AF-83BA-F4F81B33DFD0}">
      <dgm:prSet phldrT="[Text]"/>
      <dgm:spPr/>
      <dgm:t>
        <a:bodyPr/>
        <a:lstStyle/>
        <a:p>
          <a:pPr algn="ctr"/>
          <a:r>
            <a:rPr lang="sl-SI" dirty="0"/>
            <a:t>Brahma (ustvari)</a:t>
          </a:r>
          <a:endParaRPr lang="en-US" dirty="0"/>
        </a:p>
      </dgm:t>
    </dgm:pt>
    <dgm:pt modelId="{AB0B1161-1269-48CA-B5B7-910D376AE412}" type="parTrans" cxnId="{C72AEDEE-2DB9-4178-BC0F-7F01BBFC5A6C}">
      <dgm:prSet/>
      <dgm:spPr/>
      <dgm:t>
        <a:bodyPr/>
        <a:lstStyle/>
        <a:p>
          <a:pPr algn="ctr"/>
          <a:endParaRPr lang="en-US"/>
        </a:p>
      </dgm:t>
    </dgm:pt>
    <dgm:pt modelId="{FF9AC8D1-793B-47CE-9077-3C8A1D0EE8E6}" type="sibTrans" cxnId="{C72AEDEE-2DB9-4178-BC0F-7F01BBFC5A6C}">
      <dgm:prSet/>
      <dgm:spPr/>
      <dgm:t>
        <a:bodyPr/>
        <a:lstStyle/>
        <a:p>
          <a:pPr algn="ctr"/>
          <a:endParaRPr lang="en-US"/>
        </a:p>
      </dgm:t>
    </dgm:pt>
    <dgm:pt modelId="{2898A496-BC56-4083-8546-EF835CA8CF2A}">
      <dgm:prSet phldrT="[Text]"/>
      <dgm:spPr/>
      <dgm:t>
        <a:bodyPr/>
        <a:lstStyle/>
        <a:p>
          <a:pPr algn="ctr"/>
          <a:r>
            <a:rPr lang="sl-SI" dirty="0"/>
            <a:t>Višnu (ohranja)</a:t>
          </a:r>
          <a:endParaRPr lang="en-US" dirty="0"/>
        </a:p>
      </dgm:t>
    </dgm:pt>
    <dgm:pt modelId="{42D9F56B-7C98-42DE-B9E0-AA0A1A58EAF0}" type="parTrans" cxnId="{53E11EBC-7BE8-4A4C-84C6-FA2E8D9A3CAC}">
      <dgm:prSet/>
      <dgm:spPr/>
      <dgm:t>
        <a:bodyPr/>
        <a:lstStyle/>
        <a:p>
          <a:pPr algn="ctr"/>
          <a:endParaRPr lang="en-US"/>
        </a:p>
      </dgm:t>
    </dgm:pt>
    <dgm:pt modelId="{C8AE4457-B751-4CAA-999F-69B42CDD3806}" type="sibTrans" cxnId="{53E11EBC-7BE8-4A4C-84C6-FA2E8D9A3CAC}">
      <dgm:prSet/>
      <dgm:spPr/>
      <dgm:t>
        <a:bodyPr/>
        <a:lstStyle/>
        <a:p>
          <a:pPr algn="ctr"/>
          <a:endParaRPr lang="en-US"/>
        </a:p>
      </dgm:t>
    </dgm:pt>
    <dgm:pt modelId="{1DEA04C4-C52B-412B-A650-05CBFBE147BD}">
      <dgm:prSet phldrT="[Text]"/>
      <dgm:spPr/>
      <dgm:t>
        <a:bodyPr/>
        <a:lstStyle/>
        <a:p>
          <a:pPr algn="ctr"/>
          <a:r>
            <a:rPr lang="sl-SI" dirty="0"/>
            <a:t>Šiva (uniči)</a:t>
          </a:r>
          <a:endParaRPr lang="en-US" dirty="0"/>
        </a:p>
      </dgm:t>
    </dgm:pt>
    <dgm:pt modelId="{64362856-8D93-4E43-B703-37CFF3917D01}" type="parTrans" cxnId="{30A4A820-223F-4689-95A3-1CEC7C5FE042}">
      <dgm:prSet/>
      <dgm:spPr/>
      <dgm:t>
        <a:bodyPr/>
        <a:lstStyle/>
        <a:p>
          <a:pPr algn="ctr"/>
          <a:endParaRPr lang="en-US"/>
        </a:p>
      </dgm:t>
    </dgm:pt>
    <dgm:pt modelId="{09AF6130-BA85-4449-A517-854D00556956}" type="sibTrans" cxnId="{30A4A820-223F-4689-95A3-1CEC7C5FE042}">
      <dgm:prSet/>
      <dgm:spPr/>
      <dgm:t>
        <a:bodyPr/>
        <a:lstStyle/>
        <a:p>
          <a:pPr algn="ctr"/>
          <a:endParaRPr lang="en-US"/>
        </a:p>
      </dgm:t>
    </dgm:pt>
    <dgm:pt modelId="{886FC8E5-AFBE-41D9-BE35-5A2445D775A2}" type="pres">
      <dgm:prSet presAssocID="{B3AA4E93-BC9C-4245-89B2-D8E8F15FDD25}" presName="cycle" presStyleCnt="0">
        <dgm:presLayoutVars>
          <dgm:dir val="rev"/>
          <dgm:resizeHandles val="exact"/>
        </dgm:presLayoutVars>
      </dgm:prSet>
      <dgm:spPr/>
    </dgm:pt>
    <dgm:pt modelId="{2D5EBE2C-EF2A-4E41-A2DE-3122FA152FC8}" type="pres">
      <dgm:prSet presAssocID="{75FA0D71-217C-44AF-83BA-F4F81B33DFD0}" presName="node" presStyleLbl="node1" presStyleIdx="0" presStyleCnt="3">
        <dgm:presLayoutVars>
          <dgm:bulletEnabled val="1"/>
        </dgm:presLayoutVars>
      </dgm:prSet>
      <dgm:spPr/>
    </dgm:pt>
    <dgm:pt modelId="{0EA6B24D-43F3-4429-AEB1-32CF8ED116AF}" type="pres">
      <dgm:prSet presAssocID="{FF9AC8D1-793B-47CE-9077-3C8A1D0EE8E6}" presName="sibTrans" presStyleLbl="sibTrans2D1" presStyleIdx="0" presStyleCnt="3"/>
      <dgm:spPr/>
    </dgm:pt>
    <dgm:pt modelId="{00508B98-5776-49F9-8A68-DD5C62931F5D}" type="pres">
      <dgm:prSet presAssocID="{FF9AC8D1-793B-47CE-9077-3C8A1D0EE8E6}" presName="connectorText" presStyleLbl="sibTrans2D1" presStyleIdx="0" presStyleCnt="3"/>
      <dgm:spPr/>
    </dgm:pt>
    <dgm:pt modelId="{580E4EDA-61A1-4738-A3D0-EF187ECDB146}" type="pres">
      <dgm:prSet presAssocID="{2898A496-BC56-4083-8546-EF835CA8CF2A}" presName="node" presStyleLbl="node1" presStyleIdx="1" presStyleCnt="3">
        <dgm:presLayoutVars>
          <dgm:bulletEnabled val="1"/>
        </dgm:presLayoutVars>
      </dgm:prSet>
      <dgm:spPr/>
    </dgm:pt>
    <dgm:pt modelId="{961A526B-4E6D-40DD-A795-EC98EC8821B6}" type="pres">
      <dgm:prSet presAssocID="{C8AE4457-B751-4CAA-999F-69B42CDD3806}" presName="sibTrans" presStyleLbl="sibTrans2D1" presStyleIdx="1" presStyleCnt="3"/>
      <dgm:spPr/>
    </dgm:pt>
    <dgm:pt modelId="{A6643C45-2ADE-42CB-921F-1FCC56780A72}" type="pres">
      <dgm:prSet presAssocID="{C8AE4457-B751-4CAA-999F-69B42CDD3806}" presName="connectorText" presStyleLbl="sibTrans2D1" presStyleIdx="1" presStyleCnt="3"/>
      <dgm:spPr/>
    </dgm:pt>
    <dgm:pt modelId="{2BF2576A-AE9D-4436-84F6-7505F2E7AEF4}" type="pres">
      <dgm:prSet presAssocID="{1DEA04C4-C52B-412B-A650-05CBFBE147BD}" presName="node" presStyleLbl="node1" presStyleIdx="2" presStyleCnt="3" custRadScaleRad="96917" custRadScaleInc="-1036">
        <dgm:presLayoutVars>
          <dgm:bulletEnabled val="1"/>
        </dgm:presLayoutVars>
      </dgm:prSet>
      <dgm:spPr/>
    </dgm:pt>
    <dgm:pt modelId="{36D93F6D-B336-42DE-8A2E-32D285147C77}" type="pres">
      <dgm:prSet presAssocID="{09AF6130-BA85-4449-A517-854D00556956}" presName="sibTrans" presStyleLbl="sibTrans2D1" presStyleIdx="2" presStyleCnt="3"/>
      <dgm:spPr/>
    </dgm:pt>
    <dgm:pt modelId="{E67A00BA-8EF4-4215-B156-839F78BADDC5}" type="pres">
      <dgm:prSet presAssocID="{09AF6130-BA85-4449-A517-854D00556956}" presName="connectorText" presStyleLbl="sibTrans2D1" presStyleIdx="2" presStyleCnt="3"/>
      <dgm:spPr/>
    </dgm:pt>
  </dgm:ptLst>
  <dgm:cxnLst>
    <dgm:cxn modelId="{5715730B-3032-4A35-9EA9-F872B7C35254}" type="presOf" srcId="{FF9AC8D1-793B-47CE-9077-3C8A1D0EE8E6}" destId="{0EA6B24D-43F3-4429-AEB1-32CF8ED116AF}" srcOrd="0" destOrd="0" presId="urn:microsoft.com/office/officeart/2005/8/layout/cycle2"/>
    <dgm:cxn modelId="{5695CF15-AF2A-4667-8AB0-786FC67D1F3D}" type="presOf" srcId="{09AF6130-BA85-4449-A517-854D00556956}" destId="{36D93F6D-B336-42DE-8A2E-32D285147C77}" srcOrd="0" destOrd="0" presId="urn:microsoft.com/office/officeart/2005/8/layout/cycle2"/>
    <dgm:cxn modelId="{30A4A820-223F-4689-95A3-1CEC7C5FE042}" srcId="{B3AA4E93-BC9C-4245-89B2-D8E8F15FDD25}" destId="{1DEA04C4-C52B-412B-A650-05CBFBE147BD}" srcOrd="2" destOrd="0" parTransId="{64362856-8D93-4E43-B703-37CFF3917D01}" sibTransId="{09AF6130-BA85-4449-A517-854D00556956}"/>
    <dgm:cxn modelId="{50ED3F2B-5E26-4BDA-9182-DBDCFFBAE26A}" type="presOf" srcId="{2898A496-BC56-4083-8546-EF835CA8CF2A}" destId="{580E4EDA-61A1-4738-A3D0-EF187ECDB146}" srcOrd="0" destOrd="0" presId="urn:microsoft.com/office/officeart/2005/8/layout/cycle2"/>
    <dgm:cxn modelId="{86667E5C-AD1E-4793-997B-3A00EC694877}" type="presOf" srcId="{75FA0D71-217C-44AF-83BA-F4F81B33DFD0}" destId="{2D5EBE2C-EF2A-4E41-A2DE-3122FA152FC8}" srcOrd="0" destOrd="0" presId="urn:microsoft.com/office/officeart/2005/8/layout/cycle2"/>
    <dgm:cxn modelId="{3FAAEA63-978F-4992-94C7-DE5CA6E8CB6F}" type="presOf" srcId="{FF9AC8D1-793B-47CE-9077-3C8A1D0EE8E6}" destId="{00508B98-5776-49F9-8A68-DD5C62931F5D}" srcOrd="1" destOrd="0" presId="urn:microsoft.com/office/officeart/2005/8/layout/cycle2"/>
    <dgm:cxn modelId="{CDFF2048-CE62-419F-80E5-0D3B6FABA8DB}" type="presOf" srcId="{C8AE4457-B751-4CAA-999F-69B42CDD3806}" destId="{A6643C45-2ADE-42CB-921F-1FCC56780A72}" srcOrd="1" destOrd="0" presId="urn:microsoft.com/office/officeart/2005/8/layout/cycle2"/>
    <dgm:cxn modelId="{C70EE66C-8533-4755-9625-103298B0A376}" type="presOf" srcId="{1DEA04C4-C52B-412B-A650-05CBFBE147BD}" destId="{2BF2576A-AE9D-4436-84F6-7505F2E7AEF4}" srcOrd="0" destOrd="0" presId="urn:microsoft.com/office/officeart/2005/8/layout/cycle2"/>
    <dgm:cxn modelId="{6C3D84A4-9865-44D9-8ABF-252D8FF659BD}" type="presOf" srcId="{B3AA4E93-BC9C-4245-89B2-D8E8F15FDD25}" destId="{886FC8E5-AFBE-41D9-BE35-5A2445D775A2}" srcOrd="0" destOrd="0" presId="urn:microsoft.com/office/officeart/2005/8/layout/cycle2"/>
    <dgm:cxn modelId="{64EE9EB7-2350-470E-80A9-8A7EDA790C8D}" type="presOf" srcId="{09AF6130-BA85-4449-A517-854D00556956}" destId="{E67A00BA-8EF4-4215-B156-839F78BADDC5}" srcOrd="1" destOrd="0" presId="urn:microsoft.com/office/officeart/2005/8/layout/cycle2"/>
    <dgm:cxn modelId="{53E11EBC-7BE8-4A4C-84C6-FA2E8D9A3CAC}" srcId="{B3AA4E93-BC9C-4245-89B2-D8E8F15FDD25}" destId="{2898A496-BC56-4083-8546-EF835CA8CF2A}" srcOrd="1" destOrd="0" parTransId="{42D9F56B-7C98-42DE-B9E0-AA0A1A58EAF0}" sibTransId="{C8AE4457-B751-4CAA-999F-69B42CDD3806}"/>
    <dgm:cxn modelId="{4F3663D0-69B0-43EF-B0DD-DD6ED9A01AC4}" type="presOf" srcId="{C8AE4457-B751-4CAA-999F-69B42CDD3806}" destId="{961A526B-4E6D-40DD-A795-EC98EC8821B6}" srcOrd="0" destOrd="0" presId="urn:microsoft.com/office/officeart/2005/8/layout/cycle2"/>
    <dgm:cxn modelId="{C72AEDEE-2DB9-4178-BC0F-7F01BBFC5A6C}" srcId="{B3AA4E93-BC9C-4245-89B2-D8E8F15FDD25}" destId="{75FA0D71-217C-44AF-83BA-F4F81B33DFD0}" srcOrd="0" destOrd="0" parTransId="{AB0B1161-1269-48CA-B5B7-910D376AE412}" sibTransId="{FF9AC8D1-793B-47CE-9077-3C8A1D0EE8E6}"/>
    <dgm:cxn modelId="{35DC5857-C779-448B-B989-8E9E60FDD9CA}" type="presParOf" srcId="{886FC8E5-AFBE-41D9-BE35-5A2445D775A2}" destId="{2D5EBE2C-EF2A-4E41-A2DE-3122FA152FC8}" srcOrd="0" destOrd="0" presId="urn:microsoft.com/office/officeart/2005/8/layout/cycle2"/>
    <dgm:cxn modelId="{2757E901-16FC-4255-A898-028B2405F63E}" type="presParOf" srcId="{886FC8E5-AFBE-41D9-BE35-5A2445D775A2}" destId="{0EA6B24D-43F3-4429-AEB1-32CF8ED116AF}" srcOrd="1" destOrd="0" presId="urn:microsoft.com/office/officeart/2005/8/layout/cycle2"/>
    <dgm:cxn modelId="{08F8218F-F71B-411E-9A9E-A4DE5B78BD31}" type="presParOf" srcId="{0EA6B24D-43F3-4429-AEB1-32CF8ED116AF}" destId="{00508B98-5776-49F9-8A68-DD5C62931F5D}" srcOrd="0" destOrd="0" presId="urn:microsoft.com/office/officeart/2005/8/layout/cycle2"/>
    <dgm:cxn modelId="{705FC92C-CDDF-47D9-A6A3-F91B7940259E}" type="presParOf" srcId="{886FC8E5-AFBE-41D9-BE35-5A2445D775A2}" destId="{580E4EDA-61A1-4738-A3D0-EF187ECDB146}" srcOrd="2" destOrd="0" presId="urn:microsoft.com/office/officeart/2005/8/layout/cycle2"/>
    <dgm:cxn modelId="{03749C27-5773-46E9-8F21-E36D3318645F}" type="presParOf" srcId="{886FC8E5-AFBE-41D9-BE35-5A2445D775A2}" destId="{961A526B-4E6D-40DD-A795-EC98EC8821B6}" srcOrd="3" destOrd="0" presId="urn:microsoft.com/office/officeart/2005/8/layout/cycle2"/>
    <dgm:cxn modelId="{F638D9C4-6BC5-473C-90EC-E0BC4EE09CD7}" type="presParOf" srcId="{961A526B-4E6D-40DD-A795-EC98EC8821B6}" destId="{A6643C45-2ADE-42CB-921F-1FCC56780A72}" srcOrd="0" destOrd="0" presId="urn:microsoft.com/office/officeart/2005/8/layout/cycle2"/>
    <dgm:cxn modelId="{65D55960-5A93-4DC7-BCC7-BCDDB0CEED60}" type="presParOf" srcId="{886FC8E5-AFBE-41D9-BE35-5A2445D775A2}" destId="{2BF2576A-AE9D-4436-84F6-7505F2E7AEF4}" srcOrd="4" destOrd="0" presId="urn:microsoft.com/office/officeart/2005/8/layout/cycle2"/>
    <dgm:cxn modelId="{BD1C0BFF-6A6D-4140-A9B2-DAE0B82E2BDC}" type="presParOf" srcId="{886FC8E5-AFBE-41D9-BE35-5A2445D775A2}" destId="{36D93F6D-B336-42DE-8A2E-32D285147C77}" srcOrd="5" destOrd="0" presId="urn:microsoft.com/office/officeart/2005/8/layout/cycle2"/>
    <dgm:cxn modelId="{D1FC9069-2CE9-4408-BC6C-ECD3C50BD490}" type="presParOf" srcId="{36D93F6D-B336-42DE-8A2E-32D285147C77}" destId="{E67A00BA-8EF4-4215-B156-839F78BADD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374D2-6F40-430F-BE21-046FB5533561}" type="doc">
      <dgm:prSet loTypeId="urn:microsoft.com/office/officeart/2005/8/layout/hList7#1" loCatId="process" qsTypeId="urn:microsoft.com/office/officeart/2005/8/quickstyle/simple5" qsCatId="simple" csTypeId="urn:microsoft.com/office/officeart/2005/8/colors/accent1_2" csCatId="accent1" phldr="1"/>
      <dgm:spPr/>
    </dgm:pt>
    <dgm:pt modelId="{01C071A3-6A24-4124-AFAC-59BB0A25B735}">
      <dgm:prSet phldrT="[Text]"/>
      <dgm:spPr/>
      <dgm:t>
        <a:bodyPr/>
        <a:lstStyle/>
        <a:p>
          <a:pPr algn="ctr"/>
          <a:r>
            <a:rPr lang="sl-SI" dirty="0"/>
            <a:t>Prazniki</a:t>
          </a:r>
          <a:endParaRPr lang="en-US" dirty="0"/>
        </a:p>
      </dgm:t>
    </dgm:pt>
    <dgm:pt modelId="{B863CA5A-EBE5-4807-B539-B0A6E4F31530}" type="parTrans" cxnId="{AE208C3C-1A72-49D6-85D9-930E205438E6}">
      <dgm:prSet/>
      <dgm:spPr/>
      <dgm:t>
        <a:bodyPr/>
        <a:lstStyle/>
        <a:p>
          <a:endParaRPr lang="en-US"/>
        </a:p>
      </dgm:t>
    </dgm:pt>
    <dgm:pt modelId="{8C2B200D-FCC9-47E8-BECF-731232D817D1}" type="sibTrans" cxnId="{AE208C3C-1A72-49D6-85D9-930E205438E6}">
      <dgm:prSet/>
      <dgm:spPr/>
      <dgm:t>
        <a:bodyPr/>
        <a:lstStyle/>
        <a:p>
          <a:endParaRPr lang="en-US"/>
        </a:p>
      </dgm:t>
    </dgm:pt>
    <dgm:pt modelId="{EF54A9CE-3F88-4AA2-AB4D-85DC6C5F601A}">
      <dgm:prSet phldrT="[Text]"/>
      <dgm:spPr/>
      <dgm:t>
        <a:bodyPr/>
        <a:lstStyle/>
        <a:p>
          <a:r>
            <a:rPr lang="sl-SI" dirty="0"/>
            <a:t>AUM</a:t>
          </a:r>
          <a:endParaRPr lang="en-US" dirty="0"/>
        </a:p>
      </dgm:t>
    </dgm:pt>
    <dgm:pt modelId="{351BCCB4-BA8C-4D5F-8715-A0BF69E29FF3}" type="parTrans" cxnId="{DA152A7D-78BA-4748-86B6-16B61D550487}">
      <dgm:prSet/>
      <dgm:spPr/>
      <dgm:t>
        <a:bodyPr/>
        <a:lstStyle/>
        <a:p>
          <a:endParaRPr lang="en-US"/>
        </a:p>
      </dgm:t>
    </dgm:pt>
    <dgm:pt modelId="{1A2F8812-D322-4926-9CEE-DE3A62D8AE39}" type="sibTrans" cxnId="{DA152A7D-78BA-4748-86B6-16B61D550487}">
      <dgm:prSet/>
      <dgm:spPr/>
      <dgm:t>
        <a:bodyPr/>
        <a:lstStyle/>
        <a:p>
          <a:endParaRPr lang="en-US"/>
        </a:p>
      </dgm:t>
    </dgm:pt>
    <dgm:pt modelId="{F97A3EC2-4C06-4DDB-A8FC-3F3C0CF86B5A}">
      <dgm:prSet phldrT="[Text]"/>
      <dgm:spPr/>
      <dgm:t>
        <a:bodyPr/>
        <a:lstStyle/>
        <a:p>
          <a:r>
            <a:rPr lang="sl-SI" dirty="0"/>
            <a:t>Joga</a:t>
          </a:r>
          <a:endParaRPr lang="en-US" dirty="0"/>
        </a:p>
      </dgm:t>
    </dgm:pt>
    <dgm:pt modelId="{8DE69F86-158B-4DB6-B07D-40C879A7C6FB}" type="parTrans" cxnId="{28910F9F-ADA9-4625-BE69-97ABC906ED2C}">
      <dgm:prSet/>
      <dgm:spPr/>
      <dgm:t>
        <a:bodyPr/>
        <a:lstStyle/>
        <a:p>
          <a:endParaRPr lang="en-US"/>
        </a:p>
      </dgm:t>
    </dgm:pt>
    <dgm:pt modelId="{CF93F35C-95A0-49E0-B900-D5768696D052}" type="sibTrans" cxnId="{28910F9F-ADA9-4625-BE69-97ABC906ED2C}">
      <dgm:prSet/>
      <dgm:spPr/>
      <dgm:t>
        <a:bodyPr/>
        <a:lstStyle/>
        <a:p>
          <a:endParaRPr lang="en-US"/>
        </a:p>
      </dgm:t>
    </dgm:pt>
    <dgm:pt modelId="{FDD46F22-5408-4AD6-BB22-8107C86DAF42}" type="pres">
      <dgm:prSet presAssocID="{DB3374D2-6F40-430F-BE21-046FB5533561}" presName="Name0" presStyleCnt="0">
        <dgm:presLayoutVars>
          <dgm:dir/>
          <dgm:resizeHandles val="exact"/>
        </dgm:presLayoutVars>
      </dgm:prSet>
      <dgm:spPr/>
    </dgm:pt>
    <dgm:pt modelId="{3CB6FF66-4629-4143-977F-D96FF1BFB717}" type="pres">
      <dgm:prSet presAssocID="{DB3374D2-6F40-430F-BE21-046FB5533561}" presName="fgShape" presStyleLbl="fgShp" presStyleIdx="0" presStyleCnt="1"/>
      <dgm:spPr/>
    </dgm:pt>
    <dgm:pt modelId="{3B800BD3-1272-44E5-9BE7-DE85A86E0936}" type="pres">
      <dgm:prSet presAssocID="{DB3374D2-6F40-430F-BE21-046FB5533561}" presName="linComp" presStyleCnt="0"/>
      <dgm:spPr/>
    </dgm:pt>
    <dgm:pt modelId="{A130FCF2-F888-4E2A-B915-3AEF7BCFF3ED}" type="pres">
      <dgm:prSet presAssocID="{01C071A3-6A24-4124-AFAC-59BB0A25B735}" presName="compNode" presStyleCnt="0"/>
      <dgm:spPr/>
    </dgm:pt>
    <dgm:pt modelId="{48BACBB5-D7E6-47D7-A323-8FDD9B5FD580}" type="pres">
      <dgm:prSet presAssocID="{01C071A3-6A24-4124-AFAC-59BB0A25B735}" presName="bkgdShape" presStyleLbl="node1" presStyleIdx="0" presStyleCnt="3"/>
      <dgm:spPr/>
    </dgm:pt>
    <dgm:pt modelId="{0DF25F12-7EBF-4160-9676-54C61015FA01}" type="pres">
      <dgm:prSet presAssocID="{01C071A3-6A24-4124-AFAC-59BB0A25B735}" presName="nodeTx" presStyleLbl="node1" presStyleIdx="0" presStyleCnt="3">
        <dgm:presLayoutVars>
          <dgm:bulletEnabled val="1"/>
        </dgm:presLayoutVars>
      </dgm:prSet>
      <dgm:spPr/>
    </dgm:pt>
    <dgm:pt modelId="{EBA9A9DE-1127-4595-824A-F1C7963E7A14}" type="pres">
      <dgm:prSet presAssocID="{01C071A3-6A24-4124-AFAC-59BB0A25B735}" presName="invisiNode" presStyleLbl="node1" presStyleIdx="0" presStyleCnt="3"/>
      <dgm:spPr/>
    </dgm:pt>
    <dgm:pt modelId="{71979A3E-CEB9-4639-A903-A0B1783DFA0D}" type="pres">
      <dgm:prSet presAssocID="{01C071A3-6A24-4124-AFAC-59BB0A25B73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4DFB6-A04F-41EC-B23F-8A3EE00E78B6}" type="pres">
      <dgm:prSet presAssocID="{8C2B200D-FCC9-47E8-BECF-731232D817D1}" presName="sibTrans" presStyleLbl="sibTrans2D1" presStyleIdx="0" presStyleCnt="0"/>
      <dgm:spPr/>
    </dgm:pt>
    <dgm:pt modelId="{A87618F3-9CD6-4663-9C34-E3DD70A18C58}" type="pres">
      <dgm:prSet presAssocID="{EF54A9CE-3F88-4AA2-AB4D-85DC6C5F601A}" presName="compNode" presStyleCnt="0"/>
      <dgm:spPr/>
    </dgm:pt>
    <dgm:pt modelId="{1B819C0A-AEBF-40B1-A4A5-765CC444EBDA}" type="pres">
      <dgm:prSet presAssocID="{EF54A9CE-3F88-4AA2-AB4D-85DC6C5F601A}" presName="bkgdShape" presStyleLbl="node1" presStyleIdx="1" presStyleCnt="3"/>
      <dgm:spPr/>
    </dgm:pt>
    <dgm:pt modelId="{86DE1406-CF03-4305-B7C2-595588183824}" type="pres">
      <dgm:prSet presAssocID="{EF54A9CE-3F88-4AA2-AB4D-85DC6C5F601A}" presName="nodeTx" presStyleLbl="node1" presStyleIdx="1" presStyleCnt="3">
        <dgm:presLayoutVars>
          <dgm:bulletEnabled val="1"/>
        </dgm:presLayoutVars>
      </dgm:prSet>
      <dgm:spPr/>
    </dgm:pt>
    <dgm:pt modelId="{E14304A2-035A-45BF-A86C-E7ABC1595AEF}" type="pres">
      <dgm:prSet presAssocID="{EF54A9CE-3F88-4AA2-AB4D-85DC6C5F601A}" presName="invisiNode" presStyleLbl="node1" presStyleIdx="1" presStyleCnt="3"/>
      <dgm:spPr/>
    </dgm:pt>
    <dgm:pt modelId="{28E1B263-36AB-4D64-B26C-EFB10BE2251D}" type="pres">
      <dgm:prSet presAssocID="{EF54A9CE-3F88-4AA2-AB4D-85DC6C5F601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99865F-392B-4B4F-9115-15DE5759721B}" type="pres">
      <dgm:prSet presAssocID="{1A2F8812-D322-4926-9CEE-DE3A62D8AE39}" presName="sibTrans" presStyleLbl="sibTrans2D1" presStyleIdx="0" presStyleCnt="0"/>
      <dgm:spPr/>
    </dgm:pt>
    <dgm:pt modelId="{CFBF89BF-D706-4E80-831C-C3D60633EE23}" type="pres">
      <dgm:prSet presAssocID="{F97A3EC2-4C06-4DDB-A8FC-3F3C0CF86B5A}" presName="compNode" presStyleCnt="0"/>
      <dgm:spPr/>
    </dgm:pt>
    <dgm:pt modelId="{00C101FE-FFA0-431B-8D81-1A13C58A736E}" type="pres">
      <dgm:prSet presAssocID="{F97A3EC2-4C06-4DDB-A8FC-3F3C0CF86B5A}" presName="bkgdShape" presStyleLbl="node1" presStyleIdx="2" presStyleCnt="3"/>
      <dgm:spPr/>
    </dgm:pt>
    <dgm:pt modelId="{B2B8BC64-F76F-48C7-9D44-F1034C6A0A32}" type="pres">
      <dgm:prSet presAssocID="{F97A3EC2-4C06-4DDB-A8FC-3F3C0CF86B5A}" presName="nodeTx" presStyleLbl="node1" presStyleIdx="2" presStyleCnt="3">
        <dgm:presLayoutVars>
          <dgm:bulletEnabled val="1"/>
        </dgm:presLayoutVars>
      </dgm:prSet>
      <dgm:spPr/>
    </dgm:pt>
    <dgm:pt modelId="{430FF559-9AD6-4509-AE48-DC42AA9A2D80}" type="pres">
      <dgm:prSet presAssocID="{F97A3EC2-4C06-4DDB-A8FC-3F3C0CF86B5A}" presName="invisiNode" presStyleLbl="node1" presStyleIdx="2" presStyleCnt="3"/>
      <dgm:spPr/>
    </dgm:pt>
    <dgm:pt modelId="{5DD6FAA4-01DF-48E8-BBB4-F065898B0D6D}" type="pres">
      <dgm:prSet presAssocID="{F97A3EC2-4C06-4DDB-A8FC-3F3C0CF86B5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50E023-6EDE-4809-88B6-B7A2F29CED88}" type="presOf" srcId="{DB3374D2-6F40-430F-BE21-046FB5533561}" destId="{FDD46F22-5408-4AD6-BB22-8107C86DAF42}" srcOrd="0" destOrd="0" presId="urn:microsoft.com/office/officeart/2005/8/layout/hList7#1"/>
    <dgm:cxn modelId="{C5CA0A30-B1E9-4227-A78F-3DF5881F0CF2}" type="presOf" srcId="{F97A3EC2-4C06-4DDB-A8FC-3F3C0CF86B5A}" destId="{B2B8BC64-F76F-48C7-9D44-F1034C6A0A32}" srcOrd="1" destOrd="0" presId="urn:microsoft.com/office/officeart/2005/8/layout/hList7#1"/>
    <dgm:cxn modelId="{AE208C3C-1A72-49D6-85D9-930E205438E6}" srcId="{DB3374D2-6F40-430F-BE21-046FB5533561}" destId="{01C071A3-6A24-4124-AFAC-59BB0A25B735}" srcOrd="0" destOrd="0" parTransId="{B863CA5A-EBE5-4807-B539-B0A6E4F31530}" sibTransId="{8C2B200D-FCC9-47E8-BECF-731232D817D1}"/>
    <dgm:cxn modelId="{79C19C5F-C93D-4F04-9BF4-F6F24FDE598D}" type="presOf" srcId="{EF54A9CE-3F88-4AA2-AB4D-85DC6C5F601A}" destId="{1B819C0A-AEBF-40B1-A4A5-765CC444EBDA}" srcOrd="0" destOrd="0" presId="urn:microsoft.com/office/officeart/2005/8/layout/hList7#1"/>
    <dgm:cxn modelId="{49095E41-6FF4-4D69-829C-C98DCC07C5D3}" type="presOf" srcId="{F97A3EC2-4C06-4DDB-A8FC-3F3C0CF86B5A}" destId="{00C101FE-FFA0-431B-8D81-1A13C58A736E}" srcOrd="0" destOrd="0" presId="urn:microsoft.com/office/officeart/2005/8/layout/hList7#1"/>
    <dgm:cxn modelId="{6FA54B4B-1BA4-42CF-B0BF-01E96C32B6EE}" type="presOf" srcId="{01C071A3-6A24-4124-AFAC-59BB0A25B735}" destId="{48BACBB5-D7E6-47D7-A323-8FDD9B5FD580}" srcOrd="0" destOrd="0" presId="urn:microsoft.com/office/officeart/2005/8/layout/hList7#1"/>
    <dgm:cxn modelId="{88DD654F-D693-4B69-B83B-B571956A0410}" type="presOf" srcId="{01C071A3-6A24-4124-AFAC-59BB0A25B735}" destId="{0DF25F12-7EBF-4160-9676-54C61015FA01}" srcOrd="1" destOrd="0" presId="urn:microsoft.com/office/officeart/2005/8/layout/hList7#1"/>
    <dgm:cxn modelId="{DA152A7D-78BA-4748-86B6-16B61D550487}" srcId="{DB3374D2-6F40-430F-BE21-046FB5533561}" destId="{EF54A9CE-3F88-4AA2-AB4D-85DC6C5F601A}" srcOrd="1" destOrd="0" parTransId="{351BCCB4-BA8C-4D5F-8715-A0BF69E29FF3}" sibTransId="{1A2F8812-D322-4926-9CEE-DE3A62D8AE39}"/>
    <dgm:cxn modelId="{28910F9F-ADA9-4625-BE69-97ABC906ED2C}" srcId="{DB3374D2-6F40-430F-BE21-046FB5533561}" destId="{F97A3EC2-4C06-4DDB-A8FC-3F3C0CF86B5A}" srcOrd="2" destOrd="0" parTransId="{8DE69F86-158B-4DB6-B07D-40C879A7C6FB}" sibTransId="{CF93F35C-95A0-49E0-B900-D5768696D052}"/>
    <dgm:cxn modelId="{9824D5BC-50EF-4555-81D2-037E7A46B681}" type="presOf" srcId="{1A2F8812-D322-4926-9CEE-DE3A62D8AE39}" destId="{C199865F-392B-4B4F-9115-15DE5759721B}" srcOrd="0" destOrd="0" presId="urn:microsoft.com/office/officeart/2005/8/layout/hList7#1"/>
    <dgm:cxn modelId="{B4D69AD6-21A0-4211-972D-28187E1E961E}" type="presOf" srcId="{EF54A9CE-3F88-4AA2-AB4D-85DC6C5F601A}" destId="{86DE1406-CF03-4305-B7C2-595588183824}" srcOrd="1" destOrd="0" presId="urn:microsoft.com/office/officeart/2005/8/layout/hList7#1"/>
    <dgm:cxn modelId="{874533ED-9C9C-41A3-9AF6-CEEC2823ABD6}" type="presOf" srcId="{8C2B200D-FCC9-47E8-BECF-731232D817D1}" destId="{D0F4DFB6-A04F-41EC-B23F-8A3EE00E78B6}" srcOrd="0" destOrd="0" presId="urn:microsoft.com/office/officeart/2005/8/layout/hList7#1"/>
    <dgm:cxn modelId="{D49EBB0D-9743-484E-A7FA-94B34D5B1FF0}" type="presParOf" srcId="{FDD46F22-5408-4AD6-BB22-8107C86DAF42}" destId="{3CB6FF66-4629-4143-977F-D96FF1BFB717}" srcOrd="0" destOrd="0" presId="urn:microsoft.com/office/officeart/2005/8/layout/hList7#1"/>
    <dgm:cxn modelId="{13C93D27-9C7F-431B-9F4D-D6687809C967}" type="presParOf" srcId="{FDD46F22-5408-4AD6-BB22-8107C86DAF42}" destId="{3B800BD3-1272-44E5-9BE7-DE85A86E0936}" srcOrd="1" destOrd="0" presId="urn:microsoft.com/office/officeart/2005/8/layout/hList7#1"/>
    <dgm:cxn modelId="{E589AB6C-C51E-4AFA-8FD4-2EA88C9C0D8B}" type="presParOf" srcId="{3B800BD3-1272-44E5-9BE7-DE85A86E0936}" destId="{A130FCF2-F888-4E2A-B915-3AEF7BCFF3ED}" srcOrd="0" destOrd="0" presId="urn:microsoft.com/office/officeart/2005/8/layout/hList7#1"/>
    <dgm:cxn modelId="{0628F964-F40F-48E6-9B91-12D552736560}" type="presParOf" srcId="{A130FCF2-F888-4E2A-B915-3AEF7BCFF3ED}" destId="{48BACBB5-D7E6-47D7-A323-8FDD9B5FD580}" srcOrd="0" destOrd="0" presId="urn:microsoft.com/office/officeart/2005/8/layout/hList7#1"/>
    <dgm:cxn modelId="{E4B1DF6D-C825-481F-B7ED-66534C90A674}" type="presParOf" srcId="{A130FCF2-F888-4E2A-B915-3AEF7BCFF3ED}" destId="{0DF25F12-7EBF-4160-9676-54C61015FA01}" srcOrd="1" destOrd="0" presId="urn:microsoft.com/office/officeart/2005/8/layout/hList7#1"/>
    <dgm:cxn modelId="{803A198C-8497-43A1-902E-B96D86BC5A6F}" type="presParOf" srcId="{A130FCF2-F888-4E2A-B915-3AEF7BCFF3ED}" destId="{EBA9A9DE-1127-4595-824A-F1C7963E7A14}" srcOrd="2" destOrd="0" presId="urn:microsoft.com/office/officeart/2005/8/layout/hList7#1"/>
    <dgm:cxn modelId="{D194A36B-EAE8-4F2E-93C9-277E5A7B197D}" type="presParOf" srcId="{A130FCF2-F888-4E2A-B915-3AEF7BCFF3ED}" destId="{71979A3E-CEB9-4639-A903-A0B1783DFA0D}" srcOrd="3" destOrd="0" presId="urn:microsoft.com/office/officeart/2005/8/layout/hList7#1"/>
    <dgm:cxn modelId="{DB60F828-D6C2-4FFB-A723-0C920CD4ECD3}" type="presParOf" srcId="{3B800BD3-1272-44E5-9BE7-DE85A86E0936}" destId="{D0F4DFB6-A04F-41EC-B23F-8A3EE00E78B6}" srcOrd="1" destOrd="0" presId="urn:microsoft.com/office/officeart/2005/8/layout/hList7#1"/>
    <dgm:cxn modelId="{18D75AE3-828E-48A1-8E81-528DAD6B9D5A}" type="presParOf" srcId="{3B800BD3-1272-44E5-9BE7-DE85A86E0936}" destId="{A87618F3-9CD6-4663-9C34-E3DD70A18C58}" srcOrd="2" destOrd="0" presId="urn:microsoft.com/office/officeart/2005/8/layout/hList7#1"/>
    <dgm:cxn modelId="{C5A87CE4-DA2A-4DE4-8BCC-679E264E3DC9}" type="presParOf" srcId="{A87618F3-9CD6-4663-9C34-E3DD70A18C58}" destId="{1B819C0A-AEBF-40B1-A4A5-765CC444EBDA}" srcOrd="0" destOrd="0" presId="urn:microsoft.com/office/officeart/2005/8/layout/hList7#1"/>
    <dgm:cxn modelId="{8605FA79-C255-4500-82E7-01F21D7ACC8D}" type="presParOf" srcId="{A87618F3-9CD6-4663-9C34-E3DD70A18C58}" destId="{86DE1406-CF03-4305-B7C2-595588183824}" srcOrd="1" destOrd="0" presId="urn:microsoft.com/office/officeart/2005/8/layout/hList7#1"/>
    <dgm:cxn modelId="{0F85C126-8F18-4AFA-AF95-E849544BCDC9}" type="presParOf" srcId="{A87618F3-9CD6-4663-9C34-E3DD70A18C58}" destId="{E14304A2-035A-45BF-A86C-E7ABC1595AEF}" srcOrd="2" destOrd="0" presId="urn:microsoft.com/office/officeart/2005/8/layout/hList7#1"/>
    <dgm:cxn modelId="{A1A652F4-4188-459C-88E5-2BE5FDE6578B}" type="presParOf" srcId="{A87618F3-9CD6-4663-9C34-E3DD70A18C58}" destId="{28E1B263-36AB-4D64-B26C-EFB10BE2251D}" srcOrd="3" destOrd="0" presId="urn:microsoft.com/office/officeart/2005/8/layout/hList7#1"/>
    <dgm:cxn modelId="{5C7068F4-576A-4BA3-803C-AD27C3A015A1}" type="presParOf" srcId="{3B800BD3-1272-44E5-9BE7-DE85A86E0936}" destId="{C199865F-392B-4B4F-9115-15DE5759721B}" srcOrd="3" destOrd="0" presId="urn:microsoft.com/office/officeart/2005/8/layout/hList7#1"/>
    <dgm:cxn modelId="{6516B827-F354-4A02-B9FE-31E5DD296388}" type="presParOf" srcId="{3B800BD3-1272-44E5-9BE7-DE85A86E0936}" destId="{CFBF89BF-D706-4E80-831C-C3D60633EE23}" srcOrd="4" destOrd="0" presId="urn:microsoft.com/office/officeart/2005/8/layout/hList7#1"/>
    <dgm:cxn modelId="{FB143636-C039-480D-A65A-B3FDDA96E6D7}" type="presParOf" srcId="{CFBF89BF-D706-4E80-831C-C3D60633EE23}" destId="{00C101FE-FFA0-431B-8D81-1A13C58A736E}" srcOrd="0" destOrd="0" presId="urn:microsoft.com/office/officeart/2005/8/layout/hList7#1"/>
    <dgm:cxn modelId="{6B3373C3-16F8-4F5E-8ABC-9BCDCA81DAA8}" type="presParOf" srcId="{CFBF89BF-D706-4E80-831C-C3D60633EE23}" destId="{B2B8BC64-F76F-48C7-9D44-F1034C6A0A32}" srcOrd="1" destOrd="0" presId="urn:microsoft.com/office/officeart/2005/8/layout/hList7#1"/>
    <dgm:cxn modelId="{5DA43DF2-8AAF-4593-B0F4-94C630FD124E}" type="presParOf" srcId="{CFBF89BF-D706-4E80-831C-C3D60633EE23}" destId="{430FF559-9AD6-4509-AE48-DC42AA9A2D80}" srcOrd="2" destOrd="0" presId="urn:microsoft.com/office/officeart/2005/8/layout/hList7#1"/>
    <dgm:cxn modelId="{74A697E5-BD00-4EE1-BD40-5A6FC2F20C06}" type="presParOf" srcId="{CFBF89BF-D706-4E80-831C-C3D60633EE23}" destId="{5DD6FAA4-01DF-48E8-BBB4-F065898B0D6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BE2C-EF2A-4E41-A2DE-3122FA152FC8}">
      <dsp:nvSpPr>
        <dsp:cNvPr id="0" name=""/>
        <dsp:cNvSpPr/>
      </dsp:nvSpPr>
      <dsp:spPr>
        <a:xfrm>
          <a:off x="2275395" y="762"/>
          <a:ext cx="1621408" cy="162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Brahma (ustvari)</a:t>
          </a:r>
          <a:endParaRPr lang="en-US" sz="2000" kern="1200" dirty="0"/>
        </a:p>
      </dsp:txBody>
      <dsp:txXfrm>
        <a:off x="2512845" y="238212"/>
        <a:ext cx="1146508" cy="1146508"/>
      </dsp:txXfrm>
    </dsp:sp>
    <dsp:sp modelId="{0EA6B24D-43F3-4429-AEB1-32CF8ED116AF}">
      <dsp:nvSpPr>
        <dsp:cNvPr id="0" name=""/>
        <dsp:cNvSpPr/>
      </dsp:nvSpPr>
      <dsp:spPr>
        <a:xfrm rot="7200000">
          <a:off x="2268483" y="1581147"/>
          <a:ext cx="430542" cy="547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365355" y="1634663"/>
        <a:ext cx="301379" cy="328335"/>
      </dsp:txXfrm>
    </dsp:sp>
    <dsp:sp modelId="{580E4EDA-61A1-4738-A3D0-EF187ECDB146}">
      <dsp:nvSpPr>
        <dsp:cNvPr id="0" name=""/>
        <dsp:cNvSpPr/>
      </dsp:nvSpPr>
      <dsp:spPr>
        <a:xfrm>
          <a:off x="1058519" y="2108454"/>
          <a:ext cx="1621408" cy="162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Višnu (ohranja)</a:t>
          </a:r>
          <a:endParaRPr lang="en-US" sz="2000" kern="1200" dirty="0"/>
        </a:p>
      </dsp:txBody>
      <dsp:txXfrm>
        <a:off x="1295969" y="2345904"/>
        <a:ext cx="1146508" cy="1146508"/>
      </dsp:txXfrm>
    </dsp:sp>
    <dsp:sp modelId="{961A526B-4E6D-40DD-A795-EC98EC8821B6}">
      <dsp:nvSpPr>
        <dsp:cNvPr id="0" name=""/>
        <dsp:cNvSpPr/>
      </dsp:nvSpPr>
      <dsp:spPr>
        <a:xfrm rot="21550666">
          <a:off x="2851931" y="2628466"/>
          <a:ext cx="414668" cy="547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51937" y="2738804"/>
        <a:ext cx="290268" cy="328335"/>
      </dsp:txXfrm>
    </dsp:sp>
    <dsp:sp modelId="{2BF2576A-AE9D-4436-84F6-7505F2E7AEF4}">
      <dsp:nvSpPr>
        <dsp:cNvPr id="0" name=""/>
        <dsp:cNvSpPr/>
      </dsp:nvSpPr>
      <dsp:spPr>
        <a:xfrm>
          <a:off x="3462073" y="2073959"/>
          <a:ext cx="1621408" cy="162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Šiva (uniči)</a:t>
          </a:r>
          <a:endParaRPr lang="en-US" sz="2000" kern="1200" dirty="0"/>
        </a:p>
      </dsp:txBody>
      <dsp:txXfrm>
        <a:off x="3699523" y="2311409"/>
        <a:ext cx="1146508" cy="1146508"/>
      </dsp:txXfrm>
    </dsp:sp>
    <dsp:sp modelId="{36D93F6D-B336-42DE-8A2E-32D285147C77}">
      <dsp:nvSpPr>
        <dsp:cNvPr id="0" name=""/>
        <dsp:cNvSpPr/>
      </dsp:nvSpPr>
      <dsp:spPr>
        <a:xfrm rot="14412816">
          <a:off x="3481799" y="1584442"/>
          <a:ext cx="406715" cy="547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573112" y="1746834"/>
        <a:ext cx="284701" cy="32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ACBB5-D7E6-47D7-A323-8FDD9B5FD580}">
      <dsp:nvSpPr>
        <dsp:cNvPr id="0" name=""/>
        <dsp:cNvSpPr/>
      </dsp:nvSpPr>
      <dsp:spPr>
        <a:xfrm>
          <a:off x="1567" y="0"/>
          <a:ext cx="2439367" cy="487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700" kern="1200" dirty="0"/>
            <a:t>Prazniki</a:t>
          </a:r>
          <a:endParaRPr lang="en-US" sz="3700" kern="1200" dirty="0"/>
        </a:p>
      </dsp:txBody>
      <dsp:txXfrm>
        <a:off x="1567" y="1949450"/>
        <a:ext cx="2439367" cy="1949450"/>
      </dsp:txXfrm>
    </dsp:sp>
    <dsp:sp modelId="{71979A3E-CEB9-4639-A903-A0B1783DFA0D}">
      <dsp:nvSpPr>
        <dsp:cNvPr id="0" name=""/>
        <dsp:cNvSpPr/>
      </dsp:nvSpPr>
      <dsp:spPr>
        <a:xfrm>
          <a:off x="409793" y="292417"/>
          <a:ext cx="1622917" cy="16229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819C0A-AEBF-40B1-A4A5-765CC444EBDA}">
      <dsp:nvSpPr>
        <dsp:cNvPr id="0" name=""/>
        <dsp:cNvSpPr/>
      </dsp:nvSpPr>
      <dsp:spPr>
        <a:xfrm>
          <a:off x="2514116" y="0"/>
          <a:ext cx="2439367" cy="487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700" kern="1200" dirty="0"/>
            <a:t>AUM</a:t>
          </a:r>
          <a:endParaRPr lang="en-US" sz="3700" kern="1200" dirty="0"/>
        </a:p>
      </dsp:txBody>
      <dsp:txXfrm>
        <a:off x="2514116" y="1949450"/>
        <a:ext cx="2439367" cy="1949450"/>
      </dsp:txXfrm>
    </dsp:sp>
    <dsp:sp modelId="{28E1B263-36AB-4D64-B26C-EFB10BE2251D}">
      <dsp:nvSpPr>
        <dsp:cNvPr id="0" name=""/>
        <dsp:cNvSpPr/>
      </dsp:nvSpPr>
      <dsp:spPr>
        <a:xfrm>
          <a:off x="2922341" y="292417"/>
          <a:ext cx="1622917" cy="16229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101FE-FFA0-431B-8D81-1A13C58A736E}">
      <dsp:nvSpPr>
        <dsp:cNvPr id="0" name=""/>
        <dsp:cNvSpPr/>
      </dsp:nvSpPr>
      <dsp:spPr>
        <a:xfrm>
          <a:off x="5026664" y="0"/>
          <a:ext cx="2439367" cy="487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700" kern="1200" dirty="0"/>
            <a:t>Joga</a:t>
          </a:r>
          <a:endParaRPr lang="en-US" sz="3700" kern="1200" dirty="0"/>
        </a:p>
      </dsp:txBody>
      <dsp:txXfrm>
        <a:off x="5026664" y="1949450"/>
        <a:ext cx="2439367" cy="1949450"/>
      </dsp:txXfrm>
    </dsp:sp>
    <dsp:sp modelId="{5DD6FAA4-01DF-48E8-BBB4-F065898B0D6D}">
      <dsp:nvSpPr>
        <dsp:cNvPr id="0" name=""/>
        <dsp:cNvSpPr/>
      </dsp:nvSpPr>
      <dsp:spPr>
        <a:xfrm>
          <a:off x="5434889" y="292417"/>
          <a:ext cx="1622917" cy="16229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B6FF66-4629-4143-977F-D96FF1BFB717}">
      <dsp:nvSpPr>
        <dsp:cNvPr id="0" name=""/>
        <dsp:cNvSpPr/>
      </dsp:nvSpPr>
      <dsp:spPr>
        <a:xfrm>
          <a:off x="298703" y="3898900"/>
          <a:ext cx="6870192" cy="73104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E3048E-6423-4FBC-A7CB-B46326267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Gea Gračner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27FC0-7B94-4C0E-B206-C4CEAF302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817264-13A8-4AC5-92FB-E4B9F58DDBF0}" type="datetime1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FFD4F-A5EB-47D6-81B4-D3153F3A43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CE87F-A4B5-452B-82AB-7BFF654BD5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660637-802B-4419-90C4-3C35F802C4B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474CB-F4D7-4D72-88C8-71C4A09EC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Gea Gračner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E6BC5-7030-4873-A78B-091A2FA5EC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40975C-E494-437B-971B-5F8B0C760AB5}" type="datetime1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1BDD16-E975-4FD6-B79F-CF5574EAE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6F0B7D-23F8-4588-A17F-2106B6DE0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1A7C9-2417-4A18-94AE-98D09BAC55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884BD-5FF5-450C-A90A-FA4295855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A9930E-3135-4BD0-9A8D-6F311ACF177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B38E2CB-083B-4E03-87E0-7F58731A43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4416C53-996C-47B4-AF69-1E86B79BE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1EC870B-7A39-4F38-850A-8FD44CCFB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4A974C4F-DD3A-4D27-829D-6E12DBA76C4E}" type="slidenum">
              <a:rPr lang="en-US" altLang="sl-SI">
                <a:latin typeface="Calibri" panose="020F0502020204030204" pitchFamily="34" charset="0"/>
              </a:rPr>
              <a:pPr/>
              <a:t>1</a:t>
            </a:fld>
            <a:endParaRPr lang="en-US" altLang="sl-SI">
              <a:latin typeface="Calibri" panose="020F0502020204030204" pitchFamily="34" charset="0"/>
            </a:endParaRPr>
          </a:p>
        </p:txBody>
      </p:sp>
      <p:sp>
        <p:nvSpPr>
          <p:cNvPr id="16389" name="Header Placeholder 4">
            <a:extLst>
              <a:ext uri="{FF2B5EF4-FFF2-40B4-BE49-F238E27FC236}">
                <a16:creationId xmlns:a16="http://schemas.microsoft.com/office/drawing/2014/main" id="{588A4436-0C73-47C4-A05C-BA79288713E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>
                <a:latin typeface="Calibri" panose="020F0502020204030204" pitchFamily="34" charset="0"/>
              </a:rPr>
              <a:t>Gea Gračner</a:t>
            </a:r>
          </a:p>
        </p:txBody>
      </p:sp>
      <p:sp>
        <p:nvSpPr>
          <p:cNvPr id="16390" name="Date Placeholder 5">
            <a:extLst>
              <a:ext uri="{FF2B5EF4-FFF2-40B4-BE49-F238E27FC236}">
                <a16:creationId xmlns:a16="http://schemas.microsoft.com/office/drawing/2014/main" id="{1DE0E94B-2920-42D7-B8B2-526D3B766F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9AC7A-0C86-4E69-BF4C-C888A54307A3}" type="datetime1">
              <a:rPr lang="sl-SI" altLang="sl-SI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3. 06. 2019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D548CF0-E89A-45AD-BF2B-D63CB83B6F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C609FE7-AEC3-4082-BFFA-2807C4927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6EF6065-F892-4035-B341-1BD25B540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786D4EA-132A-4799-B779-3191BD299BC8}" type="slidenum">
              <a:rPr lang="en-US" altLang="sl-SI">
                <a:latin typeface="Calibri" panose="020F0502020204030204" pitchFamily="34" charset="0"/>
              </a:rPr>
              <a:pPr/>
              <a:t>2</a:t>
            </a:fld>
            <a:endParaRPr lang="en-US" altLang="sl-SI">
              <a:latin typeface="Calibri" panose="020F0502020204030204" pitchFamily="34" charset="0"/>
            </a:endParaRPr>
          </a:p>
        </p:txBody>
      </p:sp>
      <p:sp>
        <p:nvSpPr>
          <p:cNvPr id="17413" name="Header Placeholder 4">
            <a:extLst>
              <a:ext uri="{FF2B5EF4-FFF2-40B4-BE49-F238E27FC236}">
                <a16:creationId xmlns:a16="http://schemas.microsoft.com/office/drawing/2014/main" id="{C91BF96A-553B-4B2C-9A6D-FDBA2661006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>
                <a:latin typeface="Calibri" panose="020F0502020204030204" pitchFamily="34" charset="0"/>
              </a:rPr>
              <a:t>Gea Gračner</a:t>
            </a:r>
          </a:p>
        </p:txBody>
      </p:sp>
      <p:sp>
        <p:nvSpPr>
          <p:cNvPr id="17414" name="Date Placeholder 5">
            <a:extLst>
              <a:ext uri="{FF2B5EF4-FFF2-40B4-BE49-F238E27FC236}">
                <a16:creationId xmlns:a16="http://schemas.microsoft.com/office/drawing/2014/main" id="{5E473452-1FB7-415E-B8A8-49A9178E6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C8AA4-5C9A-43C8-8024-04F1532F5AFE}" type="datetime1">
              <a:rPr lang="sl-SI" altLang="sl-SI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3. 06. 2019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235CFF-F659-4450-8D4C-87566092613B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7E5FE-329E-49C5-9BE7-04A494CCD16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2667E-82D8-405C-9A9D-AB1B5BEF869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FAA822-AF4F-4F2B-A7E9-3ED613C09CD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6208F5E-5981-4EFA-A6DA-0E418C341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4AED210-9AA9-412C-97A8-C893D9C33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9B210E9E-BB8D-463D-8D5B-186CE14F9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FE37FFDA-C882-4C22-8B0C-503E6C1D1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F08D4EDB-402D-4D51-AA6A-042F73324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0414018D-4A23-4E51-BC27-985623313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19FBB-8746-419D-8D13-96E1B352481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BA9131-B6CC-464A-8743-606C6297C1BF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633480-3C62-45F9-BBA6-696DE06AB06D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44D729-C295-4F2F-8199-6B93201C919D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A99E9C-E608-40FA-8606-D307230EEB6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7AE8A3-8910-4AA7-92C2-48AB855CCCE6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70C82FFE-64ED-4986-BD07-BE56EED6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9FD1-CAEE-4E9E-85B4-9C6602FB4D2B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88175A1F-4DF0-4C38-87E6-61315805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C011B924-8502-49D2-8487-6230CECC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0B5A945-9144-4E51-BA64-481F3A0449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3549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4366D6F-F47C-4B82-81DA-FCFA3C1F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5BFA-AA6D-4ED6-A102-C6367550B838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EF90568-216C-4DEF-A148-B250EB5F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0F69F3E-1D2D-4ADF-A097-BBA857F2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6CFD-D981-43FB-ACAE-74EF1D82FF1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9732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734F2B3-399A-48B8-990A-B6FB165C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B974-C35C-4FB2-9DDA-9B3346C3A4FA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53E2F07-ED9F-4078-81D4-7CE49FEE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D39277F-8714-4CA7-8C3C-069548F9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7D5AB-638D-4D82-AA1F-A983F53FFFA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567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994F1BC-C630-4D40-BCFF-3B3B1307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D90A8F-8924-4943-BA24-1FE30848932F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AA86E67-1D62-42C5-8D59-96F16D22D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910E48-2D74-4B95-B2D3-6EF5E9CFF119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33E534C0-9BCF-4717-B197-16D810713F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0E56C-F210-4E3D-A7F0-1F34D980602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9057B-FA6C-405E-A42D-291735B093C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103B0-101B-4024-B475-B8C65D17093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2184F-2159-4193-9DED-93A0E1F77EF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3781868-0FE0-4DC8-94CC-0C0133C98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257B39D-1B03-4D0F-9888-B035A3434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7D70A54-3F9C-4090-BA1C-1A50F46E4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4DC50CE-20E2-4A0C-861C-BA813DC03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1579904-D273-40E5-89CE-C55B584C1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21C5F-D34E-45F1-9FE4-C6A194F49AD9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D774AA-89B4-4517-9A14-6A038A5BFC2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EF28-E8E4-4460-8CC8-3F8692B736EE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593EDD-C921-4919-8E31-285664CA35AA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0405F5-4779-4E8C-97F8-F3C8E6933C92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CEF96-F642-4E11-8F47-B5260D90108C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58A8C1B-FD82-4EFE-9E03-F93DCB023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F609B4-4FBF-4C3B-B1B2-B6F0C207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E084-F508-46EC-A18F-B9F5CEE3A270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A248F5F-1C76-4856-807B-E2BB0DAE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142D560-162E-417F-855C-7579D890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25E0DA8-5A6D-424D-AF71-476469A6B97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402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EEE1203-832A-4F0A-AAF4-2D0E14AE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EAF9-3867-4552-BABA-FB22665D785C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D48583E-12E7-4635-A115-4A9AA032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C695BD5-030E-4391-A675-13E17CDA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5014-A652-447E-BE1F-11B58992A00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911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5019C13-F6A1-472D-983F-074C61BF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6A4B-3628-4795-BBBE-EB32B54BE6EA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A17FEC9-2644-48B0-A215-50F78A0D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756A6BF-D175-4CA4-AF9A-6ED5EE0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CBC6-A438-4590-8E91-AAC08C9AD9A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9288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F9481FAC-3C05-4425-9515-2AB64571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56AEF3-0DB8-49E5-BF6D-E7F6455B180B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8F2E564-D96F-4C5C-A764-26C202809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3F934-BD0F-4A7C-94B6-F39A277187D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9DFBB31-89F8-4B50-8626-90027D194B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16AD1DF-2EA5-4038-BCA0-3246D64E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F49C-78BA-4EDD-8CA2-1D912AF9AA69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612D2-A276-441B-BBD0-5AB47C7A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7137B74-85EB-47FF-843E-896F35EA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DE506-F130-4BA6-9EBD-28B2B9D9CF4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08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F8FBEDB-110F-4CBF-958A-AE5E79218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505F7A8D-9EA4-446B-A2DD-C00E4FE1C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92630E20-D6CB-4A20-9C67-B934284E5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ED428B51-FF74-4EBD-95E3-5259D7BDC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B9F7F-E49E-4429-9EB4-7B3B51AB1E6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75DA1837-5F4A-4CB5-B9DB-2EA5DC64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643FAF-7814-44EF-9703-ECD6A6A2F3F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11975710-6A7E-4967-A9F8-104117AA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B05BA1-8B18-4A2B-9FD5-BE437912261E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B598C621-6F6B-4CFD-8FBB-8BDE6517F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D86046-2075-40C8-87E2-E9FEDBC99434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B3FB0446-7F1F-43AB-9731-DD9DF529F1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6E507F65-7DCD-48EF-9B10-83B93FDF1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721B5E-6285-4F0D-ADD5-89D9BBD7C5E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75A1E053-558B-45FD-8C8A-27814165A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6DB0D-6F7D-4BF8-809A-509F6BC4C17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36048949-1B6E-4AED-B231-5BEEB51EE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4F7BA48-2E05-4D2E-8BCB-B5F597359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B9C0C9CF-26BA-414A-AD92-3D8160619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C6D75586-4946-48EE-9A2A-118252B5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7C90E4-35EE-49B7-A1EB-616D752D987B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CEFB94B6-012B-44A1-B120-118B554ED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70FEE1-AD0C-41CA-B5F7-0A3B02B2551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E30D835F-6271-4003-B199-A70FD2A524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7CD38868-DB20-4EE5-BF7E-F4C7968E3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2D8B6C4-90F8-421F-B669-D86A57DF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BE0F1ECD-86BD-4E9B-8375-4570610E9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CB6BCE-24EA-4A45-BA35-6302F94F8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D8455-2BF3-44C3-A576-DBD8D390A77C}" type="datetime5">
              <a:rPr lang="sl-SI"/>
              <a:pPr>
                <a:defRPr/>
              </a:pPr>
              <a:t>3-jun.-19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A0DCD-E2C8-4645-906E-6A6426F88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3038192-4B5E-45C1-B9C9-39DBE423A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F86A5DFA-56D5-4F3E-8F3B-5A146FA68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617E9-9F53-4DD3-A29F-E68A9143B121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EF43893D-A2B8-4E88-9246-A26C83028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0516C4-A124-4200-B919-F798B5068E1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022A398-F5FE-47C9-9162-32CCD0B2E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1F29EFD7-4618-40F1-99DC-4BF6B8BFE0AF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-gimorm.mb.edus.si/Projektne/Religija/nastanek.html" TargetMode="External"/><Relationship Id="rId3" Type="http://schemas.openxmlformats.org/officeDocument/2006/relationships/hyperlink" Target="http://scriptures.ru/india/murtis/indexen.htm" TargetMode="External"/><Relationship Id="rId7" Type="http://schemas.openxmlformats.org/officeDocument/2006/relationships/hyperlink" Target="http://secretside.free.fr/wallpapers.htm" TargetMode="External"/><Relationship Id="rId12" Type="http://schemas.openxmlformats.org/officeDocument/2006/relationships/hyperlink" Target="http://translate.google.si/translate?hl=sl&amp;langpair=en|sl&amp;u=http://en.wikipedia.org/wiki/%20Hinduism" TargetMode="External"/><Relationship Id="rId2" Type="http://schemas.openxmlformats.org/officeDocument/2006/relationships/hyperlink" Target="http://www.thecolorsofindia.com/karma/karma-in-hindu-relig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veningstar.blog.siol.net/page/2/" TargetMode="External"/><Relationship Id="rId11" Type="http://schemas.openxmlformats.org/officeDocument/2006/relationships/hyperlink" Target="http://www.sensa.si/duhovnost/bogovi-indije-hinduizem/" TargetMode="External"/><Relationship Id="rId5" Type="http://schemas.openxmlformats.org/officeDocument/2006/relationships/hyperlink" Target="http://9god.blogspot.com/2010/04/lord-brahma-creator.html" TargetMode="External"/><Relationship Id="rId10" Type="http://schemas.openxmlformats.org/officeDocument/2006/relationships/hyperlink" Target="http://www.religije.com/hinduizem.htm" TargetMode="External"/><Relationship Id="rId4" Type="http://schemas.openxmlformats.org/officeDocument/2006/relationships/hyperlink" Target="http://www.tyden.cz/rubriky/zahranici/zpravy-z-absurdistanu/indie-bohove-pred-soud_33837.html" TargetMode="External"/><Relationship Id="rId9" Type="http://schemas.openxmlformats.org/officeDocument/2006/relationships/hyperlink" Target="http://www.egss.si/dijaki/razredi%200708/2ga/Nikolina1/Hinduizem.htm%20(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B85C-FD45-4FA0-8032-85863630A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4648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endParaRPr lang="en-US" dirty="0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10F0E788-770E-4248-B78B-6295A541E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914400"/>
            <a:ext cx="6172200" cy="914400"/>
          </a:xfrm>
        </p:spPr>
        <p:txBody>
          <a:bodyPr/>
          <a:lstStyle/>
          <a:p>
            <a:r>
              <a:rPr lang="sl-SI" altLang="sl-SI"/>
              <a:t>Projektna naloga pri informatiki in zgodovini</a:t>
            </a:r>
            <a:endParaRPr lang="en-US" alt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A283F-55DD-496F-9130-D1A3C8C8BDC0}"/>
              </a:ext>
            </a:extLst>
          </p:cNvPr>
          <p:cNvSpPr/>
          <p:nvPr/>
        </p:nvSpPr>
        <p:spPr>
          <a:xfrm>
            <a:off x="1828800" y="1981200"/>
            <a:ext cx="647771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Hinduizem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596E5FB1-F58A-4C4C-89D2-7404DAC0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95800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  <a:p>
            <a:pPr>
              <a:buFontTx/>
              <a:buAutoNum type="arabicPeriod"/>
            </a:pPr>
            <a:endParaRPr lang="en-US" altLang="sl-SI"/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1E4182B3-AA22-415B-9AF3-36E7D9BD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Date Placeholder 9">
            <a:extLst>
              <a:ext uri="{FF2B5EF4-FFF2-40B4-BE49-F238E27FC236}">
                <a16:creationId xmlns:a16="http://schemas.microsoft.com/office/drawing/2014/main" id="{0C7AA682-37E2-42FA-8A20-9ADD15C7CA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87DB39-7BC5-4727-8DB4-5DD1B35ED049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8201" name="Slide Number Placeholder 10">
            <a:extLst>
              <a:ext uri="{FF2B5EF4-FFF2-40B4-BE49-F238E27FC236}">
                <a16:creationId xmlns:a16="http://schemas.microsoft.com/office/drawing/2014/main" id="{BB9183B3-7D77-46D8-BBF0-8AC4D176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4EEFDB5-B96D-40ED-BD0B-9FD55F3DA345}" type="slidenum">
              <a:rPr lang="en-US" altLang="sl-SI">
                <a:solidFill>
                  <a:srgbClr val="FFFFFF"/>
                </a:solidFill>
              </a:rPr>
              <a:pPr/>
              <a:t>1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DA34-0AFB-4F21-9194-59A7D506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3338-BDB0-42A2-9FD0-B1ED94DA1A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Najstrejša religija</a:t>
            </a:r>
            <a:r>
              <a:rPr lang="sl-SI" dirty="0"/>
              <a:t>: nastala 2000 let pr. n. št.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osvoboditev iz kroga reinkarnacije in trpljenja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karma </a:t>
            </a:r>
            <a:r>
              <a:rPr lang="sl-SI" sz="1600" dirty="0"/>
              <a:t>(zakon vzroka in posledice)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Brahman</a:t>
            </a:r>
            <a:r>
              <a:rPr lang="sl-SI" dirty="0"/>
              <a:t> </a:t>
            </a:r>
            <a:r>
              <a:rPr lang="sl-SI" sz="1600" dirty="0"/>
              <a:t>(končna resničnost)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svete knjige </a:t>
            </a:r>
            <a:r>
              <a:rPr lang="sl-SI" sz="1600" dirty="0"/>
              <a:t>(Veda Rigveda, Ramajana, Mahabharata)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templji in molitve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9DF2D-C80F-46EE-B223-54DA3C8EF872}"/>
              </a:ext>
            </a:extLst>
          </p:cNvPr>
          <p:cNvSpPr/>
          <p:nvPr/>
        </p:nvSpPr>
        <p:spPr>
          <a:xfrm>
            <a:off x="762000" y="533400"/>
            <a:ext cx="7045518" cy="918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hinduizem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17F8D-D353-47E2-8DFD-BF5932E6F2A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562600"/>
            <a:ext cx="1409700" cy="106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654E01-469E-410B-A252-6642616B2A3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1500187" cy="1492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6">
            <a:extLst>
              <a:ext uri="{FF2B5EF4-FFF2-40B4-BE49-F238E27FC236}">
                <a16:creationId xmlns:a16="http://schemas.microsoft.com/office/drawing/2014/main" id="{C3E82810-3237-4660-93FC-25AEDC14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06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Date Placeholder 10">
            <a:extLst>
              <a:ext uri="{FF2B5EF4-FFF2-40B4-BE49-F238E27FC236}">
                <a16:creationId xmlns:a16="http://schemas.microsoft.com/office/drawing/2014/main" id="{5B25EC49-0E65-4CEF-95EE-512A3CBDF9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FC92C-AD5C-45F2-94E0-C2765750F477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9225" name="Slide Number Placeholder 11">
            <a:extLst>
              <a:ext uri="{FF2B5EF4-FFF2-40B4-BE49-F238E27FC236}">
                <a16:creationId xmlns:a16="http://schemas.microsoft.com/office/drawing/2014/main" id="{60BEA712-FC4C-4841-9F57-07319A90E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0DFBD655-22B6-45EC-9360-C36A17442AB3}" type="slidenum">
              <a:rPr lang="en-US" altLang="sl-SI">
                <a:solidFill>
                  <a:srgbClr val="FFFFFF"/>
                </a:solidFill>
              </a:rPr>
              <a:pPr/>
              <a:t>2</a:t>
            </a:fld>
            <a:endParaRPr lang="en-US" altLang="sl-SI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09D47-9E74-4EA6-B81E-984665533EE9}"/>
              </a:ext>
            </a:extLst>
          </p:cNvPr>
          <p:cNvPicPr/>
          <p:nvPr/>
        </p:nvPicPr>
        <p:blipFill>
          <a:blip r:embed="rId6">
            <a:lum bright="2000"/>
          </a:blip>
          <a:srcRect/>
          <a:stretch>
            <a:fillRect/>
          </a:stretch>
        </p:blipFill>
        <p:spPr bwMode="auto">
          <a:xfrm>
            <a:off x="7467600" y="2057400"/>
            <a:ext cx="1058863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861A8E-662D-4ACF-92A8-1CF8156E498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600200" y="1371600"/>
          <a:ext cx="6172200" cy="37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F9E7543-1652-497E-811E-314A78C19195}"/>
              </a:ext>
            </a:extLst>
          </p:cNvPr>
          <p:cNvSpPr/>
          <p:nvPr/>
        </p:nvSpPr>
        <p:spPr>
          <a:xfrm>
            <a:off x="533400" y="457200"/>
            <a:ext cx="79111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Hindujski bogovi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244" name="TextBox 8">
            <a:extLst>
              <a:ext uri="{FF2B5EF4-FFF2-40B4-BE49-F238E27FC236}">
                <a16:creationId xmlns:a16="http://schemas.microsoft.com/office/drawing/2014/main" id="{C82F7424-049E-42AE-B8F1-641A9251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864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sl-SI" altLang="sl-SI"/>
              <a:t> Bogovi so odraz naravnih sil</a:t>
            </a:r>
          </a:p>
          <a:p>
            <a:pPr>
              <a:buFontTx/>
              <a:buChar char="-"/>
            </a:pPr>
            <a:r>
              <a:rPr lang="sl-SI" altLang="sl-SI"/>
              <a:t> imena so le različnba poimenovanja Brahmana</a:t>
            </a:r>
          </a:p>
          <a:p>
            <a:pPr>
              <a:buFontTx/>
              <a:buChar char="-"/>
            </a:pPr>
            <a:r>
              <a:rPr lang="sl-SI" altLang="sl-SI"/>
              <a:t> vsak hindujec lahko ima svoje božanstvo</a:t>
            </a:r>
          </a:p>
          <a:p>
            <a:pPr>
              <a:buFontTx/>
              <a:buChar char="-"/>
            </a:pPr>
            <a:endParaRPr lang="en-US" altLang="sl-SI"/>
          </a:p>
        </p:txBody>
      </p:sp>
      <p:sp>
        <p:nvSpPr>
          <p:cNvPr id="10245" name="Date Placeholder 9">
            <a:extLst>
              <a:ext uri="{FF2B5EF4-FFF2-40B4-BE49-F238E27FC236}">
                <a16:creationId xmlns:a16="http://schemas.microsoft.com/office/drawing/2014/main" id="{B22B5C8C-7BB2-4479-93A4-E84694460C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7A576-499E-48CA-977C-7B4DDCEC01B7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10246" name="Slide Number Placeholder 10">
            <a:extLst>
              <a:ext uri="{FF2B5EF4-FFF2-40B4-BE49-F238E27FC236}">
                <a16:creationId xmlns:a16="http://schemas.microsoft.com/office/drawing/2014/main" id="{EAB99014-9013-4359-8EF8-2304B02AF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E7E1EFC-457D-4372-991E-A60406087112}" type="slidenum">
              <a:rPr lang="en-US" altLang="sl-SI">
                <a:solidFill>
                  <a:srgbClr val="FFFFFF"/>
                </a:solidFill>
              </a:rPr>
              <a:pPr/>
              <a:t>3</a:t>
            </a:fld>
            <a:endParaRPr lang="en-US" altLang="sl-SI">
              <a:solidFill>
                <a:srgbClr val="FFFFFF"/>
              </a:solidFill>
            </a:endParaRPr>
          </a:p>
        </p:txBody>
      </p:sp>
      <p:pic>
        <p:nvPicPr>
          <p:cNvPr id="10247" name="Picture 11">
            <a:extLst>
              <a:ext uri="{FF2B5EF4-FFF2-40B4-BE49-F238E27FC236}">
                <a16:creationId xmlns:a16="http://schemas.microsoft.com/office/drawing/2014/main" id="{D525EC58-6ACC-42D4-9128-6653C856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10874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>
            <a:extLst>
              <a:ext uri="{FF2B5EF4-FFF2-40B4-BE49-F238E27FC236}">
                <a16:creationId xmlns:a16="http://schemas.microsoft.com/office/drawing/2014/main" id="{159EA510-CE29-4B0E-BCA4-810513AF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6065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>
            <a:extLst>
              <a:ext uri="{FF2B5EF4-FFF2-40B4-BE49-F238E27FC236}">
                <a16:creationId xmlns:a16="http://schemas.microsoft.com/office/drawing/2014/main" id="{479DA96C-8657-4351-A0D5-8E0682BC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3128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C10697-7A5C-4A62-A5E0-BFC2D0E1462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extBox 7">
            <a:extLst>
              <a:ext uri="{FF2B5EF4-FFF2-40B4-BE49-F238E27FC236}">
                <a16:creationId xmlns:a16="http://schemas.microsoft.com/office/drawing/2014/main" id="{C7FB7ACB-0DDD-4571-8BC5-80B6D489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87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/>
            <a:r>
              <a:rPr lang="sl-SI" altLang="sl-SI"/>
              <a:t>Hinduizem</a:t>
            </a:r>
            <a:endParaRPr lang="en-US" altLang="sl-SI"/>
          </a:p>
        </p:txBody>
      </p:sp>
      <p:sp>
        <p:nvSpPr>
          <p:cNvPr id="11268" name="Date Placeholder 8">
            <a:extLst>
              <a:ext uri="{FF2B5EF4-FFF2-40B4-BE49-F238E27FC236}">
                <a16:creationId xmlns:a16="http://schemas.microsoft.com/office/drawing/2014/main" id="{A14B3579-09CF-4321-924A-38B565D378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F3B71-BE69-4467-A2E8-94E8F6492805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11269" name="Slide Number Placeholder 9">
            <a:extLst>
              <a:ext uri="{FF2B5EF4-FFF2-40B4-BE49-F238E27FC236}">
                <a16:creationId xmlns:a16="http://schemas.microsoft.com/office/drawing/2014/main" id="{8E7EBE7C-C68E-4349-AD6B-35DD5C272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2B0BB3A-50BF-4CC4-A28A-5C6A2A782382}" type="slidenum">
              <a:rPr lang="en-US" altLang="sl-SI">
                <a:solidFill>
                  <a:srgbClr val="FFFFFF"/>
                </a:solidFill>
              </a:rPr>
              <a:pPr/>
              <a:t>4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D9B7-87B9-430E-82C5-ED361C25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FBFC-80DA-488A-BCE7-D143AAEF45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b="1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Od neresničnega me vodi k resničnemu, iz teme me vodi v luč, iz smrti me vodi v nesmrtnost.</a:t>
            </a:r>
            <a:r>
              <a:rPr lang="en-US" dirty="0"/>
              <a:t>      Brihadaranjaka Upanišada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Kakor človek odloži ponošena oblačila in si nadene druga, nova, tako zapusti duša izrabljena telesa in gre v druga, nova.  </a:t>
            </a:r>
            <a:r>
              <a:rPr lang="en-US" dirty="0"/>
              <a:t>  Bhagavadgita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Resnične sreče srca ni mogoče doseči, ne da bi se odpovedali misli na "jaz", in "moj".</a:t>
            </a:r>
            <a:r>
              <a:rPr lang="en-US" dirty="0"/>
              <a:t>    Tulsidas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Zemlja lahko vsakemu zadovolji potrebe, ne more pa vsega pohlepa.</a:t>
            </a:r>
            <a:r>
              <a:rPr lang="en-US" dirty="0"/>
              <a:t>       Mahatma Gandhi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29D29-4DA0-43DF-9CD6-008E69A21EEC}"/>
              </a:ext>
            </a:extLst>
          </p:cNvPr>
          <p:cNvSpPr/>
          <p:nvPr/>
        </p:nvSpPr>
        <p:spPr>
          <a:xfrm>
            <a:off x="990600" y="381000"/>
            <a:ext cx="73212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misli hindujcev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7D3F6290-29C9-4E6C-91D6-FFBB56EE1D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1D2B0D-87AF-4400-A63F-D568ABE3D5A4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14CB47BE-CE2C-4C73-92E6-A0E7D20A3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CCC55AF-E653-4CC7-9809-DBD33825C7D5}" type="slidenum">
              <a:rPr lang="en-US" altLang="sl-SI">
                <a:solidFill>
                  <a:srgbClr val="FFFFFF"/>
                </a:solidFill>
              </a:rPr>
              <a:pPr/>
              <a:t>5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9CAA-3FE7-484A-B319-86BB6C7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3584-A541-43D2-951A-08D37A0521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000" dirty="0"/>
              <a:t>Ljubezen do vseh živih bitij.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000" dirty="0"/>
              <a:t>''biti eno z vsemi bogovi, živimi bitji in stvarmi'‘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000" dirty="0"/>
              <a:t> hinduisti so vegetarijanci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000" dirty="0"/>
              <a:t> Krava in vrana sta sveti živali in ju ne sme ubiti nihče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000" dirty="0"/>
              <a:t> Hindujci pravijo, da ko se navežejo na celoten svet inzgubijo sebe in svoje bitje. Guru pa jih pripelje nazaj na pot, dokler ne najdejo poti nazaj domov, ko odkrijejo sebe. 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Om Tat Sat Hari Om!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 </a:t>
            </a:r>
            <a:endParaRPr lang="en-US" b="1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5F573B9B-DB8F-4891-9CC9-F39A2A7BD0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28B650-294F-4664-AE91-1F79D7216B21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32874DCB-FD7F-488D-A8E8-96F83BF4F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FC8CB8F3-0619-4107-B9F2-5C5CE616FED9}" type="slidenum">
              <a:rPr lang="en-US" altLang="sl-SI">
                <a:solidFill>
                  <a:srgbClr val="FFFFFF"/>
                </a:solidFill>
              </a:rPr>
              <a:pPr/>
              <a:t>6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8D9E0-F890-4385-A81C-A59E4A9DE9E1}"/>
              </a:ext>
            </a:extLst>
          </p:cNvPr>
          <p:cNvSpPr/>
          <p:nvPr/>
        </p:nvSpPr>
        <p:spPr>
          <a:xfrm>
            <a:off x="2133600" y="381000"/>
            <a:ext cx="38138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Mislim…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B50F98C2-7878-41BE-8900-AB608728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933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E0F91C6A-FBAE-494A-98B3-3ACD569B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2468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>
            <a:extLst>
              <a:ext uri="{FF2B5EF4-FFF2-40B4-BE49-F238E27FC236}">
                <a16:creationId xmlns:a16="http://schemas.microsoft.com/office/drawing/2014/main" id="{546E40C3-D923-4724-8991-FF675978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066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48D1-ABF3-4082-88F8-66B1D848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9E9E7FD-35E7-41C1-96D2-D448DBCD2D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 seminarska naloga hinduizem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 sz="1400"/>
          </a:p>
          <a:p>
            <a:r>
              <a:rPr lang="en-US" altLang="sl-SI" sz="1400" u="sng">
                <a:hlinkClick r:id="rId2"/>
              </a:rPr>
              <a:t>http://www.thecolorsofindia.com/karma/karma-in-hindu-religion.html</a:t>
            </a:r>
            <a:r>
              <a:rPr lang="en-US" altLang="sl-SI" sz="1400"/>
              <a:t> (karma)</a:t>
            </a:r>
          </a:p>
          <a:p>
            <a:r>
              <a:rPr lang="en-US" altLang="sl-SI" sz="1400" u="sng">
                <a:hlinkClick r:id="rId3"/>
              </a:rPr>
              <a:t>http://scriptures.ru/india/murtis/indexen.htm</a:t>
            </a:r>
            <a:r>
              <a:rPr lang="en-US" altLang="sl-SI" sz="1400"/>
              <a:t> (šiva)</a:t>
            </a:r>
          </a:p>
          <a:p>
            <a:r>
              <a:rPr lang="en-US" altLang="sl-SI" sz="1400" u="sng">
                <a:hlinkClick r:id="rId4"/>
              </a:rPr>
              <a:t>http://www.tyden.cz/rubriky/zahranici/zpravy-z-absurdistanu/indie-bohove-pred-soud_33837.html</a:t>
            </a:r>
            <a:r>
              <a:rPr lang="en-US" altLang="sl-SI" sz="1400"/>
              <a:t> (višna)</a:t>
            </a:r>
          </a:p>
          <a:p>
            <a:r>
              <a:rPr lang="en-US" altLang="sl-SI" sz="1400" u="sng">
                <a:hlinkClick r:id="rId5"/>
              </a:rPr>
              <a:t>http://9god.blogspot.com/2010/04/lord-brahma-creator.html</a:t>
            </a:r>
            <a:r>
              <a:rPr lang="en-US" altLang="sl-SI" sz="1400"/>
              <a:t> (brahma)</a:t>
            </a:r>
          </a:p>
          <a:p>
            <a:r>
              <a:rPr lang="en-US" altLang="sl-SI" sz="1400" u="sng">
                <a:hlinkClick r:id="rId6"/>
              </a:rPr>
              <a:t>http://eveningstar.blog.siol.net/page/2/</a:t>
            </a:r>
            <a:r>
              <a:rPr lang="en-US" altLang="sl-SI" sz="1400"/>
              <a:t> (krišna)</a:t>
            </a:r>
          </a:p>
          <a:p>
            <a:r>
              <a:rPr lang="en-US" altLang="sl-SI" sz="1400">
                <a:hlinkClick r:id="rId7"/>
              </a:rPr>
              <a:t>http://secretside.free.fr/wallpapers.htm</a:t>
            </a:r>
            <a:r>
              <a:rPr lang="sl-SI" altLang="sl-SI" sz="1400"/>
              <a:t> (aum)</a:t>
            </a:r>
          </a:p>
          <a:p>
            <a:r>
              <a:rPr lang="en-US" altLang="sl-SI" sz="1400" u="sng">
                <a:hlinkClick r:id="rId8"/>
              </a:rPr>
              <a:t>http://www.s-gimorm.mb.edus.si/Projektne/Religija/nastanek.html</a:t>
            </a:r>
            <a:r>
              <a:rPr lang="en-US" altLang="sl-SI" sz="1400"/>
              <a:t> (dostop: 8. 5. 2011)</a:t>
            </a:r>
          </a:p>
          <a:p>
            <a:r>
              <a:rPr lang="en-US" altLang="sl-SI" sz="1400" u="sng">
                <a:hlinkClick r:id="rId9"/>
              </a:rPr>
              <a:t>http://www.egss.si/dijaki/razredi%200708/2ga/Nikolina1/Hinduizem.htm (8</a:t>
            </a:r>
            <a:r>
              <a:rPr lang="en-US" altLang="sl-SI" sz="1400"/>
              <a:t>. 5. 2011)</a:t>
            </a:r>
          </a:p>
          <a:p>
            <a:r>
              <a:rPr lang="en-US" altLang="sl-SI" sz="1400" u="sng">
                <a:hlinkClick r:id="rId10"/>
              </a:rPr>
              <a:t>http://www.religije.com/hinduizem.htm</a:t>
            </a:r>
            <a:r>
              <a:rPr lang="sl-SI" altLang="sl-SI" sz="1400" u="sng"/>
              <a:t> </a:t>
            </a:r>
            <a:r>
              <a:rPr lang="en-US" altLang="sl-SI" sz="1400" u="sng"/>
              <a:t>(</a:t>
            </a:r>
            <a:r>
              <a:rPr lang="sl-SI" altLang="sl-SI" sz="1400" u="sng"/>
              <a:t>12</a:t>
            </a:r>
            <a:r>
              <a:rPr lang="en-US" altLang="sl-SI" sz="1400"/>
              <a:t>. 5. 2011)</a:t>
            </a:r>
          </a:p>
          <a:p>
            <a:r>
              <a:rPr lang="en-US" altLang="sl-SI" sz="1400" u="sng">
                <a:hlinkClick r:id="rId11"/>
              </a:rPr>
              <a:t>http://www.sensa.si/duhovnost/bogovi-indije-hinduizem/</a:t>
            </a:r>
            <a:r>
              <a:rPr lang="en-US" altLang="sl-SI" sz="1400"/>
              <a:t> (13. 5. 2011)</a:t>
            </a:r>
          </a:p>
          <a:p>
            <a:r>
              <a:rPr lang="en-US" altLang="sl-SI" sz="1400" u="sng">
                <a:hlinkClick r:id="rId12"/>
              </a:rPr>
              <a:t>http://translate.google.si/translate?hl=sl&amp;langpair=en|sl&amp;u=http://en.wikipedia.org/wiki/ Hinduism</a:t>
            </a:r>
            <a:r>
              <a:rPr lang="en-US" altLang="sl-SI" sz="1400"/>
              <a:t> (13. 5. 2011)</a:t>
            </a:r>
          </a:p>
          <a:p>
            <a:endParaRPr lang="en-US" altLang="sl-SI" sz="1400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D786CD97-05A2-4E46-884E-6525188B1A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5E9E5-AC44-4848-BDA1-D0E358949435}" type="datetime5">
              <a:rPr lang="sl-SI" altLang="sl-SI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3-jun.-19</a:t>
            </a:fld>
            <a:endParaRPr lang="en-US" altLang="sl-SI">
              <a:solidFill>
                <a:schemeClr val="tx2"/>
              </a:solidFill>
            </a:endParaRP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C7CF269A-3B60-45B2-8684-6C6353A0C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35F4F72B-83A1-4173-A305-1D90CD727513}" type="slidenum">
              <a:rPr lang="en-US" altLang="sl-SI">
                <a:solidFill>
                  <a:srgbClr val="FFFFFF"/>
                </a:solidFill>
              </a:rPr>
              <a:pPr/>
              <a:t>7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83E5E-D45E-4E13-9A50-D476D080772A}"/>
              </a:ext>
            </a:extLst>
          </p:cNvPr>
          <p:cNvSpPr/>
          <p:nvPr/>
        </p:nvSpPr>
        <p:spPr>
          <a:xfrm>
            <a:off x="381000" y="533400"/>
            <a:ext cx="82638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Viri in literatura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457</Words>
  <Application>Microsoft Office PowerPoint</Application>
  <PresentationFormat>On-screen Show (4:3)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Wingdings</vt:lpstr>
      <vt:lpstr>Wingdings 2</vt:lpstr>
      <vt:lpstr>Oriel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2019-06-03T09:10:05Z</dcterms:created>
  <dcterms:modified xsi:type="dcterms:W3CDTF">2019-06-03T09:10:05Z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