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4" r:id="rId8"/>
    <p:sldId id="265" r:id="rId9"/>
    <p:sldId id="263" r:id="rId10"/>
    <p:sldId id="261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4">
          <p15:clr>
            <a:srgbClr val="A4A3A4"/>
          </p15:clr>
        </p15:guide>
        <p15:guide id="2" pos="15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54" d="100"/>
          <a:sy n="154" d="100"/>
        </p:scale>
        <p:origin x="402" y="126"/>
      </p:cViewPr>
      <p:guideLst>
        <p:guide orient="horz" pos="3884"/>
        <p:guide pos="1519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9">
            <a:extLst>
              <a:ext uri="{FF2B5EF4-FFF2-40B4-BE49-F238E27FC236}">
                <a16:creationId xmlns:a16="http://schemas.microsoft.com/office/drawing/2014/main" id="{C7BF0CEF-B750-4C3D-B389-FF759A43A4ED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1">
            <a:extLst>
              <a:ext uri="{FF2B5EF4-FFF2-40B4-BE49-F238E27FC236}">
                <a16:creationId xmlns:a16="http://schemas.microsoft.com/office/drawing/2014/main" id="{5BA29DDF-7C61-4E8E-B93C-4D41BECAF7EB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3">
            <a:extLst>
              <a:ext uri="{FF2B5EF4-FFF2-40B4-BE49-F238E27FC236}">
                <a16:creationId xmlns:a16="http://schemas.microsoft.com/office/drawing/2014/main" id="{CAF3527B-E1C7-404C-B693-F1005029D4B6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8">
            <a:extLst>
              <a:ext uri="{FF2B5EF4-FFF2-40B4-BE49-F238E27FC236}">
                <a16:creationId xmlns:a16="http://schemas.microsoft.com/office/drawing/2014/main" id="{F7596BF8-7DC3-48D9-B07A-35BF51190D02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0">
            <a:extLst>
              <a:ext uri="{FF2B5EF4-FFF2-40B4-BE49-F238E27FC236}">
                <a16:creationId xmlns:a16="http://schemas.microsoft.com/office/drawing/2014/main" id="{912A191E-5C5F-4875-9411-D8B9137D81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aven konektor 17">
            <a:extLst>
              <a:ext uri="{FF2B5EF4-FFF2-40B4-BE49-F238E27FC236}">
                <a16:creationId xmlns:a16="http://schemas.microsoft.com/office/drawing/2014/main" id="{84161D33-0192-43FC-B8D9-628FD407A05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aven konektor 19">
            <a:extLst>
              <a:ext uri="{FF2B5EF4-FFF2-40B4-BE49-F238E27FC236}">
                <a16:creationId xmlns:a16="http://schemas.microsoft.com/office/drawing/2014/main" id="{64DE894E-EEBE-4A55-B572-045F563D23D4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aven konektor 15">
            <a:extLst>
              <a:ext uri="{FF2B5EF4-FFF2-40B4-BE49-F238E27FC236}">
                <a16:creationId xmlns:a16="http://schemas.microsoft.com/office/drawing/2014/main" id="{54EE19F5-1117-402E-BC0D-5437E1CE99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aven konektor 14">
            <a:extLst>
              <a:ext uri="{FF2B5EF4-FFF2-40B4-BE49-F238E27FC236}">
                <a16:creationId xmlns:a16="http://schemas.microsoft.com/office/drawing/2014/main" id="{1BD55F09-E2C3-48E6-AE29-9EF7D76EE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aven konektor 21">
            <a:extLst>
              <a:ext uri="{FF2B5EF4-FFF2-40B4-BE49-F238E27FC236}">
                <a16:creationId xmlns:a16="http://schemas.microsoft.com/office/drawing/2014/main" id="{B86474AA-A3E6-4304-AB35-88C691660AA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Pravokotnik 26">
            <a:extLst>
              <a:ext uri="{FF2B5EF4-FFF2-40B4-BE49-F238E27FC236}">
                <a16:creationId xmlns:a16="http://schemas.microsoft.com/office/drawing/2014/main" id="{D7966EAF-9C28-4B23-835D-5D826FB8ED1A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>
            <a:extLst>
              <a:ext uri="{FF2B5EF4-FFF2-40B4-BE49-F238E27FC236}">
                <a16:creationId xmlns:a16="http://schemas.microsoft.com/office/drawing/2014/main" id="{00F074FA-DBE5-4B7A-8D54-0D44B9414B6D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F0F44E32-114C-4B42-B487-6BC12483064E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>
            <a:extLst>
              <a:ext uri="{FF2B5EF4-FFF2-40B4-BE49-F238E27FC236}">
                <a16:creationId xmlns:a16="http://schemas.microsoft.com/office/drawing/2014/main" id="{B41D224C-3860-4CCB-A148-09E9B3B24838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>
            <a:extLst>
              <a:ext uri="{FF2B5EF4-FFF2-40B4-BE49-F238E27FC236}">
                <a16:creationId xmlns:a16="http://schemas.microsoft.com/office/drawing/2014/main" id="{CF8BCCC1-3C66-4F6F-892D-71D8EC4356F5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>
            <a:extLst>
              <a:ext uri="{FF2B5EF4-FFF2-40B4-BE49-F238E27FC236}">
                <a16:creationId xmlns:a16="http://schemas.microsoft.com/office/drawing/2014/main" id="{6A30C9B3-9D40-4CB5-97F3-A44CCD7E3611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2" name="Ograda datuma 27">
            <a:extLst>
              <a:ext uri="{FF2B5EF4-FFF2-40B4-BE49-F238E27FC236}">
                <a16:creationId xmlns:a16="http://schemas.microsoft.com/office/drawing/2014/main" id="{72E7E09A-30C1-47C3-929F-183A86243C9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36119-F646-48F9-9E9E-388452E588A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3" name="Ograda noge 16">
            <a:extLst>
              <a:ext uri="{FF2B5EF4-FFF2-40B4-BE49-F238E27FC236}">
                <a16:creationId xmlns:a16="http://schemas.microsoft.com/office/drawing/2014/main" id="{84332E49-1879-4B37-9C89-E6A03C492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4" name="Ograda številke diapozitiva 28">
            <a:extLst>
              <a:ext uri="{FF2B5EF4-FFF2-40B4-BE49-F238E27FC236}">
                <a16:creationId xmlns:a16="http://schemas.microsoft.com/office/drawing/2014/main" id="{97EDA7F4-47D7-4EF8-9426-4E2D8BFC7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AC8D0524-8602-4988-A1BB-4FA5E2B77A4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06417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43283798-0775-4D75-BDA2-77A1C5BDA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7CD75-7FB3-4230-8387-D083D64C12F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74AA9F1B-F6EE-40F1-9CD8-FE2828960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AE7346CA-2349-41CD-AB19-352959834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A7625-F6F9-4B1C-AED3-1E3B47B7D7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22691714"/>
      </p:ext>
    </p:extLst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C8E59CB0-31B5-4A22-BBAF-C63FB021A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967D1-F0E0-4CA8-932D-6BC86346C58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15BE5B57-E180-49E5-84F2-CB3E68EA1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621A67EF-E814-467B-BDD0-4D7BB633C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CB03E-A134-490B-A19D-F6CB2048657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28494217"/>
      </p:ext>
    </p:extLst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6">
            <a:extLst>
              <a:ext uri="{FF2B5EF4-FFF2-40B4-BE49-F238E27FC236}">
                <a16:creationId xmlns:a16="http://schemas.microsoft.com/office/drawing/2014/main" id="{52ECF375-BC52-4183-91AD-86D7C7C0C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87E23C-4397-4A4B-8556-CD286731A0D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številke diapozitiva 8">
            <a:extLst>
              <a:ext uri="{FF2B5EF4-FFF2-40B4-BE49-F238E27FC236}">
                <a16:creationId xmlns:a16="http://schemas.microsoft.com/office/drawing/2014/main" id="{96D3C2CC-69DC-45B9-85E3-B68FAF3C71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2DADCF-A474-40D3-966F-2DB0A99AA05B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721D74BC-0C3A-47E8-BF4D-7111EF2FF53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1245450"/>
      </p:ext>
    </p:extLst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FB1E123B-6738-41DB-9875-D5DDAC4B10E1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E9206A54-A1D8-4EDF-B1A3-93A8EEE70214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0">
            <a:extLst>
              <a:ext uri="{FF2B5EF4-FFF2-40B4-BE49-F238E27FC236}">
                <a16:creationId xmlns:a16="http://schemas.microsoft.com/office/drawing/2014/main" id="{73FBC217-8050-4EA0-9748-A197543B978A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1">
            <a:extLst>
              <a:ext uri="{FF2B5EF4-FFF2-40B4-BE49-F238E27FC236}">
                <a16:creationId xmlns:a16="http://schemas.microsoft.com/office/drawing/2014/main" id="{7B037E7B-E324-42F2-A5F2-8B2E71888B6F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aven konektor 12">
            <a:extLst>
              <a:ext uri="{FF2B5EF4-FFF2-40B4-BE49-F238E27FC236}">
                <a16:creationId xmlns:a16="http://schemas.microsoft.com/office/drawing/2014/main" id="{8385E069-1B59-4D95-9CA8-FA9CBF4B2B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aven konektor 13">
            <a:extLst>
              <a:ext uri="{FF2B5EF4-FFF2-40B4-BE49-F238E27FC236}">
                <a16:creationId xmlns:a16="http://schemas.microsoft.com/office/drawing/2014/main" id="{6265A65C-9C4D-4660-AAC5-BF3DCA2EFBB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aven konektor 14">
            <a:extLst>
              <a:ext uri="{FF2B5EF4-FFF2-40B4-BE49-F238E27FC236}">
                <a16:creationId xmlns:a16="http://schemas.microsoft.com/office/drawing/2014/main" id="{AA14831B-37CD-47C1-B06C-9E9819BC6514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aven konektor 15">
            <a:extLst>
              <a:ext uri="{FF2B5EF4-FFF2-40B4-BE49-F238E27FC236}">
                <a16:creationId xmlns:a16="http://schemas.microsoft.com/office/drawing/2014/main" id="{935C87D1-4FD5-470F-80EA-B03673262B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aven konektor 16">
            <a:extLst>
              <a:ext uri="{FF2B5EF4-FFF2-40B4-BE49-F238E27FC236}">
                <a16:creationId xmlns:a16="http://schemas.microsoft.com/office/drawing/2014/main" id="{19867550-DECA-4D1C-87C2-83786F8128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ravokotnik 17">
            <a:extLst>
              <a:ext uri="{FF2B5EF4-FFF2-40B4-BE49-F238E27FC236}">
                <a16:creationId xmlns:a16="http://schemas.microsoft.com/office/drawing/2014/main" id="{85D2CF37-39C0-4375-BF94-05FAB0BB13B4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>
            <a:extLst>
              <a:ext uri="{FF2B5EF4-FFF2-40B4-BE49-F238E27FC236}">
                <a16:creationId xmlns:a16="http://schemas.microsoft.com/office/drawing/2014/main" id="{7529BAC7-35F0-4DAF-91DE-DC88923D7696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>
            <a:extLst>
              <a:ext uri="{FF2B5EF4-FFF2-40B4-BE49-F238E27FC236}">
                <a16:creationId xmlns:a16="http://schemas.microsoft.com/office/drawing/2014/main" id="{780C5257-CEF8-4408-9690-93ADD1254097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>
            <a:extLst>
              <a:ext uri="{FF2B5EF4-FFF2-40B4-BE49-F238E27FC236}">
                <a16:creationId xmlns:a16="http://schemas.microsoft.com/office/drawing/2014/main" id="{7FAF4D06-12DD-476B-BA97-EB342F7CB308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>
            <a:extLst>
              <a:ext uri="{FF2B5EF4-FFF2-40B4-BE49-F238E27FC236}">
                <a16:creationId xmlns:a16="http://schemas.microsoft.com/office/drawing/2014/main" id="{7EFC65CE-E77F-4A67-936C-B855B239086B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0C08C2E5-DF2F-477B-BEC4-8FEE50A1A89E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aven konektor 25">
            <a:extLst>
              <a:ext uri="{FF2B5EF4-FFF2-40B4-BE49-F238E27FC236}">
                <a16:creationId xmlns:a16="http://schemas.microsoft.com/office/drawing/2014/main" id="{D8F78416-115B-4EAB-B5D1-32F36C2122A2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0" name="Ograda datuma 3">
            <a:extLst>
              <a:ext uri="{FF2B5EF4-FFF2-40B4-BE49-F238E27FC236}">
                <a16:creationId xmlns:a16="http://schemas.microsoft.com/office/drawing/2014/main" id="{410882AF-16EF-489C-99DC-62232D3FD589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8645A-3C11-410A-8CCA-EB5BCF9ABF7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1" name="Ograda noge 4">
            <a:extLst>
              <a:ext uri="{FF2B5EF4-FFF2-40B4-BE49-F238E27FC236}">
                <a16:creationId xmlns:a16="http://schemas.microsoft.com/office/drawing/2014/main" id="{45537507-21DA-4828-BA25-FD4B16D4C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5">
            <a:extLst>
              <a:ext uri="{FF2B5EF4-FFF2-40B4-BE49-F238E27FC236}">
                <a16:creationId xmlns:a16="http://schemas.microsoft.com/office/drawing/2014/main" id="{59008DF7-7573-405C-8591-E0B222DB4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B1A579AF-6A13-4420-97BF-82E71F5047F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12329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E763BD7F-0D14-4CE7-A90A-959B3700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A5AF2-8369-4A33-A579-F25340B6629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36D1040A-9B23-44AC-B369-2748736A7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FA10EC2C-4EA9-4FBB-A3F3-49057B33D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F94BE-E8F4-41DD-9962-9C8877386EF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12494846"/>
      </p:ext>
    </p:extLst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13">
            <a:extLst>
              <a:ext uri="{FF2B5EF4-FFF2-40B4-BE49-F238E27FC236}">
                <a16:creationId xmlns:a16="http://schemas.microsoft.com/office/drawing/2014/main" id="{D7EEB108-6C66-4639-A8E7-014D24B40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0D92B-6A7E-4058-87FB-4D652B76DBA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2">
            <a:extLst>
              <a:ext uri="{FF2B5EF4-FFF2-40B4-BE49-F238E27FC236}">
                <a16:creationId xmlns:a16="http://schemas.microsoft.com/office/drawing/2014/main" id="{26EFE976-85DE-4CF5-A172-DD52CD422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>
            <a:extLst>
              <a:ext uri="{FF2B5EF4-FFF2-40B4-BE49-F238E27FC236}">
                <a16:creationId xmlns:a16="http://schemas.microsoft.com/office/drawing/2014/main" id="{25F80D96-61BF-4359-9CBD-4313B9CE6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AE9D6-8C0C-4F8D-BFCE-E2D9D792F50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70057296"/>
      </p:ext>
    </p:extLst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5">
            <a:extLst>
              <a:ext uri="{FF2B5EF4-FFF2-40B4-BE49-F238E27FC236}">
                <a16:creationId xmlns:a16="http://schemas.microsoft.com/office/drawing/2014/main" id="{63EAE55D-8C08-4FB9-B6FC-1263B4AD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DAB8797-0734-4B02-98FC-2473912E7BC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6FFF6698-6C47-4231-97C5-2EA07C4073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222DBB-3F2E-47A8-A489-49851FEAF81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oge 7">
            <a:extLst>
              <a:ext uri="{FF2B5EF4-FFF2-40B4-BE49-F238E27FC236}">
                <a16:creationId xmlns:a16="http://schemas.microsoft.com/office/drawing/2014/main" id="{3B00347F-2F6C-4F2D-AE52-3041B07F6B4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7849766"/>
      </p:ext>
    </p:extLst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8BA2764B-F4AA-40AD-B05F-98EC054AC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4C818-118C-4B42-8F7B-2E4E24C5DC8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0C946CA4-DBF8-42B8-A062-4878D5729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7C9C7BE3-3928-4F9A-A3BC-B11C8A20C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52DBA-DB0C-411A-A934-0C3BE6CBCD3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67936092"/>
      </p:ext>
    </p:extLst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9">
            <a:extLst>
              <a:ext uri="{FF2B5EF4-FFF2-40B4-BE49-F238E27FC236}">
                <a16:creationId xmlns:a16="http://schemas.microsoft.com/office/drawing/2014/main" id="{2A5FCD90-9D42-4E6D-8529-B1FF81917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aven konektor 7">
            <a:extLst>
              <a:ext uri="{FF2B5EF4-FFF2-40B4-BE49-F238E27FC236}">
                <a16:creationId xmlns:a16="http://schemas.microsoft.com/office/drawing/2014/main" id="{CC3464BE-A267-430B-A0CE-9F89AAF641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aven konektor 8">
            <a:extLst>
              <a:ext uri="{FF2B5EF4-FFF2-40B4-BE49-F238E27FC236}">
                <a16:creationId xmlns:a16="http://schemas.microsoft.com/office/drawing/2014/main" id="{6BA01F33-2B9E-4D9C-BE59-44DD34B6491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aven konektor 10">
            <a:extLst>
              <a:ext uri="{FF2B5EF4-FFF2-40B4-BE49-F238E27FC236}">
                <a16:creationId xmlns:a16="http://schemas.microsoft.com/office/drawing/2014/main" id="{8B133DF2-61C0-4DDA-A4C6-49F86CA5CF9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avokotnik 11">
            <a:extLst>
              <a:ext uri="{FF2B5EF4-FFF2-40B4-BE49-F238E27FC236}">
                <a16:creationId xmlns:a16="http://schemas.microsoft.com/office/drawing/2014/main" id="{5E041625-0D5F-45BA-8C5A-28A59EC62EDB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2">
            <a:extLst>
              <a:ext uri="{FF2B5EF4-FFF2-40B4-BE49-F238E27FC236}">
                <a16:creationId xmlns:a16="http://schemas.microsoft.com/office/drawing/2014/main" id="{16D8522C-F53E-402B-9DF2-844117AF629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>
            <a:extLst>
              <a:ext uri="{FF2B5EF4-FFF2-40B4-BE49-F238E27FC236}">
                <a16:creationId xmlns:a16="http://schemas.microsoft.com/office/drawing/2014/main" id="{6A55748E-7881-4F10-A1E0-58D8DC6D634E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datuma 20">
            <a:extLst>
              <a:ext uri="{FF2B5EF4-FFF2-40B4-BE49-F238E27FC236}">
                <a16:creationId xmlns:a16="http://schemas.microsoft.com/office/drawing/2014/main" id="{2AF2808D-45D0-4569-9E9C-6DE91ACB1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1D11B60-8F31-40EE-856B-94BB9318581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3" name="Ograda številke diapozitiva 21">
            <a:extLst>
              <a:ext uri="{FF2B5EF4-FFF2-40B4-BE49-F238E27FC236}">
                <a16:creationId xmlns:a16="http://schemas.microsoft.com/office/drawing/2014/main" id="{9CE3D39E-2AB7-469F-876E-15E00CBB8D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400774-6C1F-4518-B848-23F4F1EA737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2">
            <a:extLst>
              <a:ext uri="{FF2B5EF4-FFF2-40B4-BE49-F238E27FC236}">
                <a16:creationId xmlns:a16="http://schemas.microsoft.com/office/drawing/2014/main" id="{E0B19191-91DD-40B1-A1D7-4BB74AC9E5C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4230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8">
            <a:extLst>
              <a:ext uri="{FF2B5EF4-FFF2-40B4-BE49-F238E27FC236}">
                <a16:creationId xmlns:a16="http://schemas.microsoft.com/office/drawing/2014/main" id="{DABF2F60-6C1A-4810-AECD-297019338785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>
            <a:extLst>
              <a:ext uri="{FF2B5EF4-FFF2-40B4-BE49-F238E27FC236}">
                <a16:creationId xmlns:a16="http://schemas.microsoft.com/office/drawing/2014/main" id="{AAB2F068-2AB7-4579-8801-EC8DDBCF486A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aven konektor 9">
            <a:extLst>
              <a:ext uri="{FF2B5EF4-FFF2-40B4-BE49-F238E27FC236}">
                <a16:creationId xmlns:a16="http://schemas.microsoft.com/office/drawing/2014/main" id="{2BACAC1C-A36D-41C3-B849-0F26866C0F9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avokotnik 10">
            <a:extLst>
              <a:ext uri="{FF2B5EF4-FFF2-40B4-BE49-F238E27FC236}">
                <a16:creationId xmlns:a16="http://schemas.microsoft.com/office/drawing/2014/main" id="{952776B5-843A-4365-B8FE-D86505AE33C8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aven konektor 11">
            <a:extLst>
              <a:ext uri="{FF2B5EF4-FFF2-40B4-BE49-F238E27FC236}">
                <a16:creationId xmlns:a16="http://schemas.microsoft.com/office/drawing/2014/main" id="{9E73C27F-ADD6-4CDC-A20C-E8FD4B016C1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aven konektor 18">
            <a:extLst>
              <a:ext uri="{FF2B5EF4-FFF2-40B4-BE49-F238E27FC236}">
                <a16:creationId xmlns:a16="http://schemas.microsoft.com/office/drawing/2014/main" id="{87380D70-346D-427B-A3A8-B119FB8930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aven konektor 19">
            <a:extLst>
              <a:ext uri="{FF2B5EF4-FFF2-40B4-BE49-F238E27FC236}">
                <a16:creationId xmlns:a16="http://schemas.microsoft.com/office/drawing/2014/main" id="{742644C3-1EC9-4B83-A66F-62D25FB682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2" name="Ograda datuma 16">
            <a:extLst>
              <a:ext uri="{FF2B5EF4-FFF2-40B4-BE49-F238E27FC236}">
                <a16:creationId xmlns:a16="http://schemas.microsoft.com/office/drawing/2014/main" id="{4861BE1D-F4A7-4FE7-B630-837223C71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2306096-4794-4B87-8E78-8D40C58F5DD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3" name="Ograda številke diapozitiva 17">
            <a:extLst>
              <a:ext uri="{FF2B5EF4-FFF2-40B4-BE49-F238E27FC236}">
                <a16:creationId xmlns:a16="http://schemas.microsoft.com/office/drawing/2014/main" id="{9D287C43-1BCB-49DC-9E92-6EAF8CB68C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F20A04-6E7B-4496-915F-B608ED0E3A6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0">
            <a:extLst>
              <a:ext uri="{FF2B5EF4-FFF2-40B4-BE49-F238E27FC236}">
                <a16:creationId xmlns:a16="http://schemas.microsoft.com/office/drawing/2014/main" id="{8F837E43-B78C-418E-8E4F-F3D0CA63317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6609258"/>
      </p:ext>
    </p:extLst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>
            <a:extLst>
              <a:ext uri="{FF2B5EF4-FFF2-40B4-BE49-F238E27FC236}">
                <a16:creationId xmlns:a16="http://schemas.microsoft.com/office/drawing/2014/main" id="{2E87E097-9552-477B-85D3-46B1752BE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6FBF8697-EC9C-4F15-A2B2-BC0670D41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8" name="Ograda besedila 12">
            <a:extLst>
              <a:ext uri="{FF2B5EF4-FFF2-40B4-BE49-F238E27FC236}">
                <a16:creationId xmlns:a16="http://schemas.microsoft.com/office/drawing/2014/main" id="{B6C96834-1AD0-483D-A128-1B088E0BB8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B5B84215-079D-4079-ACFC-3909CAEAD9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8A46BB3-6DA1-4338-BB6B-3F60370B367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BC6741B2-D0E1-4E4C-8983-C128E4530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aven konektor 6">
            <a:extLst>
              <a:ext uri="{FF2B5EF4-FFF2-40B4-BE49-F238E27FC236}">
                <a16:creationId xmlns:a16="http://schemas.microsoft.com/office/drawing/2014/main" id="{AAF43E94-73A3-444A-B7B8-8A49EDF67D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aven konektor 8">
            <a:extLst>
              <a:ext uri="{FF2B5EF4-FFF2-40B4-BE49-F238E27FC236}">
                <a16:creationId xmlns:a16="http://schemas.microsoft.com/office/drawing/2014/main" id="{F953557C-2FF1-4F74-AF34-21DCF220210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524FBBC1-C89B-4072-8E23-233DCDEAAB53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aven konektor 10">
            <a:extLst>
              <a:ext uri="{FF2B5EF4-FFF2-40B4-BE49-F238E27FC236}">
                <a16:creationId xmlns:a16="http://schemas.microsoft.com/office/drawing/2014/main" id="{FF45F52B-7F57-478B-96A6-819E7D38C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0F3382C6-FEDA-4392-A6B2-8879FA2EBAE5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0A726719-FEC7-49F6-8BA8-88151AFF3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8F787334-E2C0-4595-B785-D21539C8CD1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26" r:id="rId4"/>
    <p:sldLayoutId id="2147483727" r:id="rId5"/>
    <p:sldLayoutId id="2147483734" r:id="rId6"/>
    <p:sldLayoutId id="2147483728" r:id="rId7"/>
    <p:sldLayoutId id="2147483735" r:id="rId8"/>
    <p:sldLayoutId id="2147483736" r:id="rId9"/>
    <p:sldLayoutId id="2147483729" r:id="rId10"/>
    <p:sldLayoutId id="2147483730" r:id="rId11"/>
  </p:sldLayoutIdLst>
  <p:transition>
    <p:wheel spokes="8"/>
  </p:transition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AA76C1-0020-4F4C-B4A9-C288A1135D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1857375"/>
            <a:ext cx="6172200" cy="117951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5400" dirty="0">
                <a:solidFill>
                  <a:schemeClr val="tx1"/>
                </a:solidFill>
                <a:latin typeface="Comic Sans MS" pitchFamily="66" charset="0"/>
              </a:rPr>
              <a:t>Invalidi</a:t>
            </a:r>
          </a:p>
        </p:txBody>
      </p:sp>
      <p:sp>
        <p:nvSpPr>
          <p:cNvPr id="8196" name="PoljeZBesedilom 7">
            <a:extLst>
              <a:ext uri="{FF2B5EF4-FFF2-40B4-BE49-F238E27FC236}">
                <a16:creationId xmlns:a16="http://schemas.microsoft.com/office/drawing/2014/main" id="{D95D28C0-85E9-4A73-AF0C-E1F8D7286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13" y="3714750"/>
            <a:ext cx="157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endParaRPr lang="sl-SI" altLang="sl-SI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24D462-8A18-4196-A1AC-E8E1A94424D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dirty="0">
                <a:solidFill>
                  <a:schemeClr val="tx1"/>
                </a:solidFill>
                <a:latin typeface="Comic Sans MS" pitchFamily="66" charset="0"/>
              </a:rPr>
              <a:t>viri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C84BDD8-C205-49D6-8403-4023FD1450E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>
                <a:latin typeface="Comic Sans MS" panose="030F0702030302020204" pitchFamily="66" charset="0"/>
              </a:rPr>
              <a:t>Internet: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http://www.planetgv.si/upload/htmlarea/files/8.Globalna_varnost/Lovrenov_%20Zivota.pdf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http://24ur.com/specialno/nega_in_zdravje/v-sloveniji-zivi-skoraj-170-tisoc-invalidov.html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http://www.radiobus.co.rs/bus/images/stories/vesti/drustvo/invalidi_01.jpg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http://www.ezadar.hr/repository/image_raw/49339/larg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http://image.24ur.com/media/images///520xX/Dec2009//60377460.jpg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281311-FCDB-4A16-9218-F5AF68DE8A9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dirty="0">
                <a:solidFill>
                  <a:schemeClr val="tx1"/>
                </a:solidFill>
                <a:latin typeface="Comic Sans MS" pitchFamily="66" charset="0"/>
              </a:rPr>
              <a:t>Kaj je invalidnost?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40F4C24-CFD5-4341-9E84-DA2C82F9DC5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Omejitev ali pomanjkanje sposobnosti izvajanja določene aktivnosti na način in v obsegu kot je to normalno za človeka.</a:t>
            </a:r>
          </a:p>
          <a:p>
            <a:endParaRPr lang="sl-SI" altLang="sl-SI">
              <a:latin typeface="Comic Sans MS" panose="030F0702030302020204" pitchFamily="66" charset="0"/>
            </a:endParaRPr>
          </a:p>
          <a:p>
            <a:endParaRPr lang="sl-SI" altLang="sl-SI">
              <a:latin typeface="Comic Sans MS" panose="030F0702030302020204" pitchFamily="66" charset="0"/>
            </a:endParaRPr>
          </a:p>
          <a:p>
            <a:endParaRPr lang="sl-SI" altLang="sl-SI">
              <a:latin typeface="Comic Sans MS" panose="030F0702030302020204" pitchFamily="66" charset="0"/>
            </a:endParaRPr>
          </a:p>
          <a:p>
            <a:endParaRPr lang="sl-SI" altLang="sl-SI">
              <a:latin typeface="Comic Sans MS" panose="030F0702030302020204" pitchFamily="66" charset="0"/>
            </a:endParaRPr>
          </a:p>
          <a:p>
            <a:endParaRPr lang="sl-SI" altLang="sl-SI">
              <a:latin typeface="Comic Sans MS" panose="030F0702030302020204" pitchFamily="66" charset="0"/>
            </a:endParaRPr>
          </a:p>
          <a:p>
            <a:endParaRPr lang="sl-SI" altLang="sl-SI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sl-SI" altLang="sl-SI">
              <a:latin typeface="Comic Sans MS" panose="030F0702030302020204" pitchFamily="66" charset="0"/>
            </a:endParaRPr>
          </a:p>
        </p:txBody>
      </p:sp>
      <p:pic>
        <p:nvPicPr>
          <p:cNvPr id="4" name="Slika 3" descr="60377218.jpg">
            <a:extLst>
              <a:ext uri="{FF2B5EF4-FFF2-40B4-BE49-F238E27FC236}">
                <a16:creationId xmlns:a16="http://schemas.microsoft.com/office/drawing/2014/main" id="{DBA6CDBF-37CA-4093-A13B-DD7BDF00F26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2643182"/>
            <a:ext cx="2622291" cy="392906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Slika 4" descr="invalidi_01.jpg">
            <a:extLst>
              <a:ext uri="{FF2B5EF4-FFF2-40B4-BE49-F238E27FC236}">
                <a16:creationId xmlns:a16="http://schemas.microsoft.com/office/drawing/2014/main" id="{FEBE9CE2-A680-45A1-8B0F-6A75294DCDB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3357562"/>
            <a:ext cx="2895600" cy="21717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850720-BCA8-4D8A-BA07-24BBF04A742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dirty="0">
                <a:solidFill>
                  <a:schemeClr val="tx1"/>
                </a:solidFill>
                <a:latin typeface="Comic Sans MS" pitchFamily="66" charset="0"/>
              </a:rPr>
              <a:t>vrste invalidnosti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C8E54D6-4C78-40D7-A129-F0821DA4B8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 b="1">
                <a:latin typeface="Comic Sans MS" panose="030F0702030302020204" pitchFamily="66" charset="0"/>
              </a:rPr>
              <a:t>Fizična invalidnost:</a:t>
            </a:r>
            <a:r>
              <a:rPr lang="sl-SI" altLang="sl-SI">
                <a:latin typeface="Comic Sans MS" panose="030F0702030302020204" pitchFamily="66" charset="0"/>
              </a:rPr>
              <a:t> celotna ali delna izguba kateregakoli dela telesa ali katere koli duševne sposobnosti</a:t>
            </a:r>
          </a:p>
          <a:p>
            <a:r>
              <a:rPr lang="sl-SI" altLang="sl-SI" b="1">
                <a:latin typeface="Comic Sans MS" panose="030F0702030302020204" pitchFamily="66" charset="0"/>
              </a:rPr>
              <a:t>Poklicna invalidnost: </a:t>
            </a:r>
            <a:r>
              <a:rPr lang="sl-SI" altLang="sl-SI">
                <a:latin typeface="Comic Sans MS" panose="030F0702030302020204" pitchFamily="66" charset="0"/>
              </a:rPr>
              <a:t>izguba pridobitne zmožnosti zaradi nezmožnosti opravljanja poklica, ki ga je oseba prej opravljala</a:t>
            </a:r>
          </a:p>
          <a:p>
            <a:r>
              <a:rPr lang="sl-SI" altLang="sl-SI" b="1">
                <a:latin typeface="Comic Sans MS" panose="030F0702030302020204" pitchFamily="66" charset="0"/>
              </a:rPr>
              <a:t>Splošna invalidnost: </a:t>
            </a:r>
            <a:r>
              <a:rPr lang="sl-SI" altLang="sl-SI">
                <a:latin typeface="Comic Sans MS" panose="030F0702030302020204" pitchFamily="66" charset="0"/>
              </a:rPr>
              <a:t>izguba pridobitne zmožnosti zaradi nezmožnosti opravljanja kateregakoli dela, ki je osebi na voljo </a:t>
            </a:r>
            <a:endParaRPr lang="sl-SI" altLang="sl-SI" b="1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sl-SI" altLang="sl-SI">
              <a:latin typeface="Comic Sans MS" panose="030F0702030302020204" pitchFamily="66" charset="0"/>
            </a:endParaRPr>
          </a:p>
          <a:p>
            <a:endParaRPr lang="sl-SI" altLang="sl-SI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1AC329-BDC2-4609-AA4F-CA7A4BD85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285750"/>
            <a:ext cx="7467600" cy="135731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dirty="0">
                <a:solidFill>
                  <a:schemeClr val="tx1"/>
                </a:solidFill>
                <a:latin typeface="Comic Sans MS" pitchFamily="66" charset="0"/>
              </a:rPr>
              <a:t>vzroki nastanka invalidnosti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E4EDA5D-689C-42D9-A81A-8745F5AE619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sl-SI" altLang="sl-SI">
              <a:latin typeface="Comic Sans MS" panose="030F0702030302020204" pitchFamily="66" charset="0"/>
            </a:endParaRPr>
          </a:p>
          <a:p>
            <a:r>
              <a:rPr lang="sl-SI" altLang="sl-SI">
                <a:latin typeface="Comic Sans MS" panose="030F0702030302020204" pitchFamily="66" charset="0"/>
              </a:rPr>
              <a:t>Poškodba pri delu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Poklicna bolezen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Poškodba izven dela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Bolezen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Prometne nesreče</a:t>
            </a:r>
          </a:p>
        </p:txBody>
      </p:sp>
      <p:pic>
        <p:nvPicPr>
          <p:cNvPr id="4" name="Slika 3" descr="bondcrashSPLASH_468x504.jpg">
            <a:extLst>
              <a:ext uri="{FF2B5EF4-FFF2-40B4-BE49-F238E27FC236}">
                <a16:creationId xmlns:a16="http://schemas.microsoft.com/office/drawing/2014/main" id="{335A2EA5-CB97-4782-8F6C-B8823537A07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2071678"/>
            <a:ext cx="3621891" cy="39004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82F3DC-F968-4049-8DBC-E03DC0CC31D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dirty="0">
                <a:solidFill>
                  <a:schemeClr val="tx1"/>
                </a:solidFill>
                <a:latin typeface="Comic Sans MS" pitchFamily="66" charset="0"/>
              </a:rPr>
              <a:t>invalidi po svetu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B36A81E-EED3-45E3-8CC7-DFC6FE98EC4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Po zadnjih podatkih invalidi predstavljajo skoraj      9 odstotkov celotne slovenske populacije. V Sloveniji jih namreč živi nekaj manj kot 170 tisoč. 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V Evropski uniji pa je po zadnjih podatkih Evropskega invalidskega foruma več kot 65 milijonov invalidov.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Tako bi lahko rekli, da so invalidi najštevilčnejša manjšina ne le v Evropi, ampak na celem svetu.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pomagajmo invalidom">
            <a:extLst>
              <a:ext uri="{FF2B5EF4-FFF2-40B4-BE49-F238E27FC236}">
                <a16:creationId xmlns:a16="http://schemas.microsoft.com/office/drawing/2014/main" id="{32B3B1CD-6069-455F-8395-F1F30526D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13" y="4786313"/>
            <a:ext cx="2928937" cy="19526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793B37CC-E68F-4B8F-8088-45047FEE1C7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dirty="0">
                <a:solidFill>
                  <a:schemeClr val="tx1"/>
                </a:solidFill>
                <a:latin typeface="Comic Sans MS" pitchFamily="66" charset="0"/>
              </a:rPr>
              <a:t>pomagajmo invalidom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A64D98A-23AE-4499-A954-FFA34C2BB10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Za lažje in predvsem samostojnejše življenje invalidov je potrebno odstraniti arhitektonske ovire in postavitvi klančine, prilagoditi bankomate ter bančna okenca, poskrbeti za zanje primeren javni promet, parkirna mesta in sanitarije. 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Pa tudi ljudje se moramo večkrat postaviti v njihovo kožo in po najboljših močeh pomagati pri soustvarjanju pogojev za neodvisno življenje invalidov.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invalidi 1.jpg">
            <a:extLst>
              <a:ext uri="{FF2B5EF4-FFF2-40B4-BE49-F238E27FC236}">
                <a16:creationId xmlns:a16="http://schemas.microsoft.com/office/drawing/2014/main" id="{51E185A4-7739-464A-BAC7-C6641946CCC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3714752"/>
            <a:ext cx="3694141" cy="27706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7D6EB0AC-BED4-45E4-8FF2-ACF30C45D92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sl-SI" sz="4400" dirty="0">
                <a:solidFill>
                  <a:schemeClr val="tx1"/>
                </a:solidFill>
                <a:latin typeface="Comic Sans MS" pitchFamily="66" charset="0"/>
              </a:rPr>
            </a:br>
            <a:br>
              <a:rPr lang="sl-SI" sz="4400" dirty="0">
                <a:solidFill>
                  <a:schemeClr val="tx1"/>
                </a:solidFill>
                <a:latin typeface="Comic Sans MS" pitchFamily="66" charset="0"/>
              </a:rPr>
            </a:br>
            <a:br>
              <a:rPr lang="sl-SI" sz="4400" dirty="0">
                <a:solidFill>
                  <a:schemeClr val="tx1"/>
                </a:solidFill>
                <a:latin typeface="Comic Sans MS" pitchFamily="66" charset="0"/>
              </a:rPr>
            </a:br>
            <a:br>
              <a:rPr lang="sl-SI" sz="4400" dirty="0">
                <a:solidFill>
                  <a:schemeClr val="tx1"/>
                </a:solidFill>
                <a:latin typeface="Comic Sans MS" pitchFamily="66" charset="0"/>
              </a:rPr>
            </a:br>
            <a:br>
              <a:rPr lang="sl-SI" sz="4400" dirty="0">
                <a:solidFill>
                  <a:schemeClr val="tx1"/>
                </a:solidFill>
                <a:latin typeface="Comic Sans MS" pitchFamily="66" charset="0"/>
              </a:rPr>
            </a:br>
            <a:br>
              <a:rPr lang="sl-SI" sz="4400" dirty="0">
                <a:solidFill>
                  <a:schemeClr val="tx1"/>
                </a:solidFill>
                <a:latin typeface="Comic Sans MS" pitchFamily="66" charset="0"/>
              </a:rPr>
            </a:br>
            <a:br>
              <a:rPr lang="sl-SI" sz="4400" dirty="0">
                <a:solidFill>
                  <a:schemeClr val="tx1"/>
                </a:solidFill>
                <a:latin typeface="Comic Sans MS" pitchFamily="66" charset="0"/>
              </a:rPr>
            </a:br>
            <a:br>
              <a:rPr lang="sl-SI" sz="4400" dirty="0">
                <a:solidFill>
                  <a:schemeClr val="tx1"/>
                </a:solidFill>
                <a:latin typeface="Comic Sans MS" pitchFamily="66" charset="0"/>
              </a:rPr>
            </a:br>
            <a:br>
              <a:rPr lang="sl-SI" sz="4400" dirty="0">
                <a:solidFill>
                  <a:schemeClr val="tx1"/>
                </a:solidFill>
                <a:latin typeface="Comic Sans MS" pitchFamily="66" charset="0"/>
              </a:rPr>
            </a:br>
            <a:br>
              <a:rPr lang="sl-SI" sz="44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sl-SI" sz="4900" dirty="0" err="1">
                <a:solidFill>
                  <a:schemeClr val="tx1"/>
                </a:solidFill>
                <a:latin typeface="Comic Sans MS" pitchFamily="66" charset="0"/>
              </a:rPr>
              <a:t>paraolimpijske</a:t>
            </a:r>
            <a:r>
              <a:rPr lang="sl-SI" sz="4900" dirty="0">
                <a:solidFill>
                  <a:schemeClr val="tx1"/>
                </a:solidFill>
                <a:latin typeface="Comic Sans MS" pitchFamily="66" charset="0"/>
              </a:rPr>
              <a:t> igre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4F76EE5-E760-47B8-B8B3-4AC5FBF1405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 err="1">
                <a:latin typeface="Comic Sans MS" pitchFamily="66" charset="0"/>
              </a:rPr>
              <a:t>Paraolimpijske</a:t>
            </a:r>
            <a:r>
              <a:rPr lang="sl-SI" dirty="0">
                <a:latin typeface="Comic Sans MS" pitchFamily="66" charset="0"/>
              </a:rPr>
              <a:t> igre so drugo največje športno tekmovanje na svetu, takoj za olimpijskimi igrami.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 err="1">
                <a:latin typeface="Comic Sans MS" pitchFamily="66" charset="0"/>
              </a:rPr>
              <a:t>Paraolimpijske</a:t>
            </a:r>
            <a:r>
              <a:rPr lang="sl-SI" dirty="0">
                <a:latin typeface="Comic Sans MS" pitchFamily="66" charset="0"/>
              </a:rPr>
              <a:t> igre potekajo vzporedno z olimpijskimi igrami, od leta 1988 pa se odvijajo na istih prizoriščih.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>
                <a:latin typeface="Comic Sans MS" pitchFamily="66" charset="0"/>
              </a:rPr>
              <a:t>Na </a:t>
            </a:r>
            <a:r>
              <a:rPr lang="sl-SI" dirty="0" err="1">
                <a:latin typeface="Comic Sans MS" pitchFamily="66" charset="0"/>
              </a:rPr>
              <a:t>paraolimpijskih</a:t>
            </a:r>
            <a:r>
              <a:rPr lang="sl-SI" dirty="0">
                <a:latin typeface="Comic Sans MS" pitchFamily="66" charset="0"/>
              </a:rPr>
              <a:t> igrah nastopajo športniki in športnice v naslednjih kategorijah: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l-SI" dirty="0">
                <a:latin typeface="Comic Sans MS" pitchFamily="66" charset="0"/>
              </a:rPr>
              <a:t>športniki z amputacijami,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l-SI" dirty="0">
                <a:latin typeface="Comic Sans MS" pitchFamily="66" charset="0"/>
              </a:rPr>
              <a:t>športniki z okvarami hrbtenice,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l-SI" dirty="0">
                <a:latin typeface="Comic Sans MS" pitchFamily="66" charset="0"/>
              </a:rPr>
              <a:t>športniki z cerebralno paralizo,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l-SI" dirty="0">
                <a:latin typeface="Comic Sans MS" pitchFamily="66" charset="0"/>
              </a:rPr>
              <a:t>športniki z ostalimi okvarami – multipla skleroza, pritlikavost, mišična </a:t>
            </a:r>
            <a:r>
              <a:rPr lang="sl-SI" dirty="0" err="1">
                <a:latin typeface="Comic Sans MS" pitchFamily="66" charset="0"/>
              </a:rPr>
              <a:t>distrofija</a:t>
            </a:r>
            <a:endParaRPr lang="sl-SI" dirty="0">
              <a:latin typeface="Comic Sans MS" pitchFamily="66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sl-SI" dirty="0">
              <a:latin typeface="Comic Sans MS" pitchFamily="66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sl-SI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42843EEF-C172-49D5-ABAE-74755CD0A09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28625" y="571500"/>
            <a:ext cx="7496175" cy="5902325"/>
          </a:xfrm>
        </p:spPr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Igre so prav tako deljene na zimske in letne in športniki se med seboj pomerijo  v različnih športnih panogah.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Zgodovina paraolimpijskih iger se je začela leta 1948. Začetnik je bil zdravnik Ludwig Guttmann, ki je pripravil športno tekmovanje za invalide iz druge svetovne vojne. </a:t>
            </a:r>
          </a:p>
          <a:p>
            <a:endParaRPr lang="sl-SI" altLang="sl-SI">
              <a:latin typeface="Comic Sans MS" panose="030F0702030302020204" pitchFamily="66" charset="0"/>
            </a:endParaRPr>
          </a:p>
        </p:txBody>
      </p:sp>
      <p:pic>
        <p:nvPicPr>
          <p:cNvPr id="4" name="Slika 3" descr="paraolimpijske igre 2.jpg">
            <a:extLst>
              <a:ext uri="{FF2B5EF4-FFF2-40B4-BE49-F238E27FC236}">
                <a16:creationId xmlns:a16="http://schemas.microsoft.com/office/drawing/2014/main" id="{F9C9F3CD-90B3-4B22-8DE8-2859A675C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3357563"/>
            <a:ext cx="4294188" cy="3163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E083E8-F3E7-4BBD-9A79-E5371CE28F1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dirty="0">
                <a:solidFill>
                  <a:schemeClr val="tx1"/>
                </a:solidFill>
                <a:latin typeface="Comic Sans MS" pitchFamily="66" charset="0"/>
              </a:rPr>
              <a:t>slike</a:t>
            </a:r>
          </a:p>
        </p:txBody>
      </p:sp>
      <p:pic>
        <p:nvPicPr>
          <p:cNvPr id="4" name="Ograda vsebine 3" descr="slike.bmp">
            <a:extLst>
              <a:ext uri="{FF2B5EF4-FFF2-40B4-BE49-F238E27FC236}">
                <a16:creationId xmlns:a16="http://schemas.microsoft.com/office/drawing/2014/main" id="{C6D99251-0AFD-42D5-B962-6468F5D6AB2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85728"/>
            <a:ext cx="3177263" cy="2084553"/>
          </a:xfrm>
          <a:effectLst>
            <a:softEdge rad="112500"/>
          </a:effectLst>
        </p:spPr>
      </p:pic>
      <p:pic>
        <p:nvPicPr>
          <p:cNvPr id="5" name="Slika 4" descr="slike 2.jpg">
            <a:extLst>
              <a:ext uri="{FF2B5EF4-FFF2-40B4-BE49-F238E27FC236}">
                <a16:creationId xmlns:a16="http://schemas.microsoft.com/office/drawing/2014/main" id="{70F7331F-17E7-4B3D-8EFD-55A60E1518D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714620"/>
            <a:ext cx="5127179" cy="3411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Slika 5" descr="slike 3.jpg">
            <a:extLst>
              <a:ext uri="{FF2B5EF4-FFF2-40B4-BE49-F238E27FC236}">
                <a16:creationId xmlns:a16="http://schemas.microsoft.com/office/drawing/2014/main" id="{FFFB4582-6D1D-4CA2-9726-2EC4D30FC9C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214290"/>
            <a:ext cx="3286148" cy="21918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Slika 6" descr="slike 4.jpg">
            <a:extLst>
              <a:ext uri="{FF2B5EF4-FFF2-40B4-BE49-F238E27FC236}">
                <a16:creationId xmlns:a16="http://schemas.microsoft.com/office/drawing/2014/main" id="{64A3100C-4F34-44B6-BBC6-06967AB9A76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72132" y="2643182"/>
            <a:ext cx="2540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tan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436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Century Schoolbook</vt:lpstr>
      <vt:lpstr>Comic Sans MS</vt:lpstr>
      <vt:lpstr>Wingdings</vt:lpstr>
      <vt:lpstr>Wingdings 2</vt:lpstr>
      <vt:lpstr>Altana</vt:lpstr>
      <vt:lpstr>Invalidi</vt:lpstr>
      <vt:lpstr>Kaj je invalidnost?</vt:lpstr>
      <vt:lpstr>vrste invalidnosti</vt:lpstr>
      <vt:lpstr>vzroki nastanka invalidnosti</vt:lpstr>
      <vt:lpstr>invalidi po svetu</vt:lpstr>
      <vt:lpstr>pomagajmo invalidom</vt:lpstr>
      <vt:lpstr>          paraolimpijske igre</vt:lpstr>
      <vt:lpstr>PowerPoint Presentation</vt:lpstr>
      <vt:lpstr>slike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2019-06-03T09:10:06Z</dcterms:created>
  <dcterms:modified xsi:type="dcterms:W3CDTF">2019-06-03T09:10:07Z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