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70" r:id="rId6"/>
    <p:sldId id="259" r:id="rId7"/>
    <p:sldId id="260" r:id="rId8"/>
    <p:sldId id="271" r:id="rId9"/>
    <p:sldId id="268" r:id="rId10"/>
    <p:sldId id="277" r:id="rId11"/>
    <p:sldId id="263" r:id="rId12"/>
    <p:sldId id="264" r:id="rId13"/>
    <p:sldId id="265" r:id="rId14"/>
    <p:sldId id="266" r:id="rId15"/>
    <p:sldId id="267" r:id="rId16"/>
    <p:sldId id="276" r:id="rId17"/>
    <p:sldId id="273" r:id="rId18"/>
    <p:sldId id="272" r:id="rId19"/>
    <p:sldId id="274" r:id="rId20"/>
    <p:sldId id="278" r:id="rId21"/>
    <p:sldId id="279" r:id="rId22"/>
    <p:sldId id="275" r:id="rId2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AA097-3181-4F3F-A897-36A198D2744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B622250-CA37-4268-9E47-5BAC24701158}">
      <dgm:prSet phldrT="[besedilo]"/>
      <dgm:spPr/>
      <dgm:t>
        <a:bodyPr/>
        <a:lstStyle/>
        <a:p>
          <a:r>
            <a:rPr lang="sl-SI" dirty="0"/>
            <a:t>Zgodila se je leta 622</a:t>
          </a:r>
        </a:p>
      </dgm:t>
    </dgm:pt>
    <dgm:pt modelId="{0ECB167A-7FAC-4612-905A-304CD8EE47D2}" type="parTrans" cxnId="{B4D8D694-7962-46D1-8B3F-63A8DC08FE3E}">
      <dgm:prSet/>
      <dgm:spPr/>
      <dgm:t>
        <a:bodyPr/>
        <a:lstStyle/>
        <a:p>
          <a:endParaRPr lang="sl-SI"/>
        </a:p>
      </dgm:t>
    </dgm:pt>
    <dgm:pt modelId="{136ED3CD-7050-4610-95BC-04DBE8EF676A}" type="sibTrans" cxnId="{B4D8D694-7962-46D1-8B3F-63A8DC08FE3E}">
      <dgm:prSet/>
      <dgm:spPr/>
      <dgm:t>
        <a:bodyPr/>
        <a:lstStyle/>
        <a:p>
          <a:endParaRPr lang="sl-SI"/>
        </a:p>
      </dgm:t>
    </dgm:pt>
    <dgm:pt modelId="{AE5DBD85-7271-4D78-9063-235217BC1012}">
      <dgm:prSet phldrT="[Text]"/>
      <dgm:spPr/>
      <dgm:t>
        <a:bodyPr/>
        <a:lstStyle/>
        <a:p>
          <a:r>
            <a:rPr lang="sl-SI" dirty="0"/>
            <a:t>To je selitev Mohameda iz Meke v Medino</a:t>
          </a:r>
        </a:p>
      </dgm:t>
    </dgm:pt>
    <dgm:pt modelId="{574E9E1F-05AF-4B07-8F0D-40BAF2D1ADF0}" type="parTrans" cxnId="{C37815DF-F24B-4BAA-84FF-2B2511A8DBE8}">
      <dgm:prSet/>
      <dgm:spPr/>
      <dgm:t>
        <a:bodyPr/>
        <a:lstStyle/>
        <a:p>
          <a:endParaRPr lang="sl-SI"/>
        </a:p>
      </dgm:t>
    </dgm:pt>
    <dgm:pt modelId="{7B9CD87A-7A94-4AFE-8FA0-AB91582748F2}" type="sibTrans" cxnId="{C37815DF-F24B-4BAA-84FF-2B2511A8DBE8}">
      <dgm:prSet/>
      <dgm:spPr/>
      <dgm:t>
        <a:bodyPr/>
        <a:lstStyle/>
        <a:p>
          <a:endParaRPr lang="sl-SI"/>
        </a:p>
      </dgm:t>
    </dgm:pt>
    <dgm:pt modelId="{ACD4F4A3-8B7D-4B80-8ABE-689304337892}">
      <dgm:prSet phldrT="[Text]"/>
      <dgm:spPr/>
      <dgm:t>
        <a:bodyPr/>
        <a:lstStyle/>
        <a:p>
          <a:r>
            <a:rPr lang="sl-SI" dirty="0"/>
            <a:t>Na poti v Medino ga je spremljal prijatelj EBU BAKR</a:t>
          </a:r>
        </a:p>
      </dgm:t>
    </dgm:pt>
    <dgm:pt modelId="{A121C28F-9BF5-4A8C-A3CC-DE89AFE273CF}" type="parTrans" cxnId="{6B560ABF-4188-42CF-A550-43798C7CC349}">
      <dgm:prSet/>
      <dgm:spPr/>
      <dgm:t>
        <a:bodyPr/>
        <a:lstStyle/>
        <a:p>
          <a:endParaRPr lang="sl-SI"/>
        </a:p>
      </dgm:t>
    </dgm:pt>
    <dgm:pt modelId="{796350C1-2F07-4C89-AF5D-798DEF8040E4}" type="sibTrans" cxnId="{6B560ABF-4188-42CF-A550-43798C7CC349}">
      <dgm:prSet/>
      <dgm:spPr/>
      <dgm:t>
        <a:bodyPr/>
        <a:lstStyle/>
        <a:p>
          <a:endParaRPr lang="sl-SI"/>
        </a:p>
      </dgm:t>
    </dgm:pt>
    <dgm:pt modelId="{2B4A5755-5546-40E7-84E2-9F601EC43998}">
      <dgm:prSet phldrT="[Text]"/>
      <dgm:spPr/>
      <dgm:t>
        <a:bodyPr/>
        <a:lstStyle/>
        <a:p>
          <a:r>
            <a:rPr lang="sl-SI" dirty="0"/>
            <a:t>Da ju nebi našli sta se skrila v jamo SEVR</a:t>
          </a:r>
        </a:p>
      </dgm:t>
    </dgm:pt>
    <dgm:pt modelId="{02F4F85C-91BC-4B92-BE6B-1B1FC712A48F}" type="parTrans" cxnId="{1A417482-00BC-4D0D-9D1C-9D135C38B31D}">
      <dgm:prSet/>
      <dgm:spPr/>
      <dgm:t>
        <a:bodyPr/>
        <a:lstStyle/>
        <a:p>
          <a:endParaRPr lang="sl-SI"/>
        </a:p>
      </dgm:t>
    </dgm:pt>
    <dgm:pt modelId="{148F05F5-1146-409E-894A-F9E936ED6EA5}" type="sibTrans" cxnId="{1A417482-00BC-4D0D-9D1C-9D135C38B31D}">
      <dgm:prSet/>
      <dgm:spPr/>
      <dgm:t>
        <a:bodyPr/>
        <a:lstStyle/>
        <a:p>
          <a:endParaRPr lang="sl-SI"/>
        </a:p>
      </dgm:t>
    </dgm:pt>
    <dgm:pt modelId="{19EA8D99-D934-4D4A-9231-9084139EC042}">
      <dgm:prSet/>
      <dgm:spPr/>
      <dgm:t>
        <a:bodyPr/>
        <a:lstStyle/>
        <a:p>
          <a:r>
            <a:rPr lang="sl-SI" dirty="0"/>
            <a:t>Pred sovražniki ju je rešila pajkova mreža</a:t>
          </a:r>
        </a:p>
      </dgm:t>
    </dgm:pt>
    <dgm:pt modelId="{615DC5AB-F963-4AA9-A8E1-39E75F4BFA26}" type="parTrans" cxnId="{FC1BD611-6335-421A-9E8C-051D2B33BB8A}">
      <dgm:prSet/>
      <dgm:spPr/>
      <dgm:t>
        <a:bodyPr/>
        <a:lstStyle/>
        <a:p>
          <a:endParaRPr lang="sl-SI"/>
        </a:p>
      </dgm:t>
    </dgm:pt>
    <dgm:pt modelId="{027C1692-A203-4B1D-B4AE-EAE02A3B2651}" type="sibTrans" cxnId="{FC1BD611-6335-421A-9E8C-051D2B33BB8A}">
      <dgm:prSet/>
      <dgm:spPr/>
      <dgm:t>
        <a:bodyPr/>
        <a:lstStyle/>
        <a:p>
          <a:endParaRPr lang="sl-SI"/>
        </a:p>
      </dgm:t>
    </dgm:pt>
    <dgm:pt modelId="{A4C20E01-61B9-4D0D-9FAF-33F55E0D0642}">
      <dgm:prSet/>
      <dgm:spPr/>
      <dgm:t>
        <a:bodyPr/>
        <a:lstStyle/>
        <a:p>
          <a:r>
            <a:rPr lang="sl-SI" dirty="0"/>
            <a:t>Od tega dogodka dalje muslimani štejejo čas</a:t>
          </a:r>
        </a:p>
      </dgm:t>
    </dgm:pt>
    <dgm:pt modelId="{D5B8D8E2-0B56-4E1F-80B0-319B2F39560A}" type="parTrans" cxnId="{BB9A1B25-8CD0-49D1-BD37-E374293F7B90}">
      <dgm:prSet/>
      <dgm:spPr/>
      <dgm:t>
        <a:bodyPr/>
        <a:lstStyle/>
        <a:p>
          <a:endParaRPr lang="sl-SI"/>
        </a:p>
      </dgm:t>
    </dgm:pt>
    <dgm:pt modelId="{0E2D7D1A-B49F-4D40-81D7-FDC483888853}" type="sibTrans" cxnId="{BB9A1B25-8CD0-49D1-BD37-E374293F7B90}">
      <dgm:prSet/>
      <dgm:spPr/>
      <dgm:t>
        <a:bodyPr/>
        <a:lstStyle/>
        <a:p>
          <a:endParaRPr lang="sl-SI"/>
        </a:p>
      </dgm:t>
    </dgm:pt>
    <dgm:pt modelId="{D6E15AA3-EB98-4501-84BB-6D64AEC0FDB2}" type="pres">
      <dgm:prSet presAssocID="{C55AA097-3181-4F3F-A897-36A198D2744A}" presName="CompostProcess" presStyleCnt="0">
        <dgm:presLayoutVars>
          <dgm:dir/>
          <dgm:resizeHandles val="exact"/>
        </dgm:presLayoutVars>
      </dgm:prSet>
      <dgm:spPr/>
    </dgm:pt>
    <dgm:pt modelId="{95DB6B23-22B9-4BDC-AB87-C805E7F4D0D8}" type="pres">
      <dgm:prSet presAssocID="{C55AA097-3181-4F3F-A897-36A198D2744A}" presName="arrow" presStyleLbl="bgShp" presStyleIdx="0" presStyleCnt="1" custScaleX="117647"/>
      <dgm:spPr/>
    </dgm:pt>
    <dgm:pt modelId="{85558A63-4656-41A0-97F8-450BA448FCF3}" type="pres">
      <dgm:prSet presAssocID="{C55AA097-3181-4F3F-A897-36A198D2744A}" presName="linearProcess" presStyleCnt="0"/>
      <dgm:spPr/>
    </dgm:pt>
    <dgm:pt modelId="{5C365F44-1655-4F51-8BA3-A0929673D00C}" type="pres">
      <dgm:prSet presAssocID="{EB622250-CA37-4268-9E47-5BAC24701158}" presName="textNode" presStyleLbl="node1" presStyleIdx="0" presStyleCnt="6">
        <dgm:presLayoutVars>
          <dgm:bulletEnabled val="1"/>
        </dgm:presLayoutVars>
      </dgm:prSet>
      <dgm:spPr/>
    </dgm:pt>
    <dgm:pt modelId="{644592E3-D493-4741-B3D6-C8CD7EF91E2B}" type="pres">
      <dgm:prSet presAssocID="{136ED3CD-7050-4610-95BC-04DBE8EF676A}" presName="sibTrans" presStyleCnt="0"/>
      <dgm:spPr/>
    </dgm:pt>
    <dgm:pt modelId="{4231CA7A-5D5A-4F39-BBE7-E3020A02BD0C}" type="pres">
      <dgm:prSet presAssocID="{AE5DBD85-7271-4D78-9063-235217BC1012}" presName="textNode" presStyleLbl="node1" presStyleIdx="1" presStyleCnt="6" custRadScaleRad="104616" custRadScaleInc="6538">
        <dgm:presLayoutVars>
          <dgm:bulletEnabled val="1"/>
        </dgm:presLayoutVars>
      </dgm:prSet>
      <dgm:spPr/>
    </dgm:pt>
    <dgm:pt modelId="{B117BF33-5EEB-4239-815B-48515A11C932}" type="pres">
      <dgm:prSet presAssocID="{7B9CD87A-7A94-4AFE-8FA0-AB91582748F2}" presName="sibTrans" presStyleCnt="0"/>
      <dgm:spPr/>
    </dgm:pt>
    <dgm:pt modelId="{7D6169AE-98CB-447C-A91E-25FF7F869138}" type="pres">
      <dgm:prSet presAssocID="{ACD4F4A3-8B7D-4B80-8ABE-689304337892}" presName="textNode" presStyleLbl="node1" presStyleIdx="2" presStyleCnt="6" custRadScaleRad="107756" custRadScaleInc="3427">
        <dgm:presLayoutVars>
          <dgm:bulletEnabled val="1"/>
        </dgm:presLayoutVars>
      </dgm:prSet>
      <dgm:spPr/>
    </dgm:pt>
    <dgm:pt modelId="{A3A612EE-8BB3-4B56-BFB4-5E9E46C17C96}" type="pres">
      <dgm:prSet presAssocID="{796350C1-2F07-4C89-AF5D-798DEF8040E4}" presName="sibTrans" presStyleCnt="0"/>
      <dgm:spPr/>
    </dgm:pt>
    <dgm:pt modelId="{4A4DE1EB-EEDF-4094-B417-C437B8C2CB44}" type="pres">
      <dgm:prSet presAssocID="{2B4A5755-5546-40E7-84E2-9F601EC43998}" presName="textNode" presStyleLbl="node1" presStyleIdx="3" presStyleCnt="6" custRadScaleRad="100136" custRadScaleInc="-3374">
        <dgm:presLayoutVars>
          <dgm:bulletEnabled val="1"/>
        </dgm:presLayoutVars>
      </dgm:prSet>
      <dgm:spPr/>
    </dgm:pt>
    <dgm:pt modelId="{C47AA59E-9F35-4E23-893D-BDF701B8C2AD}" type="pres">
      <dgm:prSet presAssocID="{148F05F5-1146-409E-894A-F9E936ED6EA5}" presName="sibTrans" presStyleCnt="0"/>
      <dgm:spPr/>
    </dgm:pt>
    <dgm:pt modelId="{1E0E06F1-CCFA-48B8-B018-F276CC9C6BB1}" type="pres">
      <dgm:prSet presAssocID="{19EA8D99-D934-4D4A-9231-9084139EC042}" presName="textNode" presStyleLbl="node1" presStyleIdx="4" presStyleCnt="6" custRadScaleRad="105712" custRadScaleInc="296">
        <dgm:presLayoutVars>
          <dgm:bulletEnabled val="1"/>
        </dgm:presLayoutVars>
      </dgm:prSet>
      <dgm:spPr/>
    </dgm:pt>
    <dgm:pt modelId="{0AEC1D63-E6F3-4D1D-8960-7A5638A09607}" type="pres">
      <dgm:prSet presAssocID="{027C1692-A203-4B1D-B4AE-EAE02A3B2651}" presName="sibTrans" presStyleCnt="0"/>
      <dgm:spPr/>
    </dgm:pt>
    <dgm:pt modelId="{3888345F-5C9F-43FB-A892-924AC421D2C6}" type="pres">
      <dgm:prSet presAssocID="{A4C20E01-61B9-4D0D-9FAF-33F55E0D0642}" presName="textNode" presStyleLbl="node1" presStyleIdx="5" presStyleCnt="6" custRadScaleRad="104368" custRadScaleInc="5655">
        <dgm:presLayoutVars>
          <dgm:bulletEnabled val="1"/>
        </dgm:presLayoutVars>
      </dgm:prSet>
      <dgm:spPr/>
    </dgm:pt>
  </dgm:ptLst>
  <dgm:cxnLst>
    <dgm:cxn modelId="{FC1BD611-6335-421A-9E8C-051D2B33BB8A}" srcId="{C55AA097-3181-4F3F-A897-36A198D2744A}" destId="{19EA8D99-D934-4D4A-9231-9084139EC042}" srcOrd="4" destOrd="0" parTransId="{615DC5AB-F963-4AA9-A8E1-39E75F4BFA26}" sibTransId="{027C1692-A203-4B1D-B4AE-EAE02A3B2651}"/>
    <dgm:cxn modelId="{BB9A1B25-8CD0-49D1-BD37-E374293F7B90}" srcId="{C55AA097-3181-4F3F-A897-36A198D2744A}" destId="{A4C20E01-61B9-4D0D-9FAF-33F55E0D0642}" srcOrd="5" destOrd="0" parTransId="{D5B8D8E2-0B56-4E1F-80B0-319B2F39560A}" sibTransId="{0E2D7D1A-B49F-4D40-81D7-FDC483888853}"/>
    <dgm:cxn modelId="{A3ECC841-A8FE-44BB-AABA-7389BC3A65F1}" type="presOf" srcId="{19EA8D99-D934-4D4A-9231-9084139EC042}" destId="{1E0E06F1-CCFA-48B8-B018-F276CC9C6BB1}" srcOrd="0" destOrd="0" presId="urn:microsoft.com/office/officeart/2005/8/layout/hProcess9"/>
    <dgm:cxn modelId="{957AA26B-87AB-4F6A-86D8-2C6652BEF806}" type="presOf" srcId="{EB622250-CA37-4268-9E47-5BAC24701158}" destId="{5C365F44-1655-4F51-8BA3-A0929673D00C}" srcOrd="0" destOrd="0" presId="urn:microsoft.com/office/officeart/2005/8/layout/hProcess9"/>
    <dgm:cxn modelId="{30B5944C-5EE2-4F5D-9713-CBDF6CEBFA5A}" type="presOf" srcId="{ACD4F4A3-8B7D-4B80-8ABE-689304337892}" destId="{7D6169AE-98CB-447C-A91E-25FF7F869138}" srcOrd="0" destOrd="0" presId="urn:microsoft.com/office/officeart/2005/8/layout/hProcess9"/>
    <dgm:cxn modelId="{12273A79-BA56-4664-ABA8-BFD75FF89E92}" type="presOf" srcId="{C55AA097-3181-4F3F-A897-36A198D2744A}" destId="{D6E15AA3-EB98-4501-84BB-6D64AEC0FDB2}" srcOrd="0" destOrd="0" presId="urn:microsoft.com/office/officeart/2005/8/layout/hProcess9"/>
    <dgm:cxn modelId="{1A417482-00BC-4D0D-9D1C-9D135C38B31D}" srcId="{C55AA097-3181-4F3F-A897-36A198D2744A}" destId="{2B4A5755-5546-40E7-84E2-9F601EC43998}" srcOrd="3" destOrd="0" parTransId="{02F4F85C-91BC-4B92-BE6B-1B1FC712A48F}" sibTransId="{148F05F5-1146-409E-894A-F9E936ED6EA5}"/>
    <dgm:cxn modelId="{B4D8D694-7962-46D1-8B3F-63A8DC08FE3E}" srcId="{C55AA097-3181-4F3F-A897-36A198D2744A}" destId="{EB622250-CA37-4268-9E47-5BAC24701158}" srcOrd="0" destOrd="0" parTransId="{0ECB167A-7FAC-4612-905A-304CD8EE47D2}" sibTransId="{136ED3CD-7050-4610-95BC-04DBE8EF676A}"/>
    <dgm:cxn modelId="{4668319F-3559-4CC7-BEC1-C7957FBF55A9}" type="presOf" srcId="{2B4A5755-5546-40E7-84E2-9F601EC43998}" destId="{4A4DE1EB-EEDF-4094-B417-C437B8C2CB44}" srcOrd="0" destOrd="0" presId="urn:microsoft.com/office/officeart/2005/8/layout/hProcess9"/>
    <dgm:cxn modelId="{6B560ABF-4188-42CF-A550-43798C7CC349}" srcId="{C55AA097-3181-4F3F-A897-36A198D2744A}" destId="{ACD4F4A3-8B7D-4B80-8ABE-689304337892}" srcOrd="2" destOrd="0" parTransId="{A121C28F-9BF5-4A8C-A3CC-DE89AFE273CF}" sibTransId="{796350C1-2F07-4C89-AF5D-798DEF8040E4}"/>
    <dgm:cxn modelId="{45179ED6-A8A3-4711-BD42-B38BF53E79BD}" type="presOf" srcId="{A4C20E01-61B9-4D0D-9FAF-33F55E0D0642}" destId="{3888345F-5C9F-43FB-A892-924AC421D2C6}" srcOrd="0" destOrd="0" presId="urn:microsoft.com/office/officeart/2005/8/layout/hProcess9"/>
    <dgm:cxn modelId="{C37815DF-F24B-4BAA-84FF-2B2511A8DBE8}" srcId="{C55AA097-3181-4F3F-A897-36A198D2744A}" destId="{AE5DBD85-7271-4D78-9063-235217BC1012}" srcOrd="1" destOrd="0" parTransId="{574E9E1F-05AF-4B07-8F0D-40BAF2D1ADF0}" sibTransId="{7B9CD87A-7A94-4AFE-8FA0-AB91582748F2}"/>
    <dgm:cxn modelId="{1FC33BE4-BEB8-48FC-9E95-20BE51406302}" type="presOf" srcId="{AE5DBD85-7271-4D78-9063-235217BC1012}" destId="{4231CA7A-5D5A-4F39-BBE7-E3020A02BD0C}" srcOrd="0" destOrd="0" presId="urn:microsoft.com/office/officeart/2005/8/layout/hProcess9"/>
    <dgm:cxn modelId="{0841E78E-D517-4183-900B-AF7A7DD28461}" type="presParOf" srcId="{D6E15AA3-EB98-4501-84BB-6D64AEC0FDB2}" destId="{95DB6B23-22B9-4BDC-AB87-C805E7F4D0D8}" srcOrd="0" destOrd="0" presId="urn:microsoft.com/office/officeart/2005/8/layout/hProcess9"/>
    <dgm:cxn modelId="{B1114D06-E023-41C2-8CBB-C6A4951E413B}" type="presParOf" srcId="{D6E15AA3-EB98-4501-84BB-6D64AEC0FDB2}" destId="{85558A63-4656-41A0-97F8-450BA448FCF3}" srcOrd="1" destOrd="0" presId="urn:microsoft.com/office/officeart/2005/8/layout/hProcess9"/>
    <dgm:cxn modelId="{1E42DA5B-248C-4102-9B9C-DCAB926363C1}" type="presParOf" srcId="{85558A63-4656-41A0-97F8-450BA448FCF3}" destId="{5C365F44-1655-4F51-8BA3-A0929673D00C}" srcOrd="0" destOrd="0" presId="urn:microsoft.com/office/officeart/2005/8/layout/hProcess9"/>
    <dgm:cxn modelId="{2F053ACC-F059-4D4A-9EC0-8CA17378A36A}" type="presParOf" srcId="{85558A63-4656-41A0-97F8-450BA448FCF3}" destId="{644592E3-D493-4741-B3D6-C8CD7EF91E2B}" srcOrd="1" destOrd="0" presId="urn:microsoft.com/office/officeart/2005/8/layout/hProcess9"/>
    <dgm:cxn modelId="{7F3C8150-1089-4B1D-A49E-0CBA765F812E}" type="presParOf" srcId="{85558A63-4656-41A0-97F8-450BA448FCF3}" destId="{4231CA7A-5D5A-4F39-BBE7-E3020A02BD0C}" srcOrd="2" destOrd="0" presId="urn:microsoft.com/office/officeart/2005/8/layout/hProcess9"/>
    <dgm:cxn modelId="{2C0B3443-8C46-4824-B0BE-AB80F61B0389}" type="presParOf" srcId="{85558A63-4656-41A0-97F8-450BA448FCF3}" destId="{B117BF33-5EEB-4239-815B-48515A11C932}" srcOrd="3" destOrd="0" presId="urn:microsoft.com/office/officeart/2005/8/layout/hProcess9"/>
    <dgm:cxn modelId="{F7E15440-F7C4-4A29-83D6-84D30EC319A4}" type="presParOf" srcId="{85558A63-4656-41A0-97F8-450BA448FCF3}" destId="{7D6169AE-98CB-447C-A91E-25FF7F869138}" srcOrd="4" destOrd="0" presId="urn:microsoft.com/office/officeart/2005/8/layout/hProcess9"/>
    <dgm:cxn modelId="{F9227813-723F-4DC4-BE54-6063061A5710}" type="presParOf" srcId="{85558A63-4656-41A0-97F8-450BA448FCF3}" destId="{A3A612EE-8BB3-4B56-BFB4-5E9E46C17C96}" srcOrd="5" destOrd="0" presId="urn:microsoft.com/office/officeart/2005/8/layout/hProcess9"/>
    <dgm:cxn modelId="{2857EC53-3F7B-4DEC-A366-5476034C036E}" type="presParOf" srcId="{85558A63-4656-41A0-97F8-450BA448FCF3}" destId="{4A4DE1EB-EEDF-4094-B417-C437B8C2CB44}" srcOrd="6" destOrd="0" presId="urn:microsoft.com/office/officeart/2005/8/layout/hProcess9"/>
    <dgm:cxn modelId="{8D669C1B-C3C5-45CD-9367-D16CADEFCFA9}" type="presParOf" srcId="{85558A63-4656-41A0-97F8-450BA448FCF3}" destId="{C47AA59E-9F35-4E23-893D-BDF701B8C2AD}" srcOrd="7" destOrd="0" presId="urn:microsoft.com/office/officeart/2005/8/layout/hProcess9"/>
    <dgm:cxn modelId="{254F5E44-1EA8-4DB7-8B44-A23F785B8945}" type="presParOf" srcId="{85558A63-4656-41A0-97F8-450BA448FCF3}" destId="{1E0E06F1-CCFA-48B8-B018-F276CC9C6BB1}" srcOrd="8" destOrd="0" presId="urn:microsoft.com/office/officeart/2005/8/layout/hProcess9"/>
    <dgm:cxn modelId="{C9D3430A-6766-4AE5-BF86-8789DF5C4F63}" type="presParOf" srcId="{85558A63-4656-41A0-97F8-450BA448FCF3}" destId="{0AEC1D63-E6F3-4D1D-8960-7A5638A09607}" srcOrd="9" destOrd="0" presId="urn:microsoft.com/office/officeart/2005/8/layout/hProcess9"/>
    <dgm:cxn modelId="{204A6958-EBE5-4138-8111-9C40A20171E6}" type="presParOf" srcId="{85558A63-4656-41A0-97F8-450BA448FCF3}" destId="{3888345F-5C9F-43FB-A892-924AC421D2C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B6B23-22B9-4BDC-AB87-C805E7F4D0D8}">
      <dsp:nvSpPr>
        <dsp:cNvPr id="0" name=""/>
        <dsp:cNvSpPr/>
      </dsp:nvSpPr>
      <dsp:spPr>
        <a:xfrm>
          <a:off x="2" y="0"/>
          <a:ext cx="9143995" cy="58052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65F44-1655-4F51-8BA3-A0929673D00C}">
      <dsp:nvSpPr>
        <dsp:cNvPr id="0" name=""/>
        <dsp:cNvSpPr/>
      </dsp:nvSpPr>
      <dsp:spPr>
        <a:xfrm>
          <a:off x="2511" y="1741579"/>
          <a:ext cx="146223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Zgodila se je leta 622</a:t>
          </a:r>
        </a:p>
      </dsp:txBody>
      <dsp:txXfrm>
        <a:off x="73891" y="1812959"/>
        <a:ext cx="1319476" cy="2179345"/>
      </dsp:txXfrm>
    </dsp:sp>
    <dsp:sp modelId="{4231CA7A-5D5A-4F39-BBE7-E3020A02BD0C}">
      <dsp:nvSpPr>
        <dsp:cNvPr id="0" name=""/>
        <dsp:cNvSpPr/>
      </dsp:nvSpPr>
      <dsp:spPr>
        <a:xfrm>
          <a:off x="1537859" y="1741579"/>
          <a:ext cx="146223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To je selitev Mohameda iz Meke v Medino</a:t>
          </a:r>
        </a:p>
      </dsp:txBody>
      <dsp:txXfrm>
        <a:off x="1609239" y="1812959"/>
        <a:ext cx="1319476" cy="2179345"/>
      </dsp:txXfrm>
    </dsp:sp>
    <dsp:sp modelId="{7D6169AE-98CB-447C-A91E-25FF7F869138}">
      <dsp:nvSpPr>
        <dsp:cNvPr id="0" name=""/>
        <dsp:cNvSpPr/>
      </dsp:nvSpPr>
      <dsp:spPr>
        <a:xfrm>
          <a:off x="3073207" y="1741579"/>
          <a:ext cx="146223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Na poti v Medino ga je spremljal prijatelj EBU BAKR</a:t>
          </a:r>
        </a:p>
      </dsp:txBody>
      <dsp:txXfrm>
        <a:off x="3144587" y="1812959"/>
        <a:ext cx="1319476" cy="2179345"/>
      </dsp:txXfrm>
    </dsp:sp>
    <dsp:sp modelId="{4A4DE1EB-EEDF-4094-B417-C437B8C2CB44}">
      <dsp:nvSpPr>
        <dsp:cNvPr id="0" name=""/>
        <dsp:cNvSpPr/>
      </dsp:nvSpPr>
      <dsp:spPr>
        <a:xfrm>
          <a:off x="4608555" y="1741579"/>
          <a:ext cx="146223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Da ju nebi našli sta se skrila v jamo SEVR</a:t>
          </a:r>
        </a:p>
      </dsp:txBody>
      <dsp:txXfrm>
        <a:off x="4679935" y="1812959"/>
        <a:ext cx="1319476" cy="2179345"/>
      </dsp:txXfrm>
    </dsp:sp>
    <dsp:sp modelId="{1E0E06F1-CCFA-48B8-B018-F276CC9C6BB1}">
      <dsp:nvSpPr>
        <dsp:cNvPr id="0" name=""/>
        <dsp:cNvSpPr/>
      </dsp:nvSpPr>
      <dsp:spPr>
        <a:xfrm>
          <a:off x="6143904" y="1741579"/>
          <a:ext cx="146223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Pred sovražniki ju je rešila pajkova mreža</a:t>
          </a:r>
        </a:p>
      </dsp:txBody>
      <dsp:txXfrm>
        <a:off x="6215284" y="1812959"/>
        <a:ext cx="1319476" cy="2179345"/>
      </dsp:txXfrm>
    </dsp:sp>
    <dsp:sp modelId="{3888345F-5C9F-43FB-A892-924AC421D2C6}">
      <dsp:nvSpPr>
        <dsp:cNvPr id="0" name=""/>
        <dsp:cNvSpPr/>
      </dsp:nvSpPr>
      <dsp:spPr>
        <a:xfrm>
          <a:off x="7679252" y="1741579"/>
          <a:ext cx="146223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/>
            <a:t>Od tega dogodka dalje muslimani štejejo čas</a:t>
          </a:r>
        </a:p>
      </dsp:txBody>
      <dsp:txXfrm>
        <a:off x="7750632" y="1812959"/>
        <a:ext cx="1319476" cy="2179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BFD0B7C-6CF8-48EE-8A80-BC9A850D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881BA-1FFE-4143-8970-D987FCF7C75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58B5EA4-8825-4FCF-9E2D-C3E0CAB3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901AAD5-273D-42C9-BE4E-0B4B4821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A3479-62C5-46EB-8C88-50228A2B22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761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2F0AF39-F6F9-4102-AE59-5BA28E87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454F-4806-4D76-B6D7-7C3ABC86219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7929595-F975-4944-B311-D7EDC1F3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9A5C370-6349-4D39-9082-F63317D8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85718-52F3-418F-BBF8-4DE706FCAD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343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FF39556-0D8B-4847-97CB-473FD10D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329D-0F22-4722-95C6-31C4202FDFE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E4FF7E9-A43A-45C9-8A3E-8DE1A691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48C871C-9412-4AAA-A6F7-94A03C8D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8C56E-E7BF-4ED8-8ADA-C8A1BAD1BE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08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2D6AFEE-7CEE-42AB-AC4E-CAE0E54F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ADCC-08F1-48F6-9242-88F4C33CF62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A64C349-FB7C-4450-8400-8D784A160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739A913-CCD3-402C-A417-E789E75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D3BEE-E3C9-4521-BEA2-C2B269C025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704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9B199C4-20D1-49C2-AEEE-CB5848EC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E74C3-3D38-4350-BCC5-B62087D191C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6A0C070-0DE6-4DA0-9DD8-51F063F9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869F3A4-A07F-4E82-A404-3593F3DE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2E894-B056-40DE-AF7B-06B23560BC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063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F221BAF-C9A2-494A-A935-AF58C7A3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99B6-7DAD-474F-8A8F-DD905949F68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1EC53A8-92D4-4A6D-9AF4-ABBC2894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906B174-7682-4327-B4FB-6635D9D8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3B1EB-B0D0-4AA4-9886-5D8C3AF2D8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530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76E00B86-B541-4980-B517-54993D72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ED00D-186A-461C-A5EE-9AD87095ADC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5C8A0C9D-8A88-4364-833F-1D2CBA2F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DEE9A16A-12AA-4405-ADD3-B96161B1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54CDE-8446-4554-8CB6-4E08C5357E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872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206281F6-F366-4E9C-8A2D-C95E2FE2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3FD1-E1CB-4F9E-9051-F6C1476EB25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6AC574FC-2BA1-4CB3-B2D3-4419D730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2D633D2F-B89D-4541-A18D-35FC2A01B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2CA1B-329B-413E-94B8-40E648C7CA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699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60BDEF61-2B48-4301-94A6-0C513743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AC907-B23B-4A89-9D76-7AFD6A1AB6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781152B7-A1F0-4133-B438-A39EB603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7446560E-AC35-46DF-A081-1E78FA8F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CB7D5-C1D0-43B3-9A03-7C44B98BA4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149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849AAC8-5643-47AE-9EC9-719E60CC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93619-A8BF-475A-B92C-9023CE560B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948545D-EE51-4D43-B3A7-F240C0689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CAA593B-CF5E-4017-999F-642A5F19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E81C3-A378-4DD0-8661-E84EF4225F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136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41B697F-EB94-42DB-ABBE-C455DCB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1905-470F-4BD1-8AC0-14B3A1457D6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A8B1C74-97C5-405B-8D2D-0704850B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B8C510F-F984-4764-8598-FACC973A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49463-9A3D-4C1D-A3B5-FBA324D473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366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7696CA75-84CD-449E-AF09-992DA0B764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3BEACD15-13B4-4007-A6DB-19FCA1B8AA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B3F0C83-1CEB-46A9-A067-0F82E6002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B187A-C8B9-45C9-94A1-479BFCE395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37A24B0-5DFD-4020-B575-5409A934B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1D9B6C3-5735-45A8-9D4B-78F913109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2001C7-CE84-4ED5-AC47-FF3BA939C95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C7B98-84E6-4052-8E9C-A8F0B2C61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466891">
            <a:off x="784225" y="2703513"/>
            <a:ext cx="7773988" cy="1466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9600" b="1" dirty="0">
                <a:solidFill>
                  <a:srgbClr val="008000"/>
                </a:solidFill>
              </a:rPr>
              <a:t>ISLAM</a:t>
            </a:r>
            <a:br>
              <a:rPr lang="sl-SI" b="1" dirty="0">
                <a:solidFill>
                  <a:srgbClr val="008000"/>
                </a:solidFill>
              </a:rPr>
            </a:br>
            <a:r>
              <a:rPr lang="ar-AE" sz="10700" dirty="0"/>
              <a:t>الإسلام</a:t>
            </a:r>
            <a:endParaRPr lang="sl-SI" sz="107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CA40BCC-37EF-41ED-B213-CE1F2FFEC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6375" y="5229225"/>
            <a:ext cx="6400800" cy="1368425"/>
          </a:xfrm>
        </p:spPr>
        <p:txBody>
          <a:bodyPr/>
          <a:lstStyle/>
          <a:p>
            <a:endParaRPr lang="sl-SI" altLang="sl-SI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Slika 7" descr="Koran.jpg">
            <a:extLst>
              <a:ext uri="{FF2B5EF4-FFF2-40B4-BE49-F238E27FC236}">
                <a16:creationId xmlns:a16="http://schemas.microsoft.com/office/drawing/2014/main" id="{8E700B7E-22EA-46F6-81AE-1EED85CCD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825" y="0"/>
            <a:ext cx="2797175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 descr="Napis islam.jpg">
            <a:extLst>
              <a:ext uri="{FF2B5EF4-FFF2-40B4-BE49-F238E27FC236}">
                <a16:creationId xmlns:a16="http://schemas.microsoft.com/office/drawing/2014/main" id="{967E5216-F4DD-4397-B663-C65C1DB3F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03488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 descr="Koran2.jpg">
            <a:extLst>
              <a:ext uri="{FF2B5EF4-FFF2-40B4-BE49-F238E27FC236}">
                <a16:creationId xmlns:a16="http://schemas.microsoft.com/office/drawing/2014/main" id="{6CFC61B2-75E6-42AD-92D2-E730EA9B3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5475"/>
            <a:ext cx="2605088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Slika 11" descr="Nekša slika.jpg">
            <a:extLst>
              <a:ext uri="{FF2B5EF4-FFF2-40B4-BE49-F238E27FC236}">
                <a16:creationId xmlns:a16="http://schemas.microsoft.com/office/drawing/2014/main" id="{C7C2B746-12EE-4CB3-B72F-88B1D2D6ED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163" y="4435475"/>
            <a:ext cx="2763837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EC7776-7BB0-47B2-B5F1-8724F6AE5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dirty="0"/>
            </a:br>
            <a:r>
              <a:rPr lang="sl-SI" b="1" dirty="0" err="1"/>
              <a:t>Sufizem</a:t>
            </a:r>
            <a:br>
              <a:rPr lang="sl-SI" b="1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9B88E70-8608-409B-ACEF-9AFD38E1F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Sufijski</a:t>
            </a:r>
            <a:r>
              <a:rPr lang="sl-SI" dirty="0"/>
              <a:t> islam poudarja predvsem osebni odnos do Boga in manj islamske zakone.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Sufijsko</a:t>
            </a:r>
            <a:r>
              <a:rPr lang="sl-SI" dirty="0"/>
              <a:t> čaščenje vključuje glasbo, monotono petje in ples.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Sufijski</a:t>
            </a:r>
            <a:r>
              <a:rPr lang="sl-SI" dirty="0"/>
              <a:t> plesalci so včasih poznani kot plešoči derviši.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Derviš pomeni potujoči berač.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Prvi </a:t>
            </a:r>
            <a:r>
              <a:rPr lang="sl-SI" dirty="0" err="1"/>
              <a:t>sufiji</a:t>
            </a:r>
            <a:r>
              <a:rPr lang="sl-SI" dirty="0"/>
              <a:t> so bili sveti možje in so živeli brez lastnine.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D0FB2A-BE49-4383-9885-1A83B4B2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u="sng" dirty="0"/>
            </a:br>
            <a:r>
              <a:rPr lang="sl-SI" b="1" dirty="0"/>
              <a:t>Islamski prazniki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BE31112-F33D-46D7-B370-306FD67B1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sl-SI" altLang="sl-SI"/>
              <a:t>Prvi dan islamskega leta</a:t>
            </a:r>
          </a:p>
          <a:p>
            <a:r>
              <a:rPr lang="sl-SI" altLang="sl-SI"/>
              <a:t>Ramazan - enomesečni post</a:t>
            </a:r>
          </a:p>
          <a:p>
            <a:r>
              <a:rPr lang="sl-SI" altLang="sl-SI"/>
              <a:t>Ramazanski bajram - praznik ob koncu ramazana</a:t>
            </a:r>
          </a:p>
          <a:p>
            <a:r>
              <a:rPr lang="sl-SI" altLang="sl-SI"/>
              <a:t>Leilat ul-kadr - je razodetje Korana Mohamedu</a:t>
            </a:r>
          </a:p>
          <a:p>
            <a:r>
              <a:rPr lang="sl-SI" altLang="sl-SI"/>
              <a:t>Mevlud - Mohamedov rojstni dan</a:t>
            </a:r>
          </a:p>
          <a:p>
            <a:r>
              <a:rPr lang="sl-SI" altLang="sl-SI"/>
              <a:t>Dhu al-hidža - mesec romanja</a:t>
            </a:r>
          </a:p>
          <a:p>
            <a:r>
              <a:rPr lang="sl-SI" altLang="sl-SI"/>
              <a:t>It al-adha - štiridnevni daritveni praznik</a:t>
            </a:r>
          </a:p>
          <a:p>
            <a:endParaRPr lang="sl-SI" altLang="sl-SI"/>
          </a:p>
        </p:txBody>
      </p:sp>
      <p:pic>
        <p:nvPicPr>
          <p:cNvPr id="1026" name="Picture 2" descr="http://t0.gstatic.com/images?q=tbn:ANd9GcS7j3nnYrhrS0dY6TYO-r_l1nGAzg05uGHKzen_3MSwuohag0u-RA">
            <a:extLst>
              <a:ext uri="{FF2B5EF4-FFF2-40B4-BE49-F238E27FC236}">
                <a16:creationId xmlns:a16="http://schemas.microsoft.com/office/drawing/2014/main" id="{4694F756-D545-4122-BBCC-2913269A9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5113">
            <a:off x="6380163" y="938213"/>
            <a:ext cx="263207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AEC906-E93A-495E-B325-AE8773C9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Muslimanska</a:t>
            </a:r>
            <a:r>
              <a:rPr lang="sl-SI" dirty="0"/>
              <a:t> </a:t>
            </a:r>
            <a:r>
              <a:rPr lang="sl-SI" b="1" dirty="0"/>
              <a:t>oblačila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B6DF00C-64FE-4AA7-8AC7-8FC8F3C03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4978400" cy="56165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Moški in ženske se morajo oblačiti skromno in ne smejo privlačevati nasprotnega spola z razkazovanjem svojega telesa.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Ženske naj pokrivajo glavo, roke in noge.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Ponekod je nastal za ženske običaj, da imajo v javnosti pokrit tudi obraz, čeprav v islamskih svetih knjigah ni o tem določenih pravil.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Vsemu, kar bi ogrožalo družinsko življenje, kot so zunajzakonske zveze, se je treba izogniti.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Ženske in moški se ne smejo svobodno sestajati.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21506" name="Picture 2" descr="http://t3.gstatic.com/images?q=tbn:ANd9GcTnvEhKNYeiIZYsGU7MJ6ilqfol1iM_bLt8Ll2YeAUG88_Md1D9">
            <a:extLst>
              <a:ext uri="{FF2B5EF4-FFF2-40B4-BE49-F238E27FC236}">
                <a16:creationId xmlns:a16="http://schemas.microsoft.com/office/drawing/2014/main" id="{828958A8-CF00-411A-AF6E-D97337B77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4422">
            <a:off x="6011863" y="1341438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4" descr="data:image/jpeg;base64,/9j/4AAQSkZJRgABAQAAAQABAAD/2wCEAAkGBhQSERUUExQUFRUWFxwYGBgYGBwcHRwaFxwXGxwbHBsYHCYeGhojGhgXHy8gIycpLCwsGh8xNTAqNSYrLCkBCQoKDgwOGg8PGiwkHyQpKSksKSwpLCksLCwpKSkpKSkpLCwsKSwsLCksLCksLCkpLCkpKSksKSwsLCwsLCwsLP/AABEIAMIBAwMBIgACEQEDEQH/xAAcAAACAgMBAQAAAAAAAAAAAAAEBQMGAAIHAQj/xABCEAABAgMFBQUFBgUDBAMAAAABAhEAAyEEEjFBUQUGYXGBEyKRobEyQsHR8AdSYnKS4RQjM4LxFaLSFkOywiRj4v/EABgBAQEBAQEAAAAAAAAAAAAAAAABAgME/8QAHxEBAQEAAgMBAQEBAAAAAAAAAAERAiESMUEDUXFh/9oADAMBAAIRAxEAPwDWzzlIN5KlAjNJIPiMod2TfCcgssCaniLqvFND4Qil4gNjTrByrMoGiS3jz5VjGItdh3tkTSAp5Z0WKfqDjxaGosMqYHSxGqDTypFBnbMWwID8Bl9cIglrVLLpKkHUEg+IidwX47FZ7pdyTXjA87Z6h7p6V9IQWXem0obvCYPxAeoYw0s2/I9+URxSQfJTesXyTxazpZGLjyhdNDlvrIRZJW8VmX3VKY0otJ9ajzieXs+zTC6LhP4FfAGLKYrs6V3wD9M5gyQYcT930ku6wenLSNJew7vvluX7wZwOmfz8I3Fo5+cT/wClK/CfGPJlgmNQDDWBgaTO7o5CMUsQQdnr08xGpsK9B4iBgOYoQKmYzt8PrSGpsCzkPEQOdiLJd0jr+0DFf3rS9mUa0unDRafgTHu6do/lEaLPmEmHtt3aM1CkLWAlSSktU1zDhtIi2PuaJCSDMUtyD7LZNqYHihn94sKVeJ5KAc/ODZmyJA9o8aqA+UeC02aXgUnkCrzgvijRZnIIduAg0WbQeJ+UAzN40D2Uk82HkIDnbwrODJ5Bz4mIuHcuxABi1NABAtp2nJluxc/hqfH94rxtipg75JY5kxGA4cRVw0n7wKPsJCQczU+GHrC6faFr9olVdadIhUoZ1iOZPIAYYlsW+tOsTFbqDPEJMF2TZy5oCgGBzVThhi8NbNsKWn2++fBPhn1iisrsMyaQJYUdSMBQs5NMYdWLdwJAMwucbqXbk+J8oczZ6UCpCR4eAgCftAn2Qz4KU7n8qBUxBIu6hPupSOQELLRbyfYDD76gW/tTioxLNs796Yquq2fon2U9XiNU1vYFfvrd+gx9BDVwGbEs1PanjfCf9ow5R5E/ZqOK1/qbyFIyJ2uLFaNjSZtVIAVjeTRT6uMerxDK3bSDRaieLPXl8ogQiYj2VKbQd8eCmUOjwVZ9qqwUl+Kcf0qYxqVixBO2UpNfh8R8oC/hlFLFL/7miwS9ooNLzHRVD5xNOQgh1BJ4/IxdidxUplilnFLHhT68IHXske6rx/b5Rbhs0EHvKrqxZ8PaBNOcBWvd9RqhSQWbMDJqVD41ar8mvjDaqNpkEK0Py0MYiz1c4nPx1zibb+zpslPaTLt1wkEEVJdgA75E1AwMU/bm1FTU3SJd0F2JJdvyvhHG2T26ceNq5ybRNSe7MmJ/uV6AwSnbFpDtOUWxdv8A2BMc12fvJaJBAl2mVLSS/wB4DmFoUG6Q2V9sU72LVJk2gZKT/LWMahSQUnDC6I3MqcuNi/2DeW0KUQpYIAf2E/Ac4Zf9QzPwfpPzjm1l+0yzLYKvyfzJvCvGXeOX3Yc2HeKVNfs5iZjY3Tq7UIBHURcxFx/6imDEI8D/AMoHVvNMB9lHgf8AlCE29848/iBAWQbwzCME+HzMRzNtTT77cgn4iEyJ9OcbGZAGL2rNJLzFto7ekRmcTipR5k/OAEnHnEiMGD/RgJyGyjVKneNpdkmKZkKPQwQjY00+6E8yPg5gBZywHL0aIZqwQIbI3cJ9pY0IAfzLQVJ2BKTjeVzNH5BsYCv2XBuMFDZU1YokgPiTdp6xYZaEyx3QlA1AA84hO0U5ErP4Q/nh5wAFn3db+otzomnmflB8mxS0DuoA44nxMQLtqzRISn/efBNB1MQzJZZ5iqfiNP0pp4mGqI/ikI7qe8R7qA/pQRAu1TFUSyeXeV1PspjJRQQ1SBkzA8gAAfOI7TMVgFXU6JDefyaMauJEWOrksdXvK/UaDoI0nG6SEgDVRqSevxPSIZakoIchIOJJx5k4xi7QlfeStIyIOvIVPKLq4hKa3i5Op+GnSI0zb3sBxrgkf3Gng8Fo2eVZPxmYdJY/9qwUnZ494lZGD4DkkUEPaaTiWTXtD/bLJHQ5xkWC5GRcNKJYbAlP5S3lh4iC5drUGBur/MK+NR5RBM2YRgAOKDdP6S6TFS38tlqlSiiSg3VJ70090pchN0McS4rxLajIsVq32sKJnZTJtxWfvpHAkBQB4UhtZhLWAqTMQoGoKFM/gSD4RwLZu70+eyZSL6yCWCkhgKFysgO5DB3PSOhfZvse3SlLlT5RTICbwKrp794eyQSGZycsM8d+N+Muihc5OZPNIV5pIPlHo2ooe0lJ5Ku+SwPWIJtmVLLOoaMS3nTyiObblJSolYYAkkpBoKk0bIRm9Lim/adtm+qTLYgJSpagWxUwTgS4ZKvGKNOtoWA90kCrpAHCoyzaJt4tqGfOXMLOs4DIBgBTlHlp3Pnps6Zq5ZuTRQgpJDuQ6b173Xwjnn11nUwjtV0+1LRwulnJoKBq18IXWxffVwLeAAhhL2bcIK1ez7KSCnDgr0EKVYnnHbh7c+V1vJlKUQEhzw+qDiY639keyZBTNlTkvOUb4uqcdmkJADpPtXio8jwjkctRGBIyppHTPshsR7cm8QoSlKxY94oTiQcjGuVqSTHVv+lrP9w/qPzjwbrWf7qv1GJuwmffV+pP/CAtqWlUiWVqmEDUqB6sEAmnmwzjOon/ANCsqMR0K1egMLrVtOxSyzS6YupRPQJvHLNo59tnelcwkIdKMOKuKiNfuig44wrl2tQD4vGLz/jrx/PfbsFi2rZF/wBNMsnQJBPgRe8oZ/xksCikgcwI4bL2mpJfj9N84u26e8iZxKV+2BkA6mzqMcX1x1izlqcuGLqvaqD7z8nPpEatoaIXzICR4qIiGXPSrJbcVfAGE+9NvMuQvswEqLJCkjvVxYtQsCH16Q1nDX/UlFV0XAcWcqPgkfGNrsxWJV0ZH/JUcu2lZb4TOQ6JiQKubwIzJLknrlF9sE4zJMtcypUhKi5JqUgnGgiS6t42XscqUgHvKST1WfN/SMXaE5JUr8xYeH7RAiaME14JD+kercYgJ/MoDyqfKLqYkVaFGj3RokN5l/hEfZpAc46k/ExiZBP3j+VN0fqXXwEESNnl3onj7avFVB4RINZAcu3dFSWpTBicYjnSHFQsFu9cZqZ3lUHrjDAWIO5dR1UX8sBEy5YZiIuf01ye1bT7ULWFMX7qXcgF2JJOQGuJEQWDaMyRNlr7RZD951GiTQ0AIUAMiRXlTTevYk2yzWum4Q6JgBqkZFqAh65wjsu0JilhIVcBLO4DA0d9BjE8XWWY7xLT3Q5BLYjA8QICtW1Zcr21B/uip8MusIja5ykJSV3UBIAbEpAAd8S4GOEQizhPukk5n5CvnG3HDNW9Okotk6mPg0ZEcizkpBcjgB8oyC9HoW4gTeGwrm2WbLlBClqSyQs913DHChGI4gVEArQ7ELWgt3WOLVYjMtFImbxWkzzLmKnoU4SoAqS2mAAArQ54xLEk1Puhu7MQCxEtalXVzFMybrns0AkX5hOLFk0fC6enWaaQsoU7XUsSMR3gSTqT6YCOZbpfaNdtCZU0AyVEISo4oNEpL/cwBGQL6g9TVKBYihGGg6YPxjtOOzpL17ST5YWgJPCrtwpm8JbbISkLQt1JUChQURUKcHAYkFuEEbQtih3XYmpAx6njwhJtLaSbt1TX/uA1oRXUCorDx+1Ioqdx5pnpQlaJgKwKukkE4YEO0dY29u4iZKuF7oqLtLpDgF6uG7rF8YUbqyv5t81Iw5n0ADxa51rJoA5zaNceEz0trl1s3FdXcmdFD5UOGkebL+y2QpZTNRfN1+4VJbK8SCKk4BtdI6WNmpBKjRSsaDLyguzS0pDJbjq/ExfCF5a5Ntv7FJSJapkqZNTdqUqKV0zySfMww3M2XLs6lGqlKASSW9mrsMg7PjgI6XbZqUoUpXshJJ5Nh8I5rKWUqBSLpBcORThx0+US8YRaJ91JYhAzyqOsUvfq31RLBDXb6mbUgYcj5Q1T9otmQsyLRLtElYU18JStBfBSTjdIYjuxSNrbeVa131JCTdAYfdvKIc5mp8I83OeNdOMVy3zitV0E00MR2HaS0rCXKuGMMrTY5V0lTilGaJbL2amF0AISLpAAN40xZzmS/CMbMdJxuhbftMy1XSkXok2TtgmY4BQpNR0jNo2SXNnJUVEApBLM+WuFTHiJAWtKpYSGSXqaseJqWh0vKXXWt2dodrLcnvAkAHEnEY444wTtrZfbyly+8CoZJJ7wqC+DOBBe7m7y7LZhfACi6l1wJNAeQYQx6jqaRrxrhb3053srdGfNnmRMRcCUgku4CS7FxiXdhQ9Ivyd20pZKShgAASm8qlMywwhhs+QEuzOo3iUg1JzLvkAA5jS2bRur7MYs7a8eMbn5yReXO8gUywXaKUtQ5sPBLRSt+9+Rs9SJUiXLVOWLxJwQnAOBVSiXYE4DiIv0q1CYkirjhj+0UjbP2bzrXa1WrtJUpK5SUGWoFZJTmSAwDBNQ+EPHvpn/AEFuhvPbVWoSrUZaxNDhhduXQ5yYuCKYvDjefe3sZnZIopLFRpml2rhiD0isW3ZFrsk6UmaAEAuFS5gwHBwoDKoiTZ9i/iZqlKSVJTU1NTkHxIGf7xzu+nScZ7+LjJ3pSZaSUqUspDgBgCeJgW07cnKpSU4oGctzI9BC6xkz54Eph2aVFV38XdAfUnCuRjNuWGZKVLVeYkkHOgY50zzjcZswo3gsU20lMpE64FsVqUSVFnIQKijgk6tgwMJNpbtGW95UozGqLxq9HKSnA1OMWy02mXOSHLkd0KS2bHFwHBAOeHFop2+myp39YqQtIDKU6Unu4UVUuMhico3Z10cb/Vb2rYbQClShMCiRdUXqBQXV4ECjMY699ntrSbFLTOWFTEBRUpS7x7xvMSo0IBbpHGDtJZuBRJCXupfBy9BDKz7QwWkka5EHWLjDuE3a1mJLrfiAojxAaMjlMveVTBwk8a/AtGRO16dJ3YsBU5WpK7qu4xcC63e/NVv8wy20tCZU2iQAhbYB1XSVHUsBjGbNlfw9lTQ3mfqo0HiYpO2ZpXNnSi7rlrD63kEM/BWWh4GNRmudWeU6By+Edr3J3k/ibMkqLzJbImDN8lf3CvO9pHJLLLSZY1I+DxvsrbcyyTe0RxC05KTmOBzByOuEY/Pn43t15cenVNqWw9o+ZY+LfXSKui1TJ01a5jOpTJAwShJN0cSXKidVaARMneFFoT2ktb6g0KTorTxY5ExvsyWnI3vy1/x1jre6zItO75KQQAOJL4cK1qDDt1EegFPFoB2OtISAWCuPkAX/AMwcu3ISW9Kx23GEKrOtRF5QbFg/7QSCEB8PKIF7UAwBPlAk6aqbQBh9YxNMa2raylXkj2VBiFV6jSFVn2Ghaw96pqyj1h9Z9jj3j0Hzg+VZEpwAEYAH+iSLoSqXeSPvKUf/ACVHDJ6wi0KQDRg1dMPnH0DPokmOF7+pSq1qMop7gSkpSGYkqdwwYuX43gXjl+slb40qtxCiOlOArEqjeCmoom6G8PiTGkmRUqLYUidCClgMaE9frzjy13iS0WpJIQEBKQKkBjQECrVMBS5l1SSmjCp4CsZNUb5PMeAxjWy2Nc1SJSEKWpVAlI7xGYHFniwtd32rap0vZSJinmTU2dC5ozUQkFeH4qngDAG7Vomz0qKVhghJSB7JvOWLiuB8YtNtQ6QUG6QaGhIBy5j4CEWzNndmuasKJStTkNgQGUA2IKq/mKo9PPh3OTzy9YORtyTI7i5iQsB1DvFics611iTt5FsSLq0qKSCFJIJSeWIcOGMc73m3bmArmSVqnLUtS1oAHcCi4CWJKjlQEs5yhVubtKdJtImgMgsJgIquWSznUpLEGrHNjGPKyt+M8ddktPcQbuLY8orB3qMorvMBLClK4JS79aGLRaO8hwXo45RyTfoqJXJSWM5QvHSWkJJ8VMOio6bnbEmlR3hmW6cc5kwlR0SnIcgKdI6nY9nyrLLSlIUwZJJDlRVmwfE6fCOVbu7rLkzBNSohaapuoKgeCgQxScG9I6ju1vD2oXLmp7OZJIBFbqkqBukBVQPaFcGZzHPhJf8AW+e4ruz9s9haLT3KqW4BpS9MxpopLc4i3j20bQn2AkJchiSfH9oab2WBP8YZoLhUgEADNKiFYZ3Qk9dBRKs0PdADF+ULPGp77U23beVKIug1dvwnOnLOEO19tzJzBSiRi0ZtO3BWHTy+PpCtSo1GBVhlJUah6t5P84KNhUlV5B5g5jR4X7Mm99sifgYeIV3ucaAZWnM3TocoyGV/gY8gO8bQdSkpGAq3E0HgIr+9WwTdTMl/1EUHEu5PRosNkS7rIqX8/kGHWCrwYq0DB/FR+tDERwK0AypikEMxoNAcB0FOkR7QlP3qcWjou+254m2cz5Ke/KdRTmpFVKHEpe9yvDSKBYFXhdMcefHxrtwugNhSlCeSlSkkDFLvUn7tYvtg2zOSPdWOIHqlj4xVNi242ectPZld5IwLNdJrgfvRbbJb5MzWWr8VPPDzjtxvTNMpO9P3pf6VfAj4wUjeeVmFj+0fAwGqzECoCx5+Ig2wbKQWWpHEA+pEatxMNJE8LSFB2IcOG8jWNlrcUJpUaeEYkuIDnLKDqk+R1jneVpgkWpaVdw4imhZj6P4x7K29MUWSQRmWDPwpWF820EAcCf8AxV/iM7W4CW/KBwz6kgD6ZuGK79pW+VolSQiWu4VzGCkhlXUhV6v5gOkUiTaFL/mrVeWtKQs0900wzIYHlxi67x7um0Sk1qkEg5FSlJJfPAL8Ypk+wqkns1VzBFQQdOoMZ5el49VqmYa8fhE9lmAzK9IEUg4ZZ/KJ7Epi5FdY4V3iOcLpGeIPOLF9nE0DaEkmrJmNzMtcVqdNckjP5w43L3nTYbR2hSFX0GWKszlJdxUYN1jfD3NY5enUdrb0dgtSJyLgIoU4EEDG8O81cSIre2N+7PLlBFkSSokEkOEJABZ1Em8quCXGpik7y73rtMz+eQyXuy5YNwB8dVPi6iTyhP8A6ugliFHLn0jty5W+nHMda2HvZLtBkFUoINna8E1dSge8kmoBCSal3vDJzbLRZLPOSFICWJIJAqL+L81epjiOw9qXFpmIdV095GF5Lh0KfB2DE4EA5GOmbC791cpRVLnJWEkjNF4pcZKFwgjIuIxOS4fp2kZUlPsHJIKmObhsSxBwy5QHsW0yzNmKKU9oVkOA5ASW9o+yLwUwo8LrVKXJnS7Qf6ZWCRiQFgg+ClPSNdnXZVpmpCnBWVCruFMr0MdeF77Sxdpk4gOAo8qxAm2S5irlbzGig3SvOMsc5xGu2JZMsTE+2hlD4jqHjsyVbR2Zfs6w3eQq+nWlFDwr0ivfwgOOGfIxa7RbVA3gEmmtKPj0JaK/PUlGYarcg7ZPhHL9Z9Xi4XtWzdnNmS3fs1qRzuqIfwEAzDHTN4NzEWmaucmYZZU14XAQSA157wxYU+dBtmblSpHfmHtV5OGSnjdcueJw0zjF5YuKnu/uzPnKSpKQlON5ZZxh3RiroIusrcpII7SYrXugDzUS/gIPslqqc3SUvm+umTQxQS14EEEvQDwzYu3gdYz5VcLUbqyW9/8AUPlHkO0kkUBHUf8AGMieR4w1su+KJqFGVJmqTLSCXuB3entGrjwEFL2oVplyxLWlS7pUFXSyHdR7qjUlhUChMLtzrD2dmTqrvHkXu/7WPWN1Wmk2cMf6cvo481PHq8cYOpG0ETEXZa0KUSxCVJJAcuSAaUEcj3j2cLNbVhAIlKN5A0BYlP8AafIiH+9Fj7KXZko7q0IJvChehdxneJrCjbW05c2Uy1gzAQoEa4FR4EBuojh+ntvhu9ALoTNQsZ909cPNvGLDZlJxI7uf4Sc+KT9ZxV5c8FLODxeGlitvcfNqg+8l2Pp4w/P+OnOfVs2ZY03nSSAKlKSWPTBoeSlAvWK9u8xllQJYqpwbnxJENrRZzigsdMocqwNekaTZYUGNYr0+12lH08SWbeTuEqSHGOXWsZ0SbSvJRnRwTwYsfh4QXZkBUsqerDoEhvW9Ac+1Fari5ammUF0VIarhwxGuUbGcqWZaAha3e8UiiRme8wNdOOMAXPlgJSnM5dP3iubU3UnLAV3VXXYAm8xL5hieAPjFuky0hyKk4nP/ABGTp7CFmwlxy+fYwBTr0hFaJoQS3Iczh4Yxa99JyQvtEiqwQeJGfgQ/KKKqSCSomqQ7nNRq3ARy48HTlz66PLPswlIPDP8AzEdh2XftSUKHdOXAB6czTrF03QsyLqFrS5IdIOQyLa+kWu22JM5IvYguk5pIwI8BTAxrjL7Z5WX05/I+zkhIXLnAhQ/7gN5IyDhwdHYZUivbwSVWd0zE3VOySQa6FJIDtQuPLCOuT0swzKg3Oh8KPGWhMuYlSJoCklwQoOGz5Z16xvGXFtlziAVKJvKL+A+vKLjunvMZUxMgqZM6YkpY1RNPdvBvdUDdPG6fvOUfstTOVMXKmmUmhRLUk1f8QJUEkg+6SOMV207rWuWsyxLRLILgu5VdNFJVnWuo4Q8b7if8dK21OnqvSmEyWFApUEl2oRVJYl6GkKrVLMq0M+h8QIL2Pu9aFAqtNotKiwYCYUglnLhLKZ6UIhRtdBE7ElN1JT4eOIOJJ5x0nH6Oh7KnOmGcsukjnFf2LOBloqASBiQ/hBEzbaJCV3iCrFKcziPCgrHbcmsfQ+2UiWEocfeI8QOhr4RXps11B9GzrzgbaluVNJJKiVHX0GQ4DQQLZSqhWomhq1aGj6vHl5ctrcTbStJSmjB+OQqYCNovIumlaVry9YLmWJU01ZCQKPjj5ddBAyrCpCSEpTo7uSDnhSrRi3VxtLsaiglJ5hy7cIJ2dRaU1qW6dfqkL7HMUnWnhgc4nVbUhSVJAJxbl9Zw6DdC1NQn9JjIiRNvAGleEZDV06M0pksjEshI0wSPCF+1rYJVyUlu6Bj5E0xzbOArTty73bxdu7dGBwqVCmP1jCcpWszFLKi93E5v/igjvy/TfTGD51rK1OpRPEn6pwiJc1Rdg/0deOUaqDAJqW1L6fTxsfr61jz5rSRMlGaU+AjwSZRLXZdC9GGPLOjU4xDdBILeWvEwUhfBzE9BjZ5suRKSDTEhP5iT8YHTtozjdS6QnFXu1yNanQDjhjHroIIUgEhqgs+keWdLkAAACgAy1PE8Y6ewwmpWUgS1hJIxUHLa8OkR9ohCgEC+rGZMIHspxcsz6AZ+Mam1hBJIdRy0AwHxgf8A1EzSE3Lgeod3AwfnpFBkwuEqLOLwPJYGH9wTSJ0WnAajHQCF1tmFkpGJUD5xHabWU90VWpn4DIdflDQzNqYPkPpoW7W2slKSSWAxMRfwkzFTn64YQn20pgZdFKLBsWdiCRw9poahVt209p2YApiTo4p9cori5AvgYh39fk0W+ZZAU16wosezSuelOF45u3DD6rxiSh9snawSUpUaqw9W9YutitgUOMc2SBJtBChdSVEof3SSacBVudczFps08oqXfSE6VaZlRixyNCx1rCC1SJwWE3CQKpUkgy3FXUk968NFXh+Y4NrPawsJIz9ePWJBaSX1GI+IjQ3sVsICSakuDxqcIaSZ6V90joR6QgtEsKRTJQVdIpxHg7cWj02chlS5i0j7r3h0vF+ka48rxTFtEvzhJtrdxM03274DA+bHLrxj2w7TUnurXeJzIA9IL2rt6XIQm8xWoOlL1I1JyTx8I7eXGztnLqlLsxS4JIrgaHTH6y1jz+LKO678MYezNpSJ4HaJ7NX3sQOunMdYVHZSpaiVEKBwUKpLVd9Y8t4/Z6b7+oyKOWeNVUFaHF/oRPPoMQGzP+cYXz7YkOQoqPkPnHOtSanVaRePtPjgwPIt5cYgmTQoULHAs3xgKy2pUyazd1LOSwoXZvPzje1oYXk94Zs2WQiLZj0zABVT0Z/204RNMmhYcgD48eEAy5l5mBfRvi0S2WWSFJIYgnHm2f8Ab4iLKyHWFP3bxGTfsIyJAW16qPzjIuBYF3HK1EzTgE+6SaXjzENxgRqQTpT9y8U2S6piQBS8HP1ngYtllS6S9G46U9adI3iCZI4nHh5aROpTNhzPDnAsmYzslsTQsPC8a4Zaxsq2JYOSScQlJUeLsHHVoyJ34xvISaVI9DrlQQGLUkmhL6Mp/BnbjBciY4cEVwxypzblGfoIdzXH4xJJWUurTDrAyVkNQcTxAy4Yxva7UkpASXJxjcvQgClqJuuSYYWWR2YdTXjlEMmcJSXgWfaz7RNchFBC5rEzDyTxV8vlAskG85xd34vA0+3ErTeoGYDJP+dYFNrXaCqXJN1CW7Sd6Il/jOuQrxgDbfvAsKVLkEFQ9uYaol8PxL/DlnpCzZg7RRShKzdqVqLqWtTuo4nI1PCGEuwpSgISlgKJA114mH+wtndjLLjvKU55UAHRvMw9hTs7Ya0g9sXBfPX0zpDGz2EFADAXkvyOI8Aw6CCNsEkJQml8sTonPxon+6PUz0nMAgYPjFgRbybJ7WUVt3k+0OWPz5QLurtZCymTNJC2uoUcFXRVJOSgGI1B1Bew263IlhyoB6euMc82yjs519FQFBQY4HJuI+EVHRl2CWC4mKTV6Fq6thBC5pLKDhadQ14ZvFRsO3O1TezYOOf0fAjKGdj3nSghExyMjp8YinFuUJspQlqurUnu8FiqfBQDxFsfbAtEoUuq94DI8NI9UpJ7yCCFVcHzb1/aF8yR2a+2l5+2n184BxPJVizpb4vFK2nb7tqmhRreDOfdui6A+AY4cTF2lzwReFQRFF3r3StM+eJshALoZTqSmoKmxVXukB6YQvfSy52OlbSpWkFS7cMixOj15gYwj2du3bZf9WUWGBSpK/JCiYaSkkAvSmccsx2llELQVVJVAFq2bMVRM1PIp+RMRTJ8yYSmUHbEuyX/ADHnlBVl3dWQ8ycoHRAAHip35sIYl5SNLH/JCr5c0wbAPWsby94pJcXsgcsCQM21flCPeLZSpK0qvFSVBryhVxiktQ6jrpCUoUn7ruRdYFwoKf2aaZ4xrxYtjoPbJSkBIuihYNwc0occvlBVmlgrdwUs/MYUIrny1ip7vy1hCrxonCmAcmpGXDjDX/XkSzmok3SACSwrR8XNfCIyaqs6SaN4CMjSTtBCkguA+Rx68YyHQqmzEhwP7iSasKAs2BLUerPSLEhOCQ1cjh16ws2Ts1RBWcVF+N0PdbWla6jSHEtKWCfa+UbZazE8MvdBpz4UEbCWlg4frnh9axKljiK+vWNJiWjKobSSHIDg4aeMeWcil5NWd9NMseucSKnt3VVy5HhG1nkkqcMxNemPhR/KJgEts4kBCXS4dZNWSNfrTWIROqFhyDWvGDdoSnSbo7pIp98jX/606YebrVyloapXmriTmHwHCKCV2x2JwGA+cA2vaIRVRqaAD0AziNU6YruplKL5khI+J8oabG3TZQmTmJyFfi5835RpCmTsi0WtQFZaMzm3E68B4xdrFshEtKJKAyEBzxUcSdTBKCE4UA0ieTiVaxcViLKlNQAOkbpDR6og/wCIhLp9kvwNfUv5xR5NAcklqeAGfi0LpmzkTa94FzUFjrBCJ4PtMpWJbAHhy+JiZU2lYCuz921PWaW4gE+cV/beyFy6k3kngzcC3B4udptmkK7VsldoYKN1L1GbZ+UQUOzLmIU6ASnMNzdvA+EOLLNBqc43Ui7aJstDMgJSHoCz0pmx8oFUgJU1alkgB8fdbXh8oiHmzlrCgJYJJ9348If2W1CqQCtRx+6PnzhfKsRs8hN6kycoIJZ7qS5byr00h1ZZSZaGHUmGKmlsBX9hyETS5sAJtN4v7owHxgpDgPrGgTMtLCmVY9tVllzU99KVA6j44iBFmJ7PM/lJ4AeTQCifu0iXdKR3EYA4jPHMPU/Rj1Uz9/rrDsrcQltUu6aeyf2p6dGhINLTZwtJQoOFYj6zis2zdXs1laCVJwajjWuYiypiRR8IWaEOz5lx0kG6oUIDgEZHMftzj1VjQkBkgm6eBq7N5wZarEBVBCRgUlmqcQfdrA09zUhiGDFss9Dr1jGARLNGRGtCnwHiPiIyGGncgMmmVNRSnjGyJQBJfHiTi2D4CgiFIYuSAwwJYniCMU4YholUqgI4cfl5RqjO1Z6Nm9PGPTOz+jAc2ctSwCE3cC7vgP8AFR1iSYLpZTtlXhn84zo8k1ImOCBjWnE0oeVMeUG2SSFij972jmQMuD+ghZISVruAOxokZnjoPSsWKVdlJAJBOZ1OfnlDiJxZgxGobpoIDXslI96nKNJu01HARom3desasgKlSUJwFdTG/atARtRNEiPZco546CKCpk14hTNUDQxubMRVSgkccfCIFW1CfYBJ1NT0GAgDEKWQ5VdTqcegiFc4K7odsyS5PM/CIBayT38OcFSpiFYQG6JgApEVomHPw5/tBHZhIc1iCTKK1OcBjzgPLJZHqqCpywlClaAknlEapl9VxPsj2j8BAO9lou2VSU0KyJY5Gp8kkdYgpdis5XMWopUq9WmpOpoKQ/2RYuzmJ7ovEe1j0fwrnBNjsgSkJGAp4Yk8zWGdhluXaGDTbKSpclAGp6hh6ExBaZ943E4ZnUxLtm3XVBIxI9f8RHYJDBziYAlEtgBBfaACsCmYzqPSFNqnqUWD18uMUNplrBLPxPAeMGWJX8toSWeWwdyW4N5Z8zDazBgGwaAKekDT5d6muHMYfKPbNOvJfMUPMRk0d2AXfRH1WN0lxnElqQ/eGePPWIELMUazU04Z/LwgVMpyysRQK4BgOrCurPE89TDngPVvrWBVqxBz+vl4RKI17PriPD94yDkT1NrxeMiaoCzWt2BIIL9fr4RIOQfHg5z4RU7GFqdAchmGJxzb65Q/stjtLAdleDAEqYMBpeIjNQViOv1mY37qmDkl8AzeYpEqNhzVY3U8y/oILs+wSAb66mjp00c/IxiS32AlW9EoqCKzFe0dOA0Hr6Ry5MyYX7x+vOH9k2bLlgBKE8zUk6kmpMTrSrJQEdMCmTshWbjmWHhExsCBivwrEs6xTT76fE/KBJ2yJuRT4/tASqtspApXn+0BztunBACeX7RqvYU3QHqIwbEX93zHzhtAyrUpRrV4kloPWJxsmYMAfL5x7/DT/ufXjAYiy5rLfWUar2glPsA0zjb+Amn2kqMbjZB+6RDRENsah4JRtFUwXJaSnU5sfSPUbGSPaPQU9Yn7MtdSUoGgLk8ziYdj2Za0WdIBBJxpU8zCG37TFonSkANdKlNxoAT5+EGWqaA8sKRNWQWlg95244DjCnYFiWJhmKopQbDAfDD6eKLLNAHdGeMEyKCBiCMy2ESlfdihLNm356zklk/GGEswi2XNvFSvvLJEOJs4JDP11MB5a7TAtmFHPSBZ1oc4GucG2SW9TEBiTgIKsJamUBqFInkrw4ekUZY5jTFJ1r1wgxWBhXblXJiVZPXkr96wzQHLPi3mYAdGJScD9AwLMcEg6/Xl6wyXY0P/AFUjLDnx5+Ee27ZqSB/MqwdkkuFFhhx+OkUI5p+s4EUwLUahHSrcnEOF7JQf+45owCdWbPiIHXsJJ73aULB7vQDHr1eAiSvl4xkGS9iuA0z/AG//AKjImJoyWInQIyMgqQQNajWMjIn1GhV8IjQs3sTHkZGlTkxukxkZEEk00iK8Y8jIfRHNWWNTGiFnUxkZAbzFmlTAe25ykyzdURTItGRkUIJc5RFSfGFm8M9QlhlKDkOxMZGRn6B9xB/84fkV8IvZ/rr5fOPIyKkGKGMRWz+mr8p9IyMgqubt+wOvqYZ2sUPKPYyJPSFaMVQ1Rh/bGRkFEDAfWkbysesZGRRBtv2ByHrDKx+50+EZGQQ0m2RFe4nE+6M2jeXJSy6CuNMWeMjIqF06UK0GeX4n9axFOkp7vdGOn4oyMgCLMGSG4+sZGRkVX//Z">
            <a:extLst>
              <a:ext uri="{FF2B5EF4-FFF2-40B4-BE49-F238E27FC236}">
                <a16:creationId xmlns:a16="http://schemas.microsoft.com/office/drawing/2014/main" id="{22ECF18F-58CA-48A4-BE8A-F190ACAEE3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3318" name="AutoShape 6" descr="data:image/jpeg;base64,/9j/4AAQSkZJRgABAQAAAQABAAD/2wCEAAkGBhQSERUUExQUFRUWFxwYGBgYGBwcHRwaFxwXGxwbHBsYHCYeGhojGhgXHy8gIycpLCwsGh8xNTAqNSYrLCkBCQoKDgwOGg8PGiwkHyQpKSksKSwpLCksLCwpKSkpKSkpLCwsKSwsLCksLCksLCkpLCkpKSksKSwsLCwsLCwsLP/AABEIAMIBAwMBIgACEQEDEQH/xAAcAAACAgMBAQAAAAAAAAAAAAAEBQMGAAIHAQj/xABCEAABAgMFBQUFBgUDBAMAAAABAhEAAyEEEjFBUQUGYXGBEyKRobEyQsHR8AdSYnKS4RQjM4LxFaLSFkOywiRj4v/EABgBAQEBAQEAAAAAAAAAAAAAAAABAgME/8QAHxEBAQEAAgMBAQEBAAAAAAAAAAERAiESMUEDUXFh/9oADAMBAAIRAxEAPwDWzzlIN5KlAjNJIPiMod2TfCcgssCaniLqvFND4Qil4gNjTrByrMoGiS3jz5VjGItdh3tkTSAp5Z0WKfqDjxaGosMqYHSxGqDTypFBnbMWwID8Bl9cIglrVLLpKkHUEg+IidwX47FZ7pdyTXjA87Z6h7p6V9IQWXem0obvCYPxAeoYw0s2/I9+URxSQfJTesXyTxazpZGLjyhdNDlvrIRZJW8VmX3VKY0otJ9ajzieXs+zTC6LhP4FfAGLKYrs6V3wD9M5gyQYcT930ku6wenLSNJew7vvluX7wZwOmfz8I3Fo5+cT/wClK/CfGPJlgmNQDDWBgaTO7o5CMUsQQdnr08xGpsK9B4iBgOYoQKmYzt8PrSGpsCzkPEQOdiLJd0jr+0DFf3rS9mUa0unDRafgTHu6do/lEaLPmEmHtt3aM1CkLWAlSSktU1zDhtIi2PuaJCSDMUtyD7LZNqYHihn94sKVeJ5KAc/ODZmyJA9o8aqA+UeC02aXgUnkCrzgvijRZnIIduAg0WbQeJ+UAzN40D2Uk82HkIDnbwrODJ5Bz4mIuHcuxABi1NABAtp2nJluxc/hqfH94rxtipg75JY5kxGA4cRVw0n7wKPsJCQczU+GHrC6faFr9olVdadIhUoZ1iOZPIAYYlsW+tOsTFbqDPEJMF2TZy5oCgGBzVThhi8NbNsKWn2++fBPhn1iisrsMyaQJYUdSMBQs5NMYdWLdwJAMwucbqXbk+J8oczZ6UCpCR4eAgCftAn2Qz4KU7n8qBUxBIu6hPupSOQELLRbyfYDD76gW/tTioxLNs796Yquq2fon2U9XiNU1vYFfvrd+gx9BDVwGbEs1PanjfCf9ow5R5E/ZqOK1/qbyFIyJ2uLFaNjSZtVIAVjeTRT6uMerxDK3bSDRaieLPXl8ogQiYj2VKbQd8eCmUOjwVZ9qqwUl+Kcf0qYxqVixBO2UpNfh8R8oC/hlFLFL/7miwS9ooNLzHRVD5xNOQgh1BJ4/IxdidxUplilnFLHhT68IHXske6rx/b5Rbhs0EHvKrqxZ8PaBNOcBWvd9RqhSQWbMDJqVD41ar8mvjDaqNpkEK0Py0MYiz1c4nPx1zibb+zpslPaTLt1wkEEVJdgA75E1AwMU/bm1FTU3SJd0F2JJdvyvhHG2T26ceNq5ybRNSe7MmJ/uV6AwSnbFpDtOUWxdv8A2BMc12fvJaJBAl2mVLSS/wB4DmFoUG6Q2V9sU72LVJk2gZKT/LWMahSQUnDC6I3MqcuNi/2DeW0KUQpYIAf2E/Ac4Zf9QzPwfpPzjm1l+0yzLYKvyfzJvCvGXeOX3Yc2HeKVNfs5iZjY3Tq7UIBHURcxFx/6imDEI8D/AMoHVvNMB9lHgf8AlCE29848/iBAWQbwzCME+HzMRzNtTT77cgn4iEyJ9OcbGZAGL2rNJLzFto7ekRmcTipR5k/OAEnHnEiMGD/RgJyGyjVKneNpdkmKZkKPQwQjY00+6E8yPg5gBZywHL0aIZqwQIbI3cJ9pY0IAfzLQVJ2BKTjeVzNH5BsYCv2XBuMFDZU1YokgPiTdp6xYZaEyx3QlA1AA84hO0U5ErP4Q/nh5wAFn3db+otzomnmflB8mxS0DuoA44nxMQLtqzRISn/efBNB1MQzJZZ5iqfiNP0pp4mGqI/ikI7qe8R7qA/pQRAu1TFUSyeXeV1PspjJRQQ1SBkzA8gAAfOI7TMVgFXU6JDefyaMauJEWOrksdXvK/UaDoI0nG6SEgDVRqSevxPSIZakoIchIOJJx5k4xi7QlfeStIyIOvIVPKLq4hKa3i5Op+GnSI0zb3sBxrgkf3Gng8Fo2eVZPxmYdJY/9qwUnZ494lZGD4DkkUEPaaTiWTXtD/bLJHQ5xkWC5GRcNKJYbAlP5S3lh4iC5drUGBur/MK+NR5RBM2YRgAOKDdP6S6TFS38tlqlSiiSg3VJ70090pchN0McS4rxLajIsVq32sKJnZTJtxWfvpHAkBQB4UhtZhLWAqTMQoGoKFM/gSD4RwLZu70+eyZSL6yCWCkhgKFysgO5DB3PSOhfZvse3SlLlT5RTICbwKrp794eyQSGZycsM8d+N+Muihc5OZPNIV5pIPlHo2ooe0lJ5Ku+SwPWIJtmVLLOoaMS3nTyiObblJSolYYAkkpBoKk0bIRm9Lim/adtm+qTLYgJSpagWxUwTgS4ZKvGKNOtoWA90kCrpAHCoyzaJt4tqGfOXMLOs4DIBgBTlHlp3Pnps6Zq5ZuTRQgpJDuQ6b173Xwjnn11nUwjtV0+1LRwulnJoKBq18IXWxffVwLeAAhhL2bcIK1ez7KSCnDgr0EKVYnnHbh7c+V1vJlKUQEhzw+qDiY639keyZBTNlTkvOUb4uqcdmkJADpPtXio8jwjkctRGBIyppHTPshsR7cm8QoSlKxY94oTiQcjGuVqSTHVv+lrP9w/qPzjwbrWf7qv1GJuwmffV+pP/CAtqWlUiWVqmEDUqB6sEAmnmwzjOon/ANCsqMR0K1egMLrVtOxSyzS6YupRPQJvHLNo59tnelcwkIdKMOKuKiNfuig44wrl2tQD4vGLz/jrx/PfbsFi2rZF/wBNMsnQJBPgRe8oZ/xksCikgcwI4bL2mpJfj9N84u26e8iZxKV+2BkA6mzqMcX1x1izlqcuGLqvaqD7z8nPpEatoaIXzICR4qIiGXPSrJbcVfAGE+9NvMuQvswEqLJCkjvVxYtQsCH16Q1nDX/UlFV0XAcWcqPgkfGNrsxWJV0ZH/JUcu2lZb4TOQ6JiQKubwIzJLknrlF9sE4zJMtcypUhKi5JqUgnGgiS6t42XscqUgHvKST1WfN/SMXaE5JUr8xYeH7RAiaME14JD+kercYgJ/MoDyqfKLqYkVaFGj3RokN5l/hEfZpAc46k/ExiZBP3j+VN0fqXXwEESNnl3onj7avFVB4RINZAcu3dFSWpTBicYjnSHFQsFu9cZqZ3lUHrjDAWIO5dR1UX8sBEy5YZiIuf01ye1bT7ULWFMX7qXcgF2JJOQGuJEQWDaMyRNlr7RZD951GiTQ0AIUAMiRXlTTevYk2yzWum4Q6JgBqkZFqAh65wjsu0JilhIVcBLO4DA0d9BjE8XWWY7xLT3Q5BLYjA8QICtW1Zcr21B/uip8MusIja5ykJSV3UBIAbEpAAd8S4GOEQizhPukk5n5CvnG3HDNW9Okotk6mPg0ZEcizkpBcjgB8oyC9HoW4gTeGwrm2WbLlBClqSyQs913DHChGI4gVEArQ7ELWgt3WOLVYjMtFImbxWkzzLmKnoU4SoAqS2mAAArQ54xLEk1Puhu7MQCxEtalXVzFMybrns0AkX5hOLFk0fC6enWaaQsoU7XUsSMR3gSTqT6YCOZbpfaNdtCZU0AyVEISo4oNEpL/cwBGQL6g9TVKBYihGGg6YPxjtOOzpL17ST5YWgJPCrtwpm8JbbISkLQt1JUChQURUKcHAYkFuEEbQtih3XYmpAx6njwhJtLaSbt1TX/uA1oRXUCorDx+1Ioqdx5pnpQlaJgKwKukkE4YEO0dY29u4iZKuF7oqLtLpDgF6uG7rF8YUbqyv5t81Iw5n0ADxa51rJoA5zaNceEz0trl1s3FdXcmdFD5UOGkebL+y2QpZTNRfN1+4VJbK8SCKk4BtdI6WNmpBKjRSsaDLyguzS0pDJbjq/ExfCF5a5Ntv7FJSJapkqZNTdqUqKV0zySfMww3M2XLs6lGqlKASSW9mrsMg7PjgI6XbZqUoUpXshJJ5Nh8I5rKWUqBSLpBcORThx0+US8YRaJ91JYhAzyqOsUvfq31RLBDXb6mbUgYcj5Q1T9otmQsyLRLtElYU18JStBfBSTjdIYjuxSNrbeVa131JCTdAYfdvKIc5mp8I83OeNdOMVy3zitV0E00MR2HaS0rCXKuGMMrTY5V0lTilGaJbL2amF0AISLpAAN40xZzmS/CMbMdJxuhbftMy1XSkXok2TtgmY4BQpNR0jNo2SXNnJUVEApBLM+WuFTHiJAWtKpYSGSXqaseJqWh0vKXXWt2dodrLcnvAkAHEnEY444wTtrZfbyly+8CoZJJ7wqC+DOBBe7m7y7LZhfACi6l1wJNAeQYQx6jqaRrxrhb3053srdGfNnmRMRcCUgku4CS7FxiXdhQ9Ivyd20pZKShgAASm8qlMywwhhs+QEuzOo3iUg1JzLvkAA5jS2bRur7MYs7a8eMbn5yReXO8gUywXaKUtQ5sPBLRSt+9+Rs9SJUiXLVOWLxJwQnAOBVSiXYE4DiIv0q1CYkirjhj+0UjbP2bzrXa1WrtJUpK5SUGWoFZJTmSAwDBNQ+EPHvpn/AEFuhvPbVWoSrUZaxNDhhduXQ5yYuCKYvDjefe3sZnZIopLFRpml2rhiD0isW3ZFrsk6UmaAEAuFS5gwHBwoDKoiTZ9i/iZqlKSVJTU1NTkHxIGf7xzu+nScZ7+LjJ3pSZaSUqUspDgBgCeJgW07cnKpSU4oGctzI9BC6xkz54Eph2aVFV38XdAfUnCuRjNuWGZKVLVeYkkHOgY50zzjcZswo3gsU20lMpE64FsVqUSVFnIQKijgk6tgwMJNpbtGW95UozGqLxq9HKSnA1OMWy02mXOSHLkd0KS2bHFwHBAOeHFop2+myp39YqQtIDKU6Unu4UVUuMhico3Z10cb/Vb2rYbQClShMCiRdUXqBQXV4ECjMY699ntrSbFLTOWFTEBRUpS7x7xvMSo0IBbpHGDtJZuBRJCXupfBy9BDKz7QwWkka5EHWLjDuE3a1mJLrfiAojxAaMjlMveVTBwk8a/AtGRO16dJ3YsBU5WpK7qu4xcC63e/NVv8wy20tCZU2iQAhbYB1XSVHUsBjGbNlfw9lTQ3mfqo0HiYpO2ZpXNnSi7rlrD63kEM/BWWh4GNRmudWeU6By+Edr3J3k/ibMkqLzJbImDN8lf3CvO9pHJLLLSZY1I+DxvsrbcyyTe0RxC05KTmOBzByOuEY/Pn43t15cenVNqWw9o+ZY+LfXSKui1TJ01a5jOpTJAwShJN0cSXKidVaARMneFFoT2ktb6g0KTorTxY5ExvsyWnI3vy1/x1jre6zItO75KQQAOJL4cK1qDDt1EegFPFoB2OtISAWCuPkAX/AMwcu3ISW9Kx23GEKrOtRF5QbFg/7QSCEB8PKIF7UAwBPlAk6aqbQBh9YxNMa2raylXkj2VBiFV6jSFVn2Ghaw96pqyj1h9Z9jj3j0Hzg+VZEpwAEYAH+iSLoSqXeSPvKUf/ACVHDJ6wi0KQDRg1dMPnH0DPokmOF7+pSq1qMop7gSkpSGYkqdwwYuX43gXjl+slb40qtxCiOlOArEqjeCmoom6G8PiTGkmRUqLYUidCClgMaE9frzjy13iS0WpJIQEBKQKkBjQECrVMBS5l1SSmjCp4CsZNUb5PMeAxjWy2Nc1SJSEKWpVAlI7xGYHFniwtd32rap0vZSJinmTU2dC5ozUQkFeH4qngDAG7Vomz0qKVhghJSB7JvOWLiuB8YtNtQ6QUG6QaGhIBy5j4CEWzNndmuasKJStTkNgQGUA2IKq/mKo9PPh3OTzy9YORtyTI7i5iQsB1DvFics611iTt5FsSLq0qKSCFJIJSeWIcOGMc73m3bmArmSVqnLUtS1oAHcCi4CWJKjlQEs5yhVubtKdJtImgMgsJgIquWSznUpLEGrHNjGPKyt+M8ddktPcQbuLY8orB3qMorvMBLClK4JS79aGLRaO8hwXo45RyTfoqJXJSWM5QvHSWkJJ8VMOio6bnbEmlR3hmW6cc5kwlR0SnIcgKdI6nY9nyrLLSlIUwZJJDlRVmwfE6fCOVbu7rLkzBNSohaapuoKgeCgQxScG9I6ju1vD2oXLmp7OZJIBFbqkqBukBVQPaFcGZzHPhJf8AW+e4ruz9s9haLT3KqW4BpS9MxpopLc4i3j20bQn2AkJchiSfH9oab2WBP8YZoLhUgEADNKiFYZ3Qk9dBRKs0PdADF+ULPGp77U23beVKIug1dvwnOnLOEO19tzJzBSiRi0ZtO3BWHTy+PpCtSo1GBVhlJUah6t5P84KNhUlV5B5g5jR4X7Mm99sifgYeIV3ucaAZWnM3TocoyGV/gY8gO8bQdSkpGAq3E0HgIr+9WwTdTMl/1EUHEu5PRosNkS7rIqX8/kGHWCrwYq0DB/FR+tDERwK0AypikEMxoNAcB0FOkR7QlP3qcWjou+254m2cz5Ke/KdRTmpFVKHEpe9yvDSKBYFXhdMcefHxrtwugNhSlCeSlSkkDFLvUn7tYvtg2zOSPdWOIHqlj4xVNi242ectPZld5IwLNdJrgfvRbbJb5MzWWr8VPPDzjtxvTNMpO9P3pf6VfAj4wUjeeVmFj+0fAwGqzECoCx5+Ig2wbKQWWpHEA+pEatxMNJE8LSFB2IcOG8jWNlrcUJpUaeEYkuIDnLKDqk+R1jneVpgkWpaVdw4imhZj6P4x7K29MUWSQRmWDPwpWF820EAcCf8AxV/iM7W4CW/KBwz6kgD6ZuGK79pW+VolSQiWu4VzGCkhlXUhV6v5gOkUiTaFL/mrVeWtKQs0900wzIYHlxi67x7um0Sk1qkEg5FSlJJfPAL8Ypk+wqkns1VzBFQQdOoMZ5el49VqmYa8fhE9lmAzK9IEUg4ZZ/KJ7Epi5FdY4V3iOcLpGeIPOLF9nE0DaEkmrJmNzMtcVqdNckjP5w43L3nTYbR2hSFX0GWKszlJdxUYN1jfD3NY5enUdrb0dgtSJyLgIoU4EEDG8O81cSIre2N+7PLlBFkSSokEkOEJABZ1Em8quCXGpik7y73rtMz+eQyXuy5YNwB8dVPi6iTyhP8A6ugliFHLn0jty5W+nHMda2HvZLtBkFUoINna8E1dSge8kmoBCSal3vDJzbLRZLPOSFICWJIJAqL+L81epjiOw9qXFpmIdV095GF5Lh0KfB2DE4EA5GOmbC791cpRVLnJWEkjNF4pcZKFwgjIuIxOS4fp2kZUlPsHJIKmObhsSxBwy5QHsW0yzNmKKU9oVkOA5ASW9o+yLwUwo8LrVKXJnS7Qf6ZWCRiQFgg+ClPSNdnXZVpmpCnBWVCruFMr0MdeF77Sxdpk4gOAo8qxAm2S5irlbzGig3SvOMsc5xGu2JZMsTE+2hlD4jqHjsyVbR2Zfs6w3eQq+nWlFDwr0ivfwgOOGfIxa7RbVA3gEmmtKPj0JaK/PUlGYarcg7ZPhHL9Z9Xi4XtWzdnNmS3fs1qRzuqIfwEAzDHTN4NzEWmaucmYZZU14XAQSA157wxYU+dBtmblSpHfmHtV5OGSnjdcueJw0zjF5YuKnu/uzPnKSpKQlON5ZZxh3RiroIusrcpII7SYrXugDzUS/gIPslqqc3SUvm+umTQxQS14EEEvQDwzYu3gdYz5VcLUbqyW9/8AUPlHkO0kkUBHUf8AGMieR4w1su+KJqFGVJmqTLSCXuB3entGrjwEFL2oVplyxLWlS7pUFXSyHdR7qjUlhUChMLtzrD2dmTqrvHkXu/7WPWN1Wmk2cMf6cvo481PHq8cYOpG0ETEXZa0KUSxCVJJAcuSAaUEcj3j2cLNbVhAIlKN5A0BYlP8AafIiH+9Fj7KXZko7q0IJvChehdxneJrCjbW05c2Uy1gzAQoEa4FR4EBuojh+ntvhu9ALoTNQsZ909cPNvGLDZlJxI7uf4Sc+KT9ZxV5c8FLODxeGlitvcfNqg+8l2Pp4w/P+OnOfVs2ZY03nSSAKlKSWPTBoeSlAvWK9u8xllQJYqpwbnxJENrRZzigsdMocqwNekaTZYUGNYr0+12lH08SWbeTuEqSHGOXWsZ0SbSvJRnRwTwYsfh4QXZkBUsqerDoEhvW9Ac+1Fari5ammUF0VIarhwxGuUbGcqWZaAha3e8UiiRme8wNdOOMAXPlgJSnM5dP3iubU3UnLAV3VXXYAm8xL5hieAPjFuky0hyKk4nP/ABGTp7CFmwlxy+fYwBTr0hFaJoQS3Iczh4Yxa99JyQvtEiqwQeJGfgQ/KKKqSCSomqQ7nNRq3ARy48HTlz66PLPswlIPDP8AzEdh2XftSUKHdOXAB6czTrF03QsyLqFrS5IdIOQyLa+kWu22JM5IvYguk5pIwI8BTAxrjL7Z5WX05/I+zkhIXLnAhQ/7gN5IyDhwdHYZUivbwSVWd0zE3VOySQa6FJIDtQuPLCOuT0swzKg3Oh8KPGWhMuYlSJoCklwQoOGz5Z16xvGXFtlziAVKJvKL+A+vKLjunvMZUxMgqZM6YkpY1RNPdvBvdUDdPG6fvOUfstTOVMXKmmUmhRLUk1f8QJUEkg+6SOMV207rWuWsyxLRLILgu5VdNFJVnWuo4Q8b7if8dK21OnqvSmEyWFApUEl2oRVJYl6GkKrVLMq0M+h8QIL2Pu9aFAqtNotKiwYCYUglnLhLKZ6UIhRtdBE7ElN1JT4eOIOJJ5x0nH6Oh7KnOmGcsukjnFf2LOBloqASBiQ/hBEzbaJCV3iCrFKcziPCgrHbcmsfQ+2UiWEocfeI8QOhr4RXps11B9GzrzgbaluVNJJKiVHX0GQ4DQQLZSqhWomhq1aGj6vHl5ctrcTbStJSmjB+OQqYCNovIumlaVry9YLmWJU01ZCQKPjj5ddBAyrCpCSEpTo7uSDnhSrRi3VxtLsaiglJ5hy7cIJ2dRaU1qW6dfqkL7HMUnWnhgc4nVbUhSVJAJxbl9Zw6DdC1NQn9JjIiRNvAGleEZDV06M0pksjEshI0wSPCF+1rYJVyUlu6Bj5E0xzbOArTty73bxdu7dGBwqVCmP1jCcpWszFLKi93E5v/igjvy/TfTGD51rK1OpRPEn6pwiJc1Rdg/0deOUaqDAJqW1L6fTxsfr61jz5rSRMlGaU+AjwSZRLXZdC9GGPLOjU4xDdBILeWvEwUhfBzE9BjZ5suRKSDTEhP5iT8YHTtozjdS6QnFXu1yNanQDjhjHroIIUgEhqgs+keWdLkAAACgAy1PE8Y6ewwmpWUgS1hJIxUHLa8OkR9ohCgEC+rGZMIHspxcsz6AZ+Mam1hBJIdRy0AwHxgf8A1EzSE3Lgeod3AwfnpFBkwuEqLOLwPJYGH9wTSJ0WnAajHQCF1tmFkpGJUD5xHabWU90VWpn4DIdflDQzNqYPkPpoW7W2slKSSWAxMRfwkzFTn64YQn20pgZdFKLBsWdiCRw9poahVt209p2YApiTo4p9cori5AvgYh39fk0W+ZZAU16wosezSuelOF45u3DD6rxiSh9snawSUpUaqw9W9YutitgUOMc2SBJtBChdSVEof3SSacBVudczFps08oqXfSE6VaZlRixyNCx1rCC1SJwWE3CQKpUkgy3FXUk968NFXh+Y4NrPawsJIz9ePWJBaSX1GI+IjQ3sVsICSakuDxqcIaSZ6V90joR6QgtEsKRTJQVdIpxHg7cWj02chlS5i0j7r3h0vF+ka48rxTFtEvzhJtrdxM03274DA+bHLrxj2w7TUnurXeJzIA9IL2rt6XIQm8xWoOlL1I1JyTx8I7eXGztnLqlLsxS4JIrgaHTH6y1jz+LKO678MYezNpSJ4HaJ7NX3sQOunMdYVHZSpaiVEKBwUKpLVd9Y8t4/Z6b7+oyKOWeNVUFaHF/oRPPoMQGzP+cYXz7YkOQoqPkPnHOtSanVaRePtPjgwPIt5cYgmTQoULHAs3xgKy2pUyazd1LOSwoXZvPzje1oYXk94Zs2WQiLZj0zABVT0Z/204RNMmhYcgD48eEAy5l5mBfRvi0S2WWSFJIYgnHm2f8Ab4iLKyHWFP3bxGTfsIyJAW16qPzjIuBYF3HK1EzTgE+6SaXjzENxgRqQTpT9y8U2S6piQBS8HP1ngYtllS6S9G46U9adI3iCZI4nHh5aROpTNhzPDnAsmYzslsTQsPC8a4Zaxsq2JYOSScQlJUeLsHHVoyJ34xvISaVI9DrlQQGLUkmhL6Mp/BnbjBciY4cEVwxypzblGfoIdzXH4xJJWUurTDrAyVkNQcTxAy4Yxva7UkpASXJxjcvQgClqJuuSYYWWR2YdTXjlEMmcJSXgWfaz7RNchFBC5rEzDyTxV8vlAskG85xd34vA0+3ErTeoGYDJP+dYFNrXaCqXJN1CW7Sd6Il/jOuQrxgDbfvAsKVLkEFQ9uYaol8PxL/DlnpCzZg7RRShKzdqVqLqWtTuo4nI1PCGEuwpSgISlgKJA114mH+wtndjLLjvKU55UAHRvMw9hTs7Ya0g9sXBfPX0zpDGz2EFADAXkvyOI8Aw6CCNsEkJQml8sTonPxon+6PUz0nMAgYPjFgRbybJ7WUVt3k+0OWPz5QLurtZCymTNJC2uoUcFXRVJOSgGI1B1Bew263IlhyoB6euMc82yjs519FQFBQY4HJuI+EVHRl2CWC4mKTV6Fq6thBC5pLKDhadQ14ZvFRsO3O1TezYOOf0fAjKGdj3nSghExyMjp8YinFuUJspQlqurUnu8FiqfBQDxFsfbAtEoUuq94DI8NI9UpJ7yCCFVcHzb1/aF8yR2a+2l5+2n184BxPJVizpb4vFK2nb7tqmhRreDOfdui6A+AY4cTF2lzwReFQRFF3r3StM+eJshALoZTqSmoKmxVXukB6YQvfSy52OlbSpWkFS7cMixOj15gYwj2du3bZf9WUWGBSpK/JCiYaSkkAvSmccsx2llELQVVJVAFq2bMVRM1PIp+RMRTJ8yYSmUHbEuyX/ADHnlBVl3dWQ8ycoHRAAHip35sIYl5SNLH/JCr5c0wbAPWsby94pJcXsgcsCQM21flCPeLZSpK0qvFSVBryhVxiktQ6jrpCUoUn7ruRdYFwoKf2aaZ4xrxYtjoPbJSkBIuihYNwc0occvlBVmlgrdwUs/MYUIrny1ip7vy1hCrxonCmAcmpGXDjDX/XkSzmok3SACSwrR8XNfCIyaqs6SaN4CMjSTtBCkguA+Rx68YyHQqmzEhwP7iSasKAs2BLUerPSLEhOCQ1cjh16ws2Ts1RBWcVF+N0PdbWla6jSHEtKWCfa+UbZazE8MvdBpz4UEbCWlg4frnh9axKljiK+vWNJiWjKobSSHIDg4aeMeWcil5NWd9NMseucSKnt3VVy5HhG1nkkqcMxNemPhR/KJgEts4kBCXS4dZNWSNfrTWIROqFhyDWvGDdoSnSbo7pIp98jX/606YebrVyloapXmriTmHwHCKCV2x2JwGA+cA2vaIRVRqaAD0AziNU6YruplKL5khI+J8oabG3TZQmTmJyFfi5835RpCmTsi0WtQFZaMzm3E68B4xdrFshEtKJKAyEBzxUcSdTBKCE4UA0ieTiVaxcViLKlNQAOkbpDR6og/wCIhLp9kvwNfUv5xR5NAcklqeAGfi0LpmzkTa94FzUFjrBCJ4PtMpWJbAHhy+JiZU2lYCuz921PWaW4gE+cV/beyFy6k3kngzcC3B4udptmkK7VsldoYKN1L1GbZ+UQUOzLmIU6ASnMNzdvA+EOLLNBqc43Ui7aJstDMgJSHoCz0pmx8oFUgJU1alkgB8fdbXh8oiHmzlrCgJYJJ9348If2W1CqQCtRx+6PnzhfKsRs8hN6kycoIJZ7qS5byr00h1ZZSZaGHUmGKmlsBX9hyETS5sAJtN4v7owHxgpDgPrGgTMtLCmVY9tVllzU99KVA6j44iBFmJ7PM/lJ4AeTQCifu0iXdKR3EYA4jPHMPU/Rj1Uz9/rrDsrcQltUu6aeyf2p6dGhINLTZwtJQoOFYj6zis2zdXs1laCVJwajjWuYiypiRR8IWaEOz5lx0kG6oUIDgEZHMftzj1VjQkBkgm6eBq7N5wZarEBVBCRgUlmqcQfdrA09zUhiGDFss9Dr1jGARLNGRGtCnwHiPiIyGGncgMmmVNRSnjGyJQBJfHiTi2D4CgiFIYuSAwwJYniCMU4YholUqgI4cfl5RqjO1Z6Nm9PGPTOz+jAc2ctSwCE3cC7vgP8AFR1iSYLpZTtlXhn84zo8k1ImOCBjWnE0oeVMeUG2SSFij972jmQMuD+ghZISVruAOxokZnjoPSsWKVdlJAJBOZ1OfnlDiJxZgxGobpoIDXslI96nKNJu01HARom3desasgKlSUJwFdTG/atARtRNEiPZco546CKCpk14hTNUDQxubMRVSgkccfCIFW1CfYBJ1NT0GAgDEKWQ5VdTqcegiFc4K7odsyS5PM/CIBayT38OcFSpiFYQG6JgApEVomHPw5/tBHZhIc1iCTKK1OcBjzgPLJZHqqCpywlClaAknlEapl9VxPsj2j8BAO9lou2VSU0KyJY5Gp8kkdYgpdis5XMWopUq9WmpOpoKQ/2RYuzmJ7ovEe1j0fwrnBNjsgSkJGAp4Yk8zWGdhluXaGDTbKSpclAGp6hh6ExBaZ943E4ZnUxLtm3XVBIxI9f8RHYJDBziYAlEtgBBfaACsCmYzqPSFNqnqUWD18uMUNplrBLPxPAeMGWJX8toSWeWwdyW4N5Z8zDazBgGwaAKekDT5d6muHMYfKPbNOvJfMUPMRk0d2AXfRH1WN0lxnElqQ/eGePPWIELMUazU04Z/LwgVMpyysRQK4BgOrCurPE89TDngPVvrWBVqxBz+vl4RKI17PriPD94yDkT1NrxeMiaoCzWt2BIIL9fr4RIOQfHg5z4RU7GFqdAchmGJxzb65Q/stjtLAdleDAEqYMBpeIjNQViOv1mY37qmDkl8AzeYpEqNhzVY3U8y/oILs+wSAb66mjp00c/IxiS32AlW9EoqCKzFe0dOA0Hr6Ry5MyYX7x+vOH9k2bLlgBKE8zUk6kmpMTrSrJQEdMCmTshWbjmWHhExsCBivwrEs6xTT76fE/KBJ2yJuRT4/tASqtspApXn+0BztunBACeX7RqvYU3QHqIwbEX93zHzhtAyrUpRrV4kloPWJxsmYMAfL5x7/DT/ufXjAYiy5rLfWUar2glPsA0zjb+Amn2kqMbjZB+6RDRENsah4JRtFUwXJaSnU5sfSPUbGSPaPQU9Yn7MtdSUoGgLk8ziYdj2Za0WdIBBJxpU8zCG37TFonSkANdKlNxoAT5+EGWqaA8sKRNWQWlg95244DjCnYFiWJhmKopQbDAfDD6eKLLNAHdGeMEyKCBiCMy2ESlfdihLNm356zklk/GGEswi2XNvFSvvLJEOJs4JDP11MB5a7TAtmFHPSBZ1oc4GucG2SW9TEBiTgIKsJamUBqFInkrw4ekUZY5jTFJ1r1wgxWBhXblXJiVZPXkr96wzQHLPi3mYAdGJScD9AwLMcEg6/Xl6wyXY0P/AFUjLDnx5+Ee27ZqSB/MqwdkkuFFhhx+OkUI5p+s4EUwLUahHSrcnEOF7JQf+45owCdWbPiIHXsJJ73aULB7vQDHr1eAiSvl4xkGS9iuA0z/AG//AKjImJoyWInQIyMgqQQNajWMjIn1GhV8IjQs3sTHkZGlTkxukxkZEEk00iK8Y8jIfRHNWWNTGiFnUxkZAbzFmlTAe25ykyzdURTItGRkUIJc5RFSfGFm8M9QlhlKDkOxMZGRn6B9xB/84fkV8IvZ/rr5fOPIyKkGKGMRWz+mr8p9IyMgqubt+wOvqYZ2sUPKPYyJPSFaMVQ1Rh/bGRkFEDAfWkbysesZGRRBtv2ByHrDKx+50+EZGQQ0m2RFe4nE+6M2jeXJSy6CuNMWeMjIqF06UK0GeX4n9axFOkp7vdGOn4oyMgCLMGSG4+sZGRkVX//Z">
            <a:extLst>
              <a:ext uri="{FF2B5EF4-FFF2-40B4-BE49-F238E27FC236}">
                <a16:creationId xmlns:a16="http://schemas.microsoft.com/office/drawing/2014/main" id="{52EE2E1F-1D0F-4919-9D7F-B973A86B99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3319" name="AutoShape 8" descr="data:image/jpeg;base64,/9j/4AAQSkZJRgABAQAAAQABAAD/2wCEAAkGBhQSERUUExQUFRUWFxwYGBgYGBwcHRwaFxwXGxwbHBsYHCYeGhojGhgXHy8gIycpLCwsGh8xNTAqNSYrLCkBCQoKDgwOGg8PGiwkHyQpKSksKSwpLCksLCwpKSkpKSkpLCwsKSwsLCksLCksLCkpLCkpKSksKSwsLCwsLCwsLP/AABEIAMIBAwMBIgACEQEDEQH/xAAcAAACAgMBAQAAAAAAAAAAAAAEBQMGAAIHAQj/xABCEAABAgMFBQUFBgUDBAMAAAABAhEAAyEEEjFBUQUGYXGBEyKRobEyQsHR8AdSYnKS4RQjM4LxFaLSFkOywiRj4v/EABgBAQEBAQEAAAAAAAAAAAAAAAABAgME/8QAHxEBAQEAAgMBAQEBAAAAAAAAAAERAiESMUEDUXFh/9oADAMBAAIRAxEAPwDWzzlIN5KlAjNJIPiMod2TfCcgssCaniLqvFND4Qil4gNjTrByrMoGiS3jz5VjGItdh3tkTSAp5Z0WKfqDjxaGosMqYHSxGqDTypFBnbMWwID8Bl9cIglrVLLpKkHUEg+IidwX47FZ7pdyTXjA87Z6h7p6V9IQWXem0obvCYPxAeoYw0s2/I9+URxSQfJTesXyTxazpZGLjyhdNDlvrIRZJW8VmX3VKY0otJ9ajzieXs+zTC6LhP4FfAGLKYrs6V3wD9M5gyQYcT930ku6wenLSNJew7vvluX7wZwOmfz8I3Fo5+cT/wClK/CfGPJlgmNQDDWBgaTO7o5CMUsQQdnr08xGpsK9B4iBgOYoQKmYzt8PrSGpsCzkPEQOdiLJd0jr+0DFf3rS9mUa0unDRafgTHu6do/lEaLPmEmHtt3aM1CkLWAlSSktU1zDhtIi2PuaJCSDMUtyD7LZNqYHihn94sKVeJ5KAc/ODZmyJA9o8aqA+UeC02aXgUnkCrzgvijRZnIIduAg0WbQeJ+UAzN40D2Uk82HkIDnbwrODJ5Bz4mIuHcuxABi1NABAtp2nJluxc/hqfH94rxtipg75JY5kxGA4cRVw0n7wKPsJCQczU+GHrC6faFr9olVdadIhUoZ1iOZPIAYYlsW+tOsTFbqDPEJMF2TZy5oCgGBzVThhi8NbNsKWn2++fBPhn1iisrsMyaQJYUdSMBQs5NMYdWLdwJAMwucbqXbk+J8oczZ6UCpCR4eAgCftAn2Qz4KU7n8qBUxBIu6hPupSOQELLRbyfYDD76gW/tTioxLNs796Yquq2fon2U9XiNU1vYFfvrd+gx9BDVwGbEs1PanjfCf9ow5R5E/ZqOK1/qbyFIyJ2uLFaNjSZtVIAVjeTRT6uMerxDK3bSDRaieLPXl8ogQiYj2VKbQd8eCmUOjwVZ9qqwUl+Kcf0qYxqVixBO2UpNfh8R8oC/hlFLFL/7miwS9ooNLzHRVD5xNOQgh1BJ4/IxdidxUplilnFLHhT68IHXske6rx/b5Rbhs0EHvKrqxZ8PaBNOcBWvd9RqhSQWbMDJqVD41ar8mvjDaqNpkEK0Py0MYiz1c4nPx1zibb+zpslPaTLt1wkEEVJdgA75E1AwMU/bm1FTU3SJd0F2JJdvyvhHG2T26ceNq5ybRNSe7MmJ/uV6AwSnbFpDtOUWxdv8A2BMc12fvJaJBAl2mVLSS/wB4DmFoUG6Q2V9sU72LVJk2gZKT/LWMahSQUnDC6I3MqcuNi/2DeW0KUQpYIAf2E/Ac4Zf9QzPwfpPzjm1l+0yzLYKvyfzJvCvGXeOX3Yc2HeKVNfs5iZjY3Tq7UIBHURcxFx/6imDEI8D/AMoHVvNMB9lHgf8AlCE29848/iBAWQbwzCME+HzMRzNtTT77cgn4iEyJ9OcbGZAGL2rNJLzFto7ekRmcTipR5k/OAEnHnEiMGD/RgJyGyjVKneNpdkmKZkKPQwQjY00+6E8yPg5gBZywHL0aIZqwQIbI3cJ9pY0IAfzLQVJ2BKTjeVzNH5BsYCv2XBuMFDZU1YokgPiTdp6xYZaEyx3QlA1AA84hO0U5ErP4Q/nh5wAFn3db+otzomnmflB8mxS0DuoA44nxMQLtqzRISn/efBNB1MQzJZZ5iqfiNP0pp4mGqI/ikI7qe8R7qA/pQRAu1TFUSyeXeV1PspjJRQQ1SBkzA8gAAfOI7TMVgFXU6JDefyaMauJEWOrksdXvK/UaDoI0nG6SEgDVRqSevxPSIZakoIchIOJJx5k4xi7QlfeStIyIOvIVPKLq4hKa3i5Op+GnSI0zb3sBxrgkf3Gng8Fo2eVZPxmYdJY/9qwUnZ494lZGD4DkkUEPaaTiWTXtD/bLJHQ5xkWC5GRcNKJYbAlP5S3lh4iC5drUGBur/MK+NR5RBM2YRgAOKDdP6S6TFS38tlqlSiiSg3VJ70090pchN0McS4rxLajIsVq32sKJnZTJtxWfvpHAkBQB4UhtZhLWAqTMQoGoKFM/gSD4RwLZu70+eyZSL6yCWCkhgKFysgO5DB3PSOhfZvse3SlLlT5RTICbwKrp794eyQSGZycsM8d+N+Muihc5OZPNIV5pIPlHo2ooe0lJ5Ku+SwPWIJtmVLLOoaMS3nTyiObblJSolYYAkkpBoKk0bIRm9Lim/adtm+qTLYgJSpagWxUwTgS4ZKvGKNOtoWA90kCrpAHCoyzaJt4tqGfOXMLOs4DIBgBTlHlp3Pnps6Zq5ZuTRQgpJDuQ6b173Xwjnn11nUwjtV0+1LRwulnJoKBq18IXWxffVwLeAAhhL2bcIK1ez7KSCnDgr0EKVYnnHbh7c+V1vJlKUQEhzw+qDiY639keyZBTNlTkvOUb4uqcdmkJADpPtXio8jwjkctRGBIyppHTPshsR7cm8QoSlKxY94oTiQcjGuVqSTHVv+lrP9w/qPzjwbrWf7qv1GJuwmffV+pP/CAtqWlUiWVqmEDUqB6sEAmnmwzjOon/ANCsqMR0K1egMLrVtOxSyzS6YupRPQJvHLNo59tnelcwkIdKMOKuKiNfuig44wrl2tQD4vGLz/jrx/PfbsFi2rZF/wBNMsnQJBPgRe8oZ/xksCikgcwI4bL2mpJfj9N84u26e8iZxKV+2BkA6mzqMcX1x1izlqcuGLqvaqD7z8nPpEatoaIXzICR4qIiGXPSrJbcVfAGE+9NvMuQvswEqLJCkjvVxYtQsCH16Q1nDX/UlFV0XAcWcqPgkfGNrsxWJV0ZH/JUcu2lZb4TOQ6JiQKubwIzJLknrlF9sE4zJMtcypUhKi5JqUgnGgiS6t42XscqUgHvKST1WfN/SMXaE5JUr8xYeH7RAiaME14JD+kercYgJ/MoDyqfKLqYkVaFGj3RokN5l/hEfZpAc46k/ExiZBP3j+VN0fqXXwEESNnl3onj7avFVB4RINZAcu3dFSWpTBicYjnSHFQsFu9cZqZ3lUHrjDAWIO5dR1UX8sBEy5YZiIuf01ye1bT7ULWFMX7qXcgF2JJOQGuJEQWDaMyRNlr7RZD951GiTQ0AIUAMiRXlTTevYk2yzWum4Q6JgBqkZFqAh65wjsu0JilhIVcBLO4DA0d9BjE8XWWY7xLT3Q5BLYjA8QICtW1Zcr21B/uip8MusIja5ykJSV3UBIAbEpAAd8S4GOEQizhPukk5n5CvnG3HDNW9Okotk6mPg0ZEcizkpBcjgB8oyC9HoW4gTeGwrm2WbLlBClqSyQs913DHChGI4gVEArQ7ELWgt3WOLVYjMtFImbxWkzzLmKnoU4SoAqS2mAAArQ54xLEk1Puhu7MQCxEtalXVzFMybrns0AkX5hOLFk0fC6enWaaQsoU7XUsSMR3gSTqT6YCOZbpfaNdtCZU0AyVEISo4oNEpL/cwBGQL6g9TVKBYihGGg6YPxjtOOzpL17ST5YWgJPCrtwpm8JbbISkLQt1JUChQURUKcHAYkFuEEbQtih3XYmpAx6njwhJtLaSbt1TX/uA1oRXUCorDx+1Ioqdx5pnpQlaJgKwKukkE4YEO0dY29u4iZKuF7oqLtLpDgF6uG7rF8YUbqyv5t81Iw5n0ADxa51rJoA5zaNceEz0trl1s3FdXcmdFD5UOGkebL+y2QpZTNRfN1+4VJbK8SCKk4BtdI6WNmpBKjRSsaDLyguzS0pDJbjq/ExfCF5a5Ntv7FJSJapkqZNTdqUqKV0zySfMww3M2XLs6lGqlKASSW9mrsMg7PjgI6XbZqUoUpXshJJ5Nh8I5rKWUqBSLpBcORThx0+US8YRaJ91JYhAzyqOsUvfq31RLBDXb6mbUgYcj5Q1T9otmQsyLRLtElYU18JStBfBSTjdIYjuxSNrbeVa131JCTdAYfdvKIc5mp8I83OeNdOMVy3zitV0E00MR2HaS0rCXKuGMMrTY5V0lTilGaJbL2amF0AISLpAAN40xZzmS/CMbMdJxuhbftMy1XSkXok2TtgmY4BQpNR0jNo2SXNnJUVEApBLM+WuFTHiJAWtKpYSGSXqaseJqWh0vKXXWt2dodrLcnvAkAHEnEY444wTtrZfbyly+8CoZJJ7wqC+DOBBe7m7y7LZhfACi6l1wJNAeQYQx6jqaRrxrhb3053srdGfNnmRMRcCUgku4CS7FxiXdhQ9Ivyd20pZKShgAASm8qlMywwhhs+QEuzOo3iUg1JzLvkAA5jS2bRur7MYs7a8eMbn5yReXO8gUywXaKUtQ5sPBLRSt+9+Rs9SJUiXLVOWLxJwQnAOBVSiXYE4DiIv0q1CYkirjhj+0UjbP2bzrXa1WrtJUpK5SUGWoFZJTmSAwDBNQ+EPHvpn/AEFuhvPbVWoSrUZaxNDhhduXQ5yYuCKYvDjefe3sZnZIopLFRpml2rhiD0isW3ZFrsk6UmaAEAuFS5gwHBwoDKoiTZ9i/iZqlKSVJTU1NTkHxIGf7xzu+nScZ7+LjJ3pSZaSUqUspDgBgCeJgW07cnKpSU4oGctzI9BC6xkz54Eph2aVFV38XdAfUnCuRjNuWGZKVLVeYkkHOgY50zzjcZswo3gsU20lMpE64FsVqUSVFnIQKijgk6tgwMJNpbtGW95UozGqLxq9HKSnA1OMWy02mXOSHLkd0KS2bHFwHBAOeHFop2+myp39YqQtIDKU6Unu4UVUuMhico3Z10cb/Vb2rYbQClShMCiRdUXqBQXV4ECjMY699ntrSbFLTOWFTEBRUpS7x7xvMSo0IBbpHGDtJZuBRJCXupfBy9BDKz7QwWkka5EHWLjDuE3a1mJLrfiAojxAaMjlMveVTBwk8a/AtGRO16dJ3YsBU5WpK7qu4xcC63e/NVv8wy20tCZU2iQAhbYB1XSVHUsBjGbNlfw9lTQ3mfqo0HiYpO2ZpXNnSi7rlrD63kEM/BWWh4GNRmudWeU6By+Edr3J3k/ibMkqLzJbImDN8lf3CvO9pHJLLLSZY1I+DxvsrbcyyTe0RxC05KTmOBzByOuEY/Pn43t15cenVNqWw9o+ZY+LfXSKui1TJ01a5jOpTJAwShJN0cSXKidVaARMneFFoT2ktb6g0KTorTxY5ExvsyWnI3vy1/x1jre6zItO75KQQAOJL4cK1qDDt1EegFPFoB2OtISAWCuPkAX/AMwcu3ISW9Kx23GEKrOtRF5QbFg/7QSCEB8PKIF7UAwBPlAk6aqbQBh9YxNMa2raylXkj2VBiFV6jSFVn2Ghaw96pqyj1h9Z9jj3j0Hzg+VZEpwAEYAH+iSLoSqXeSPvKUf/ACVHDJ6wi0KQDRg1dMPnH0DPokmOF7+pSq1qMop7gSkpSGYkqdwwYuX43gXjl+slb40qtxCiOlOArEqjeCmoom6G8PiTGkmRUqLYUidCClgMaE9frzjy13iS0WpJIQEBKQKkBjQECrVMBS5l1SSmjCp4CsZNUb5PMeAxjWy2Nc1SJSEKWpVAlI7xGYHFniwtd32rap0vZSJinmTU2dC5ozUQkFeH4qngDAG7Vomz0qKVhghJSB7JvOWLiuB8YtNtQ6QUG6QaGhIBy5j4CEWzNndmuasKJStTkNgQGUA2IKq/mKo9PPh3OTzy9YORtyTI7i5iQsB1DvFics611iTt5FsSLq0qKSCFJIJSeWIcOGMc73m3bmArmSVqnLUtS1oAHcCi4CWJKjlQEs5yhVubtKdJtImgMgsJgIquWSznUpLEGrHNjGPKyt+M8ddktPcQbuLY8orB3qMorvMBLClK4JS79aGLRaO8hwXo45RyTfoqJXJSWM5QvHSWkJJ8VMOio6bnbEmlR3hmW6cc5kwlR0SnIcgKdI6nY9nyrLLSlIUwZJJDlRVmwfE6fCOVbu7rLkzBNSohaapuoKgeCgQxScG9I6ju1vD2oXLmp7OZJIBFbqkqBukBVQPaFcGZzHPhJf8AW+e4ruz9s9haLT3KqW4BpS9MxpopLc4i3j20bQn2AkJchiSfH9oab2WBP8YZoLhUgEADNKiFYZ3Qk9dBRKs0PdADF+ULPGp77U23beVKIug1dvwnOnLOEO19tzJzBSiRi0ZtO3BWHTy+PpCtSo1GBVhlJUah6t5P84KNhUlV5B5g5jR4X7Mm99sifgYeIV3ucaAZWnM3TocoyGV/gY8gO8bQdSkpGAq3E0HgIr+9WwTdTMl/1EUHEu5PRosNkS7rIqX8/kGHWCrwYq0DB/FR+tDERwK0AypikEMxoNAcB0FOkR7QlP3qcWjou+254m2cz5Ke/KdRTmpFVKHEpe9yvDSKBYFXhdMcefHxrtwugNhSlCeSlSkkDFLvUn7tYvtg2zOSPdWOIHqlj4xVNi242ectPZld5IwLNdJrgfvRbbJb5MzWWr8VPPDzjtxvTNMpO9P3pf6VfAj4wUjeeVmFj+0fAwGqzECoCx5+Ig2wbKQWWpHEA+pEatxMNJE8LSFB2IcOG8jWNlrcUJpUaeEYkuIDnLKDqk+R1jneVpgkWpaVdw4imhZj6P4x7K29MUWSQRmWDPwpWF820EAcCf8AxV/iM7W4CW/KBwz6kgD6ZuGK79pW+VolSQiWu4VzGCkhlXUhV6v5gOkUiTaFL/mrVeWtKQs0900wzIYHlxi67x7um0Sk1qkEg5FSlJJfPAL8Ypk+wqkns1VzBFQQdOoMZ5el49VqmYa8fhE9lmAzK9IEUg4ZZ/KJ7Epi5FdY4V3iOcLpGeIPOLF9nE0DaEkmrJmNzMtcVqdNckjP5w43L3nTYbR2hSFX0GWKszlJdxUYN1jfD3NY5enUdrb0dgtSJyLgIoU4EEDG8O81cSIre2N+7PLlBFkSSokEkOEJABZ1Em8quCXGpik7y73rtMz+eQyXuy5YNwB8dVPi6iTyhP8A6ugliFHLn0jty5W+nHMda2HvZLtBkFUoINna8E1dSge8kmoBCSal3vDJzbLRZLPOSFICWJIJAqL+L81epjiOw9qXFpmIdV095GF5Lh0KfB2DE4EA5GOmbC791cpRVLnJWEkjNF4pcZKFwgjIuIxOS4fp2kZUlPsHJIKmObhsSxBwy5QHsW0yzNmKKU9oVkOA5ASW9o+yLwUwo8LrVKXJnS7Qf6ZWCRiQFgg+ClPSNdnXZVpmpCnBWVCruFMr0MdeF77Sxdpk4gOAo8qxAm2S5irlbzGig3SvOMsc5xGu2JZMsTE+2hlD4jqHjsyVbR2Zfs6w3eQq+nWlFDwr0ivfwgOOGfIxa7RbVA3gEmmtKPj0JaK/PUlGYarcg7ZPhHL9Z9Xi4XtWzdnNmS3fs1qRzuqIfwEAzDHTN4NzEWmaucmYZZU14XAQSA157wxYU+dBtmblSpHfmHtV5OGSnjdcueJw0zjF5YuKnu/uzPnKSpKQlON5ZZxh3RiroIusrcpII7SYrXugDzUS/gIPslqqc3SUvm+umTQxQS14EEEvQDwzYu3gdYz5VcLUbqyW9/8AUPlHkO0kkUBHUf8AGMieR4w1su+KJqFGVJmqTLSCXuB3entGrjwEFL2oVplyxLWlS7pUFXSyHdR7qjUlhUChMLtzrD2dmTqrvHkXu/7WPWN1Wmk2cMf6cvo481PHq8cYOpG0ETEXZa0KUSxCVJJAcuSAaUEcj3j2cLNbVhAIlKN5A0BYlP8AafIiH+9Fj7KXZko7q0IJvChehdxneJrCjbW05c2Uy1gzAQoEa4FR4EBuojh+ntvhu9ALoTNQsZ909cPNvGLDZlJxI7uf4Sc+KT9ZxV5c8FLODxeGlitvcfNqg+8l2Pp4w/P+OnOfVs2ZY03nSSAKlKSWPTBoeSlAvWK9u8xllQJYqpwbnxJENrRZzigsdMocqwNekaTZYUGNYr0+12lH08SWbeTuEqSHGOXWsZ0SbSvJRnRwTwYsfh4QXZkBUsqerDoEhvW9Ac+1Fari5ammUF0VIarhwxGuUbGcqWZaAha3e8UiiRme8wNdOOMAXPlgJSnM5dP3iubU3UnLAV3VXXYAm8xL5hieAPjFuky0hyKk4nP/ABGTp7CFmwlxy+fYwBTr0hFaJoQS3Iczh4Yxa99JyQvtEiqwQeJGfgQ/KKKqSCSomqQ7nNRq3ARy48HTlz66PLPswlIPDP8AzEdh2XftSUKHdOXAB6czTrF03QsyLqFrS5IdIOQyLa+kWu22JM5IvYguk5pIwI8BTAxrjL7Z5WX05/I+zkhIXLnAhQ/7gN5IyDhwdHYZUivbwSVWd0zE3VOySQa6FJIDtQuPLCOuT0swzKg3Oh8KPGWhMuYlSJoCklwQoOGz5Z16xvGXFtlziAVKJvKL+A+vKLjunvMZUxMgqZM6YkpY1RNPdvBvdUDdPG6fvOUfstTOVMXKmmUmhRLUk1f8QJUEkg+6SOMV207rWuWsyxLRLILgu5VdNFJVnWuo4Q8b7if8dK21OnqvSmEyWFApUEl2oRVJYl6GkKrVLMq0M+h8QIL2Pu9aFAqtNotKiwYCYUglnLhLKZ6UIhRtdBE7ElN1JT4eOIOJJ5x0nH6Oh7KnOmGcsukjnFf2LOBloqASBiQ/hBEzbaJCV3iCrFKcziPCgrHbcmsfQ+2UiWEocfeI8QOhr4RXps11B9GzrzgbaluVNJJKiVHX0GQ4DQQLZSqhWomhq1aGj6vHl5ctrcTbStJSmjB+OQqYCNovIumlaVry9YLmWJU01ZCQKPjj5ddBAyrCpCSEpTo7uSDnhSrRi3VxtLsaiglJ5hy7cIJ2dRaU1qW6dfqkL7HMUnWnhgc4nVbUhSVJAJxbl9Zw6DdC1NQn9JjIiRNvAGleEZDV06M0pksjEshI0wSPCF+1rYJVyUlu6Bj5E0xzbOArTty73bxdu7dGBwqVCmP1jCcpWszFLKi93E5v/igjvy/TfTGD51rK1OpRPEn6pwiJc1Rdg/0deOUaqDAJqW1L6fTxsfr61jz5rSRMlGaU+AjwSZRLXZdC9GGPLOjU4xDdBILeWvEwUhfBzE9BjZ5suRKSDTEhP5iT8YHTtozjdS6QnFXu1yNanQDjhjHroIIUgEhqgs+keWdLkAAACgAy1PE8Y6ewwmpWUgS1hJIxUHLa8OkR9ohCgEC+rGZMIHspxcsz6AZ+Mam1hBJIdRy0AwHxgf8A1EzSE3Lgeod3AwfnpFBkwuEqLOLwPJYGH9wTSJ0WnAajHQCF1tmFkpGJUD5xHabWU90VWpn4DIdflDQzNqYPkPpoW7W2slKSSWAxMRfwkzFTn64YQn20pgZdFKLBsWdiCRw9poahVt209p2YApiTo4p9cori5AvgYh39fk0W+ZZAU16wosezSuelOF45u3DD6rxiSh9snawSUpUaqw9W9YutitgUOMc2SBJtBChdSVEof3SSacBVudczFps08oqXfSE6VaZlRixyNCx1rCC1SJwWE3CQKpUkgy3FXUk968NFXh+Y4NrPawsJIz9ePWJBaSX1GI+IjQ3sVsICSakuDxqcIaSZ6V90joR6QgtEsKRTJQVdIpxHg7cWj02chlS5i0j7r3h0vF+ka48rxTFtEvzhJtrdxM03274DA+bHLrxj2w7TUnurXeJzIA9IL2rt6XIQm8xWoOlL1I1JyTx8I7eXGztnLqlLsxS4JIrgaHTH6y1jz+LKO678MYezNpSJ4HaJ7NX3sQOunMdYVHZSpaiVEKBwUKpLVd9Y8t4/Z6b7+oyKOWeNVUFaHF/oRPPoMQGzP+cYXz7YkOQoqPkPnHOtSanVaRePtPjgwPIt5cYgmTQoULHAs3xgKy2pUyazd1LOSwoXZvPzje1oYXk94Zs2WQiLZj0zABVT0Z/204RNMmhYcgD48eEAy5l5mBfRvi0S2WWSFJIYgnHm2f8Ab4iLKyHWFP3bxGTfsIyJAW16qPzjIuBYF3HK1EzTgE+6SaXjzENxgRqQTpT9y8U2S6piQBS8HP1ngYtllS6S9G46U9adI3iCZI4nHh5aROpTNhzPDnAsmYzslsTQsPC8a4Zaxsq2JYOSScQlJUeLsHHVoyJ34xvISaVI9DrlQQGLUkmhL6Mp/BnbjBciY4cEVwxypzblGfoIdzXH4xJJWUurTDrAyVkNQcTxAy4Yxva7UkpASXJxjcvQgClqJuuSYYWWR2YdTXjlEMmcJSXgWfaz7RNchFBC5rEzDyTxV8vlAskG85xd34vA0+3ErTeoGYDJP+dYFNrXaCqXJN1CW7Sd6Il/jOuQrxgDbfvAsKVLkEFQ9uYaol8PxL/DlnpCzZg7RRShKzdqVqLqWtTuo4nI1PCGEuwpSgISlgKJA114mH+wtndjLLjvKU55UAHRvMw9hTs7Ya0g9sXBfPX0zpDGz2EFADAXkvyOI8Aw6CCNsEkJQml8sTonPxon+6PUz0nMAgYPjFgRbybJ7WUVt3k+0OWPz5QLurtZCymTNJC2uoUcFXRVJOSgGI1B1Bew263IlhyoB6euMc82yjs519FQFBQY4HJuI+EVHRl2CWC4mKTV6Fq6thBC5pLKDhadQ14ZvFRsO3O1TezYOOf0fAjKGdj3nSghExyMjp8YinFuUJspQlqurUnu8FiqfBQDxFsfbAtEoUuq94DI8NI9UpJ7yCCFVcHzb1/aF8yR2a+2l5+2n184BxPJVizpb4vFK2nb7tqmhRreDOfdui6A+AY4cTF2lzwReFQRFF3r3StM+eJshALoZTqSmoKmxVXukB6YQvfSy52OlbSpWkFS7cMixOj15gYwj2du3bZf9WUWGBSpK/JCiYaSkkAvSmccsx2llELQVVJVAFq2bMVRM1PIp+RMRTJ8yYSmUHbEuyX/ADHnlBVl3dWQ8ycoHRAAHip35sIYl5SNLH/JCr5c0wbAPWsby94pJcXsgcsCQM21flCPeLZSpK0qvFSVBryhVxiktQ6jrpCUoUn7ruRdYFwoKf2aaZ4xrxYtjoPbJSkBIuihYNwc0occvlBVmlgrdwUs/MYUIrny1ip7vy1hCrxonCmAcmpGXDjDX/XkSzmok3SACSwrR8XNfCIyaqs6SaN4CMjSTtBCkguA+Rx68YyHQqmzEhwP7iSasKAs2BLUerPSLEhOCQ1cjh16ws2Ts1RBWcVF+N0PdbWla6jSHEtKWCfa+UbZazE8MvdBpz4UEbCWlg4frnh9axKljiK+vWNJiWjKobSSHIDg4aeMeWcil5NWd9NMseucSKnt3VVy5HhG1nkkqcMxNemPhR/KJgEts4kBCXS4dZNWSNfrTWIROqFhyDWvGDdoSnSbo7pIp98jX/606YebrVyloapXmriTmHwHCKCV2x2JwGA+cA2vaIRVRqaAD0AziNU6YruplKL5khI+J8oabG3TZQmTmJyFfi5835RpCmTsi0WtQFZaMzm3E68B4xdrFshEtKJKAyEBzxUcSdTBKCE4UA0ieTiVaxcViLKlNQAOkbpDR6og/wCIhLp9kvwNfUv5xR5NAcklqeAGfi0LpmzkTa94FzUFjrBCJ4PtMpWJbAHhy+JiZU2lYCuz921PWaW4gE+cV/beyFy6k3kngzcC3B4udptmkK7VsldoYKN1L1GbZ+UQUOzLmIU6ASnMNzdvA+EOLLNBqc43Ui7aJstDMgJSHoCz0pmx8oFUgJU1alkgB8fdbXh8oiHmzlrCgJYJJ9348If2W1CqQCtRx+6PnzhfKsRs8hN6kycoIJZ7qS5byr00h1ZZSZaGHUmGKmlsBX9hyETS5sAJtN4v7owHxgpDgPrGgTMtLCmVY9tVllzU99KVA6j44iBFmJ7PM/lJ4AeTQCifu0iXdKR3EYA4jPHMPU/Rj1Uz9/rrDsrcQltUu6aeyf2p6dGhINLTZwtJQoOFYj6zis2zdXs1laCVJwajjWuYiypiRR8IWaEOz5lx0kG6oUIDgEZHMftzj1VjQkBkgm6eBq7N5wZarEBVBCRgUlmqcQfdrA09zUhiGDFss9Dr1jGARLNGRGtCnwHiPiIyGGncgMmmVNRSnjGyJQBJfHiTi2D4CgiFIYuSAwwJYniCMU4YholUqgI4cfl5RqjO1Z6Nm9PGPTOz+jAc2ctSwCE3cC7vgP8AFR1iSYLpZTtlXhn84zo8k1ImOCBjWnE0oeVMeUG2SSFij972jmQMuD+ghZISVruAOxokZnjoPSsWKVdlJAJBOZ1OfnlDiJxZgxGobpoIDXslI96nKNJu01HARom3desasgKlSUJwFdTG/atARtRNEiPZco546CKCpk14hTNUDQxubMRVSgkccfCIFW1CfYBJ1NT0GAgDEKWQ5VdTqcegiFc4K7odsyS5PM/CIBayT38OcFSpiFYQG6JgApEVomHPw5/tBHZhIc1iCTKK1OcBjzgPLJZHqqCpywlClaAknlEapl9VxPsj2j8BAO9lou2VSU0KyJY5Gp8kkdYgpdis5XMWopUq9WmpOpoKQ/2RYuzmJ7ovEe1j0fwrnBNjsgSkJGAp4Yk8zWGdhluXaGDTbKSpclAGp6hh6ExBaZ943E4ZnUxLtm3XVBIxI9f8RHYJDBziYAlEtgBBfaACsCmYzqPSFNqnqUWD18uMUNplrBLPxPAeMGWJX8toSWeWwdyW4N5Z8zDazBgGwaAKekDT5d6muHMYfKPbNOvJfMUPMRk0d2AXfRH1WN0lxnElqQ/eGePPWIELMUazU04Z/LwgVMpyysRQK4BgOrCurPE89TDngPVvrWBVqxBz+vl4RKI17PriPD94yDkT1NrxeMiaoCzWt2BIIL9fr4RIOQfHg5z4RU7GFqdAchmGJxzb65Q/stjtLAdleDAEqYMBpeIjNQViOv1mY37qmDkl8AzeYpEqNhzVY3U8y/oILs+wSAb66mjp00c/IxiS32AlW9EoqCKzFe0dOA0Hr6Ry5MyYX7x+vOH9k2bLlgBKE8zUk6kmpMTrSrJQEdMCmTshWbjmWHhExsCBivwrEs6xTT76fE/KBJ2yJuRT4/tASqtspApXn+0BztunBACeX7RqvYU3QHqIwbEX93zHzhtAyrUpRrV4kloPWJxsmYMAfL5x7/DT/ufXjAYiy5rLfWUar2glPsA0zjb+Amn2kqMbjZB+6RDRENsah4JRtFUwXJaSnU5sfSPUbGSPaPQU9Yn7MtdSUoGgLk8ziYdj2Za0WdIBBJxpU8zCG37TFonSkANdKlNxoAT5+EGWqaA8sKRNWQWlg95244DjCnYFiWJhmKopQbDAfDD6eKLLNAHdGeMEyKCBiCMy2ESlfdihLNm356zklk/GGEswi2XNvFSvvLJEOJs4JDP11MB5a7TAtmFHPSBZ1oc4GucG2SW9TEBiTgIKsJamUBqFInkrw4ekUZY5jTFJ1r1wgxWBhXblXJiVZPXkr96wzQHLPi3mYAdGJScD9AwLMcEg6/Xl6wyXY0P/AFUjLDnx5+Ee27ZqSB/MqwdkkuFFhhx+OkUI5p+s4EUwLUahHSrcnEOF7JQf+45owCdWbPiIHXsJJ73aULB7vQDHr1eAiSvl4xkGS9iuA0z/AG//AKjImJoyWInQIyMgqQQNajWMjIn1GhV8IjQs3sTHkZGlTkxukxkZEEk00iK8Y8jIfRHNWWNTGiFnUxkZAbzFmlTAe25ykyzdURTItGRkUIJc5RFSfGFm8M9QlhlKDkOxMZGRn6B9xB/84fkV8IvZ/rr5fOPIyKkGKGMRWz+mr8p9IyMgqubt+wOvqYZ2sUPKPYyJPSFaMVQ1Rh/bGRkFEDAfWkbysesZGRRBtv2ByHrDKx+50+EZGQQ0m2RFe4nE+6M2jeXJSy6CuNMWeMjIqF06UK0GeX4n9axFOkp7vdGOn4oyMgCLMGSG4+sZGRkVX//Z">
            <a:extLst>
              <a:ext uri="{FF2B5EF4-FFF2-40B4-BE49-F238E27FC236}">
                <a16:creationId xmlns:a16="http://schemas.microsoft.com/office/drawing/2014/main" id="{581F898D-BB07-43C0-B2C6-C476627AB9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3320" name="AutoShape 10" descr="data:image/jpeg;base64,/9j/4AAQSkZJRgABAQAAAQABAAD/2wCEAAkGBhQSERUUExQUFRUWFxwYGBgYGBwcHRwaFxwXGxwbHBsYHCYeGhojGhgXHy8gIycpLCwsGh8xNTAqNSYrLCkBCQoKDgwOGg8PGiwkHyQpKSksKSwpLCksLCwpKSkpKSkpLCwsKSwsLCksLCksLCkpLCkpKSksKSwsLCwsLCwsLP/AABEIAMIBAwMBIgACEQEDEQH/xAAcAAACAgMBAQAAAAAAAAAAAAAEBQMGAAIHAQj/xABCEAABAgMFBQUFBgUDBAMAAAABAhEAAyEEEjFBUQUGYXGBEyKRobEyQsHR8AdSYnKS4RQjM4LxFaLSFkOywiRj4v/EABgBAQEBAQEAAAAAAAAAAAAAAAABAgME/8QAHxEBAQEAAgMBAQEBAAAAAAAAAAERAiESMUEDUXFh/9oADAMBAAIRAxEAPwDWzzlIN5KlAjNJIPiMod2TfCcgssCaniLqvFND4Qil4gNjTrByrMoGiS3jz5VjGItdh3tkTSAp5Z0WKfqDjxaGosMqYHSxGqDTypFBnbMWwID8Bl9cIglrVLLpKkHUEg+IidwX47FZ7pdyTXjA87Z6h7p6V9IQWXem0obvCYPxAeoYw0s2/I9+URxSQfJTesXyTxazpZGLjyhdNDlvrIRZJW8VmX3VKY0otJ9ajzieXs+zTC6LhP4FfAGLKYrs6V3wD9M5gyQYcT930ku6wenLSNJew7vvluX7wZwOmfz8I3Fo5+cT/wClK/CfGPJlgmNQDDWBgaTO7o5CMUsQQdnr08xGpsK9B4iBgOYoQKmYzt8PrSGpsCzkPEQOdiLJd0jr+0DFf3rS9mUa0unDRafgTHu6do/lEaLPmEmHtt3aM1CkLWAlSSktU1zDhtIi2PuaJCSDMUtyD7LZNqYHihn94sKVeJ5KAc/ODZmyJA9o8aqA+UeC02aXgUnkCrzgvijRZnIIduAg0WbQeJ+UAzN40D2Uk82HkIDnbwrODJ5Bz4mIuHcuxABi1NABAtp2nJluxc/hqfH94rxtipg75JY5kxGA4cRVw0n7wKPsJCQczU+GHrC6faFr9olVdadIhUoZ1iOZPIAYYlsW+tOsTFbqDPEJMF2TZy5oCgGBzVThhi8NbNsKWn2++fBPhn1iisrsMyaQJYUdSMBQs5NMYdWLdwJAMwucbqXbk+J8oczZ6UCpCR4eAgCftAn2Qz4KU7n8qBUxBIu6hPupSOQELLRbyfYDD76gW/tTioxLNs796Yquq2fon2U9XiNU1vYFfvrd+gx9BDVwGbEs1PanjfCf9ow5R5E/ZqOK1/qbyFIyJ2uLFaNjSZtVIAVjeTRT6uMerxDK3bSDRaieLPXl8ogQiYj2VKbQd8eCmUOjwVZ9qqwUl+Kcf0qYxqVixBO2UpNfh8R8oC/hlFLFL/7miwS9ooNLzHRVD5xNOQgh1BJ4/IxdidxUplilnFLHhT68IHXske6rx/b5Rbhs0EHvKrqxZ8PaBNOcBWvd9RqhSQWbMDJqVD41ar8mvjDaqNpkEK0Py0MYiz1c4nPx1zibb+zpslPaTLt1wkEEVJdgA75E1AwMU/bm1FTU3SJd0F2JJdvyvhHG2T26ceNq5ybRNSe7MmJ/uV6AwSnbFpDtOUWxdv8A2BMc12fvJaJBAl2mVLSS/wB4DmFoUG6Q2V9sU72LVJk2gZKT/LWMahSQUnDC6I3MqcuNi/2DeW0KUQpYIAf2E/Ac4Zf9QzPwfpPzjm1l+0yzLYKvyfzJvCvGXeOX3Yc2HeKVNfs5iZjY3Tq7UIBHURcxFx/6imDEI8D/AMoHVvNMB9lHgf8AlCE29848/iBAWQbwzCME+HzMRzNtTT77cgn4iEyJ9OcbGZAGL2rNJLzFto7ekRmcTipR5k/OAEnHnEiMGD/RgJyGyjVKneNpdkmKZkKPQwQjY00+6E8yPg5gBZywHL0aIZqwQIbI3cJ9pY0IAfzLQVJ2BKTjeVzNH5BsYCv2XBuMFDZU1YokgPiTdp6xYZaEyx3QlA1AA84hO0U5ErP4Q/nh5wAFn3db+otzomnmflB8mxS0DuoA44nxMQLtqzRISn/efBNB1MQzJZZ5iqfiNP0pp4mGqI/ikI7qe8R7qA/pQRAu1TFUSyeXeV1PspjJRQQ1SBkzA8gAAfOI7TMVgFXU6JDefyaMauJEWOrksdXvK/UaDoI0nG6SEgDVRqSevxPSIZakoIchIOJJx5k4xi7QlfeStIyIOvIVPKLq4hKa3i5Op+GnSI0zb3sBxrgkf3Gng8Fo2eVZPxmYdJY/9qwUnZ494lZGD4DkkUEPaaTiWTXtD/bLJHQ5xkWC5GRcNKJYbAlP5S3lh4iC5drUGBur/MK+NR5RBM2YRgAOKDdP6S6TFS38tlqlSiiSg3VJ70090pchN0McS4rxLajIsVq32sKJnZTJtxWfvpHAkBQB4UhtZhLWAqTMQoGoKFM/gSD4RwLZu70+eyZSL6yCWCkhgKFysgO5DB3PSOhfZvse3SlLlT5RTICbwKrp794eyQSGZycsM8d+N+Muihc5OZPNIV5pIPlHo2ooe0lJ5Ku+SwPWIJtmVLLOoaMS3nTyiObblJSolYYAkkpBoKk0bIRm9Lim/adtm+qTLYgJSpagWxUwTgS4ZKvGKNOtoWA90kCrpAHCoyzaJt4tqGfOXMLOs4DIBgBTlHlp3Pnps6Zq5ZuTRQgpJDuQ6b173Xwjnn11nUwjtV0+1LRwulnJoKBq18IXWxffVwLeAAhhL2bcIK1ez7KSCnDgr0EKVYnnHbh7c+V1vJlKUQEhzw+qDiY639keyZBTNlTkvOUb4uqcdmkJADpPtXio8jwjkctRGBIyppHTPshsR7cm8QoSlKxY94oTiQcjGuVqSTHVv+lrP9w/qPzjwbrWf7qv1GJuwmffV+pP/CAtqWlUiWVqmEDUqB6sEAmnmwzjOon/ANCsqMR0K1egMLrVtOxSyzS6YupRPQJvHLNo59tnelcwkIdKMOKuKiNfuig44wrl2tQD4vGLz/jrx/PfbsFi2rZF/wBNMsnQJBPgRe8oZ/xksCikgcwI4bL2mpJfj9N84u26e8iZxKV+2BkA6mzqMcX1x1izlqcuGLqvaqD7z8nPpEatoaIXzICR4qIiGXPSrJbcVfAGE+9NvMuQvswEqLJCkjvVxYtQsCH16Q1nDX/UlFV0XAcWcqPgkfGNrsxWJV0ZH/JUcu2lZb4TOQ6JiQKubwIzJLknrlF9sE4zJMtcypUhKi5JqUgnGgiS6t42XscqUgHvKST1WfN/SMXaE5JUr8xYeH7RAiaME14JD+kercYgJ/MoDyqfKLqYkVaFGj3RokN5l/hEfZpAc46k/ExiZBP3j+VN0fqXXwEESNnl3onj7avFVB4RINZAcu3dFSWpTBicYjnSHFQsFu9cZqZ3lUHrjDAWIO5dR1UX8sBEy5YZiIuf01ye1bT7ULWFMX7qXcgF2JJOQGuJEQWDaMyRNlr7RZD951GiTQ0AIUAMiRXlTTevYk2yzWum4Q6JgBqkZFqAh65wjsu0JilhIVcBLO4DA0d9BjE8XWWY7xLT3Q5BLYjA8QICtW1Zcr21B/uip8MusIja5ykJSV3UBIAbEpAAd8S4GOEQizhPukk5n5CvnG3HDNW9Okotk6mPg0ZEcizkpBcjgB8oyC9HoW4gTeGwrm2WbLlBClqSyQs913DHChGI4gVEArQ7ELWgt3WOLVYjMtFImbxWkzzLmKnoU4SoAqS2mAAArQ54xLEk1Puhu7MQCxEtalXVzFMybrns0AkX5hOLFk0fC6enWaaQsoU7XUsSMR3gSTqT6YCOZbpfaNdtCZU0AyVEISo4oNEpL/cwBGQL6g9TVKBYihGGg6YPxjtOOzpL17ST5YWgJPCrtwpm8JbbISkLQt1JUChQURUKcHAYkFuEEbQtih3XYmpAx6njwhJtLaSbt1TX/uA1oRXUCorDx+1Ioqdx5pnpQlaJgKwKukkE4YEO0dY29u4iZKuF7oqLtLpDgF6uG7rF8YUbqyv5t81Iw5n0ADxa51rJoA5zaNceEz0trl1s3FdXcmdFD5UOGkebL+y2QpZTNRfN1+4VJbK8SCKk4BtdI6WNmpBKjRSsaDLyguzS0pDJbjq/ExfCF5a5Ntv7FJSJapkqZNTdqUqKV0zySfMww3M2XLs6lGqlKASSW9mrsMg7PjgI6XbZqUoUpXshJJ5Nh8I5rKWUqBSLpBcORThx0+US8YRaJ91JYhAzyqOsUvfq31RLBDXb6mbUgYcj5Q1T9otmQsyLRLtElYU18JStBfBSTjdIYjuxSNrbeVa131JCTdAYfdvKIc5mp8I83OeNdOMVy3zitV0E00MR2HaS0rCXKuGMMrTY5V0lTilGaJbL2amF0AISLpAAN40xZzmS/CMbMdJxuhbftMy1XSkXok2TtgmY4BQpNR0jNo2SXNnJUVEApBLM+WuFTHiJAWtKpYSGSXqaseJqWh0vKXXWt2dodrLcnvAkAHEnEY444wTtrZfbyly+8CoZJJ7wqC+DOBBe7m7y7LZhfACi6l1wJNAeQYQx6jqaRrxrhb3053srdGfNnmRMRcCUgku4CS7FxiXdhQ9Ivyd20pZKShgAASm8qlMywwhhs+QEuzOo3iUg1JzLvkAA5jS2bRur7MYs7a8eMbn5yReXO8gUywXaKUtQ5sPBLRSt+9+Rs9SJUiXLVOWLxJwQnAOBVSiXYE4DiIv0q1CYkirjhj+0UjbP2bzrXa1WrtJUpK5SUGWoFZJTmSAwDBNQ+EPHvpn/AEFuhvPbVWoSrUZaxNDhhduXQ5yYuCKYvDjefe3sZnZIopLFRpml2rhiD0isW3ZFrsk6UmaAEAuFS5gwHBwoDKoiTZ9i/iZqlKSVJTU1NTkHxIGf7xzu+nScZ7+LjJ3pSZaSUqUspDgBgCeJgW07cnKpSU4oGctzI9BC6xkz54Eph2aVFV38XdAfUnCuRjNuWGZKVLVeYkkHOgY50zzjcZswo3gsU20lMpE64FsVqUSVFnIQKijgk6tgwMJNpbtGW95UozGqLxq9HKSnA1OMWy02mXOSHLkd0KS2bHFwHBAOeHFop2+myp39YqQtIDKU6Unu4UVUuMhico3Z10cb/Vb2rYbQClShMCiRdUXqBQXV4ECjMY699ntrSbFLTOWFTEBRUpS7x7xvMSo0IBbpHGDtJZuBRJCXupfBy9BDKz7QwWkka5EHWLjDuE3a1mJLrfiAojxAaMjlMveVTBwk8a/AtGRO16dJ3YsBU5WpK7qu4xcC63e/NVv8wy20tCZU2iQAhbYB1XSVHUsBjGbNlfw9lTQ3mfqo0HiYpO2ZpXNnSi7rlrD63kEM/BWWh4GNRmudWeU6By+Edr3J3k/ibMkqLzJbImDN8lf3CvO9pHJLLLSZY1I+DxvsrbcyyTe0RxC05KTmOBzByOuEY/Pn43t15cenVNqWw9o+ZY+LfXSKui1TJ01a5jOpTJAwShJN0cSXKidVaARMneFFoT2ktb6g0KTorTxY5ExvsyWnI3vy1/x1jre6zItO75KQQAOJL4cK1qDDt1EegFPFoB2OtISAWCuPkAX/AMwcu3ISW9Kx23GEKrOtRF5QbFg/7QSCEB8PKIF7UAwBPlAk6aqbQBh9YxNMa2raylXkj2VBiFV6jSFVn2Ghaw96pqyj1h9Z9jj3j0Hzg+VZEpwAEYAH+iSLoSqXeSPvKUf/ACVHDJ6wi0KQDRg1dMPnH0DPokmOF7+pSq1qMop7gSkpSGYkqdwwYuX43gXjl+slb40qtxCiOlOArEqjeCmoom6G8PiTGkmRUqLYUidCClgMaE9frzjy13iS0WpJIQEBKQKkBjQECrVMBS5l1SSmjCp4CsZNUb5PMeAxjWy2Nc1SJSEKWpVAlI7xGYHFniwtd32rap0vZSJinmTU2dC5ozUQkFeH4qngDAG7Vomz0qKVhghJSB7JvOWLiuB8YtNtQ6QUG6QaGhIBy5j4CEWzNndmuasKJStTkNgQGUA2IKq/mKo9PPh3OTzy9YORtyTI7i5iQsB1DvFics611iTt5FsSLq0qKSCFJIJSeWIcOGMc73m3bmArmSVqnLUtS1oAHcCi4CWJKjlQEs5yhVubtKdJtImgMgsJgIquWSznUpLEGrHNjGPKyt+M8ddktPcQbuLY8orB3qMorvMBLClK4JS79aGLRaO8hwXo45RyTfoqJXJSWM5QvHSWkJJ8VMOio6bnbEmlR3hmW6cc5kwlR0SnIcgKdI6nY9nyrLLSlIUwZJJDlRVmwfE6fCOVbu7rLkzBNSohaapuoKgeCgQxScG9I6ju1vD2oXLmp7OZJIBFbqkqBukBVQPaFcGZzHPhJf8AW+e4ruz9s9haLT3KqW4BpS9MxpopLc4i3j20bQn2AkJchiSfH9oab2WBP8YZoLhUgEADNKiFYZ3Qk9dBRKs0PdADF+ULPGp77U23beVKIug1dvwnOnLOEO19tzJzBSiRi0ZtO3BWHTy+PpCtSo1GBVhlJUah6t5P84KNhUlV5B5g5jR4X7Mm99sifgYeIV3ucaAZWnM3TocoyGV/gY8gO8bQdSkpGAq3E0HgIr+9WwTdTMl/1EUHEu5PRosNkS7rIqX8/kGHWCrwYq0DB/FR+tDERwK0AypikEMxoNAcB0FOkR7QlP3qcWjou+254m2cz5Ke/KdRTmpFVKHEpe9yvDSKBYFXhdMcefHxrtwugNhSlCeSlSkkDFLvUn7tYvtg2zOSPdWOIHqlj4xVNi242ectPZld5IwLNdJrgfvRbbJb5MzWWr8VPPDzjtxvTNMpO9P3pf6VfAj4wUjeeVmFj+0fAwGqzECoCx5+Ig2wbKQWWpHEA+pEatxMNJE8LSFB2IcOG8jWNlrcUJpUaeEYkuIDnLKDqk+R1jneVpgkWpaVdw4imhZj6P4x7K29MUWSQRmWDPwpWF820EAcCf8AxV/iM7W4CW/KBwz6kgD6ZuGK79pW+VolSQiWu4VzGCkhlXUhV6v5gOkUiTaFL/mrVeWtKQs0900wzIYHlxi67x7um0Sk1qkEg5FSlJJfPAL8Ypk+wqkns1VzBFQQdOoMZ5el49VqmYa8fhE9lmAzK9IEUg4ZZ/KJ7Epi5FdY4V3iOcLpGeIPOLF9nE0DaEkmrJmNzMtcVqdNckjP5w43L3nTYbR2hSFX0GWKszlJdxUYN1jfD3NY5enUdrb0dgtSJyLgIoU4EEDG8O81cSIre2N+7PLlBFkSSokEkOEJABZ1Em8quCXGpik7y73rtMz+eQyXuy5YNwB8dVPi6iTyhP8A6ugliFHLn0jty5W+nHMda2HvZLtBkFUoINna8E1dSge8kmoBCSal3vDJzbLRZLPOSFICWJIJAqL+L81epjiOw9qXFpmIdV095GF5Lh0KfB2DE4EA5GOmbC791cpRVLnJWEkjNF4pcZKFwgjIuIxOS4fp2kZUlPsHJIKmObhsSxBwy5QHsW0yzNmKKU9oVkOA5ASW9o+yLwUwo8LrVKXJnS7Qf6ZWCRiQFgg+ClPSNdnXZVpmpCnBWVCruFMr0MdeF77Sxdpk4gOAo8qxAm2S5irlbzGig3SvOMsc5xGu2JZMsTE+2hlD4jqHjsyVbR2Zfs6w3eQq+nWlFDwr0ivfwgOOGfIxa7RbVA3gEmmtKPj0JaK/PUlGYarcg7ZPhHL9Z9Xi4XtWzdnNmS3fs1qRzuqIfwEAzDHTN4NzEWmaucmYZZU14XAQSA157wxYU+dBtmblSpHfmHtV5OGSnjdcueJw0zjF5YuKnu/uzPnKSpKQlON5ZZxh3RiroIusrcpII7SYrXugDzUS/gIPslqqc3SUvm+umTQxQS14EEEvQDwzYu3gdYz5VcLUbqyW9/8AUPlHkO0kkUBHUf8AGMieR4w1su+KJqFGVJmqTLSCXuB3entGrjwEFL2oVplyxLWlS7pUFXSyHdR7qjUlhUChMLtzrD2dmTqrvHkXu/7WPWN1Wmk2cMf6cvo481PHq8cYOpG0ETEXZa0KUSxCVJJAcuSAaUEcj3j2cLNbVhAIlKN5A0BYlP8AafIiH+9Fj7KXZko7q0IJvChehdxneJrCjbW05c2Uy1gzAQoEa4FR4EBuojh+ntvhu9ALoTNQsZ909cPNvGLDZlJxI7uf4Sc+KT9ZxV5c8FLODxeGlitvcfNqg+8l2Pp4w/P+OnOfVs2ZY03nSSAKlKSWPTBoeSlAvWK9u8xllQJYqpwbnxJENrRZzigsdMocqwNekaTZYUGNYr0+12lH08SWbeTuEqSHGOXWsZ0SbSvJRnRwTwYsfh4QXZkBUsqerDoEhvW9Ac+1Fari5ammUF0VIarhwxGuUbGcqWZaAha3e8UiiRme8wNdOOMAXPlgJSnM5dP3iubU3UnLAV3VXXYAm8xL5hieAPjFuky0hyKk4nP/ABGTp7CFmwlxy+fYwBTr0hFaJoQS3Iczh4Yxa99JyQvtEiqwQeJGfgQ/KKKqSCSomqQ7nNRq3ARy48HTlz66PLPswlIPDP8AzEdh2XftSUKHdOXAB6czTrF03QsyLqFrS5IdIOQyLa+kWu22JM5IvYguk5pIwI8BTAxrjL7Z5WX05/I+zkhIXLnAhQ/7gN5IyDhwdHYZUivbwSVWd0zE3VOySQa6FJIDtQuPLCOuT0swzKg3Oh8KPGWhMuYlSJoCklwQoOGz5Z16xvGXFtlziAVKJvKL+A+vKLjunvMZUxMgqZM6YkpY1RNPdvBvdUDdPG6fvOUfstTOVMXKmmUmhRLUk1f8QJUEkg+6SOMV207rWuWsyxLRLILgu5VdNFJVnWuo4Q8b7if8dK21OnqvSmEyWFApUEl2oRVJYl6GkKrVLMq0M+h8QIL2Pu9aFAqtNotKiwYCYUglnLhLKZ6UIhRtdBE7ElN1JT4eOIOJJ5x0nH6Oh7KnOmGcsukjnFf2LOBloqASBiQ/hBEzbaJCV3iCrFKcziPCgrHbcmsfQ+2UiWEocfeI8QOhr4RXps11B9GzrzgbaluVNJJKiVHX0GQ4DQQLZSqhWomhq1aGj6vHl5ctrcTbStJSmjB+OQqYCNovIumlaVry9YLmWJU01ZCQKPjj5ddBAyrCpCSEpTo7uSDnhSrRi3VxtLsaiglJ5hy7cIJ2dRaU1qW6dfqkL7HMUnWnhgc4nVbUhSVJAJxbl9Zw6DdC1NQn9JjIiRNvAGleEZDV06M0pksjEshI0wSPCF+1rYJVyUlu6Bj5E0xzbOArTty73bxdu7dGBwqVCmP1jCcpWszFLKi93E5v/igjvy/TfTGD51rK1OpRPEn6pwiJc1Rdg/0deOUaqDAJqW1L6fTxsfr61jz5rSRMlGaU+AjwSZRLXZdC9GGPLOjU4xDdBILeWvEwUhfBzE9BjZ5suRKSDTEhP5iT8YHTtozjdS6QnFXu1yNanQDjhjHroIIUgEhqgs+keWdLkAAACgAy1PE8Y6ewwmpWUgS1hJIxUHLa8OkR9ohCgEC+rGZMIHspxcsz6AZ+Mam1hBJIdRy0AwHxgf8A1EzSE3Lgeod3AwfnpFBkwuEqLOLwPJYGH9wTSJ0WnAajHQCF1tmFkpGJUD5xHabWU90VWpn4DIdflDQzNqYPkPpoW7W2slKSSWAxMRfwkzFTn64YQn20pgZdFKLBsWdiCRw9poahVt209p2YApiTo4p9cori5AvgYh39fk0W+ZZAU16wosezSuelOF45u3DD6rxiSh9snawSUpUaqw9W9YutitgUOMc2SBJtBChdSVEof3SSacBVudczFps08oqXfSE6VaZlRixyNCx1rCC1SJwWE3CQKpUkgy3FXUk968NFXh+Y4NrPawsJIz9ePWJBaSX1GI+IjQ3sVsICSakuDxqcIaSZ6V90joR6QgtEsKRTJQVdIpxHg7cWj02chlS5i0j7r3h0vF+ka48rxTFtEvzhJtrdxM03274DA+bHLrxj2w7TUnurXeJzIA9IL2rt6XIQm8xWoOlL1I1JyTx8I7eXGztnLqlLsxS4JIrgaHTH6y1jz+LKO678MYezNpSJ4HaJ7NX3sQOunMdYVHZSpaiVEKBwUKpLVd9Y8t4/Z6b7+oyKOWeNVUFaHF/oRPPoMQGzP+cYXz7YkOQoqPkPnHOtSanVaRePtPjgwPIt5cYgmTQoULHAs3xgKy2pUyazd1LOSwoXZvPzje1oYXk94Zs2WQiLZj0zABVT0Z/204RNMmhYcgD48eEAy5l5mBfRvi0S2WWSFJIYgnHm2f8Ab4iLKyHWFP3bxGTfsIyJAW16qPzjIuBYF3HK1EzTgE+6SaXjzENxgRqQTpT9y8U2S6piQBS8HP1ngYtllS6S9G46U9adI3iCZI4nHh5aROpTNhzPDnAsmYzslsTQsPC8a4Zaxsq2JYOSScQlJUeLsHHVoyJ34xvISaVI9DrlQQGLUkmhL6Mp/BnbjBciY4cEVwxypzblGfoIdzXH4xJJWUurTDrAyVkNQcTxAy4Yxva7UkpASXJxjcvQgClqJuuSYYWWR2YdTXjlEMmcJSXgWfaz7RNchFBC5rEzDyTxV8vlAskG85xd34vA0+3ErTeoGYDJP+dYFNrXaCqXJN1CW7Sd6Il/jOuQrxgDbfvAsKVLkEFQ9uYaol8PxL/DlnpCzZg7RRShKzdqVqLqWtTuo4nI1PCGEuwpSgISlgKJA114mH+wtndjLLjvKU55UAHRvMw9hTs7Ya0g9sXBfPX0zpDGz2EFADAXkvyOI8Aw6CCNsEkJQml8sTonPxon+6PUz0nMAgYPjFgRbybJ7WUVt3k+0OWPz5QLurtZCymTNJC2uoUcFXRVJOSgGI1B1Bew263IlhyoB6euMc82yjs519FQFBQY4HJuI+EVHRl2CWC4mKTV6Fq6thBC5pLKDhadQ14ZvFRsO3O1TezYOOf0fAjKGdj3nSghExyMjp8YinFuUJspQlqurUnu8FiqfBQDxFsfbAtEoUuq94DI8NI9UpJ7yCCFVcHzb1/aF8yR2a+2l5+2n184BxPJVizpb4vFK2nb7tqmhRreDOfdui6A+AY4cTF2lzwReFQRFF3r3StM+eJshALoZTqSmoKmxVXukB6YQvfSy52OlbSpWkFS7cMixOj15gYwj2du3bZf9WUWGBSpK/JCiYaSkkAvSmccsx2llELQVVJVAFq2bMVRM1PIp+RMRTJ8yYSmUHbEuyX/ADHnlBVl3dWQ8ycoHRAAHip35sIYl5SNLH/JCr5c0wbAPWsby94pJcXsgcsCQM21flCPeLZSpK0qvFSVBryhVxiktQ6jrpCUoUn7ruRdYFwoKf2aaZ4xrxYtjoPbJSkBIuihYNwc0occvlBVmlgrdwUs/MYUIrny1ip7vy1hCrxonCmAcmpGXDjDX/XkSzmok3SACSwrR8XNfCIyaqs6SaN4CMjSTtBCkguA+Rx68YyHQqmzEhwP7iSasKAs2BLUerPSLEhOCQ1cjh16ws2Ts1RBWcVF+N0PdbWla6jSHEtKWCfa+UbZazE8MvdBpz4UEbCWlg4frnh9axKljiK+vWNJiWjKobSSHIDg4aeMeWcil5NWd9NMseucSKnt3VVy5HhG1nkkqcMxNemPhR/KJgEts4kBCXS4dZNWSNfrTWIROqFhyDWvGDdoSnSbo7pIp98jX/606YebrVyloapXmriTmHwHCKCV2x2JwGA+cA2vaIRVRqaAD0AziNU6YruplKL5khI+J8oabG3TZQmTmJyFfi5835RpCmTsi0WtQFZaMzm3E68B4xdrFshEtKJKAyEBzxUcSdTBKCE4UA0ieTiVaxcViLKlNQAOkbpDR6og/wCIhLp9kvwNfUv5xR5NAcklqeAGfi0LpmzkTa94FzUFjrBCJ4PtMpWJbAHhy+JiZU2lYCuz921PWaW4gE+cV/beyFy6k3kngzcC3B4udptmkK7VsldoYKN1L1GbZ+UQUOzLmIU6ASnMNzdvA+EOLLNBqc43Ui7aJstDMgJSHoCz0pmx8oFUgJU1alkgB8fdbXh8oiHmzlrCgJYJJ9348If2W1CqQCtRx+6PnzhfKsRs8hN6kycoIJZ7qS5byr00h1ZZSZaGHUmGKmlsBX9hyETS5sAJtN4v7owHxgpDgPrGgTMtLCmVY9tVllzU99KVA6j44iBFmJ7PM/lJ4AeTQCifu0iXdKR3EYA4jPHMPU/Rj1Uz9/rrDsrcQltUu6aeyf2p6dGhINLTZwtJQoOFYj6zis2zdXs1laCVJwajjWuYiypiRR8IWaEOz5lx0kG6oUIDgEZHMftzj1VjQkBkgm6eBq7N5wZarEBVBCRgUlmqcQfdrA09zUhiGDFss9Dr1jGARLNGRGtCnwHiPiIyGGncgMmmVNRSnjGyJQBJfHiTi2D4CgiFIYuSAwwJYniCMU4YholUqgI4cfl5RqjO1Z6Nm9PGPTOz+jAc2ctSwCE3cC7vgP8AFR1iSYLpZTtlXhn84zo8k1ImOCBjWnE0oeVMeUG2SSFij972jmQMuD+ghZISVruAOxokZnjoPSsWKVdlJAJBOZ1OfnlDiJxZgxGobpoIDXslI96nKNJu01HARom3desasgKlSUJwFdTG/atARtRNEiPZco546CKCpk14hTNUDQxubMRVSgkccfCIFW1CfYBJ1NT0GAgDEKWQ5VdTqcegiFc4K7odsyS5PM/CIBayT38OcFSpiFYQG6JgApEVomHPw5/tBHZhIc1iCTKK1OcBjzgPLJZHqqCpywlClaAknlEapl9VxPsj2j8BAO9lou2VSU0KyJY5Gp8kkdYgpdis5XMWopUq9WmpOpoKQ/2RYuzmJ7ovEe1j0fwrnBNjsgSkJGAp4Yk8zWGdhluXaGDTbKSpclAGp6hh6ExBaZ943E4ZnUxLtm3XVBIxI9f8RHYJDBziYAlEtgBBfaACsCmYzqPSFNqnqUWD18uMUNplrBLPxPAeMGWJX8toSWeWwdyW4N5Z8zDazBgGwaAKekDT5d6muHMYfKPbNOvJfMUPMRk0d2AXfRH1WN0lxnElqQ/eGePPWIELMUazU04Z/LwgVMpyysRQK4BgOrCurPE89TDngPVvrWBVqxBz+vl4RKI17PriPD94yDkT1NrxeMiaoCzWt2BIIL9fr4RIOQfHg5z4RU7GFqdAchmGJxzb65Q/stjtLAdleDAEqYMBpeIjNQViOv1mY37qmDkl8AzeYpEqNhzVY3U8y/oILs+wSAb66mjp00c/IxiS32AlW9EoqCKzFe0dOA0Hr6Ry5MyYX7x+vOH9k2bLlgBKE8zUk6kmpMTrSrJQEdMCmTshWbjmWHhExsCBivwrEs6xTT76fE/KBJ2yJuRT4/tASqtspApXn+0BztunBACeX7RqvYU3QHqIwbEX93zHzhtAyrUpRrV4kloPWJxsmYMAfL5x7/DT/ufXjAYiy5rLfWUar2glPsA0zjb+Amn2kqMbjZB+6RDRENsah4JRtFUwXJaSnU5sfSPUbGSPaPQU9Yn7MtdSUoGgLk8ziYdj2Za0WdIBBJxpU8zCG37TFonSkANdKlNxoAT5+EGWqaA8sKRNWQWlg95244DjCnYFiWJhmKopQbDAfDD6eKLLNAHdGeMEyKCBiCMy2ESlfdihLNm356zklk/GGEswi2XNvFSvvLJEOJs4JDP11MB5a7TAtmFHPSBZ1oc4GucG2SW9TEBiTgIKsJamUBqFInkrw4ekUZY5jTFJ1r1wgxWBhXblXJiVZPXkr96wzQHLPi3mYAdGJScD9AwLMcEg6/Xl6wyXY0P/AFUjLDnx5+Ee27ZqSB/MqwdkkuFFhhx+OkUI5p+s4EUwLUahHSrcnEOF7JQf+45owCdWbPiIHXsJJ73aULB7vQDHr1eAiSvl4xkGS9iuA0z/AG//AKjImJoyWInQIyMgqQQNajWMjIn1GhV8IjQs3sTHkZGlTkxukxkZEEk00iK8Y8jIfRHNWWNTGiFnUxkZAbzFmlTAe25ykyzdURTItGRkUIJc5RFSfGFm8M9QlhlKDkOxMZGRn6B9xB/84fkV8IvZ/rr5fOPIyKkGKGMRWz+mr8p9IyMgqubt+wOvqYZ2sUPKPYyJPSFaMVQ1Rh/bGRkFEDAfWkbysesZGRRBtv2ByHrDKx+50+EZGQQ0m2RFe4nE+6M2jeXJSy6CuNMWeMjIqF06UK0GeX4n9axFOkp7vdGOn4oyMgCLMGSG4+sZGRkVX//Z">
            <a:extLst>
              <a:ext uri="{FF2B5EF4-FFF2-40B4-BE49-F238E27FC236}">
                <a16:creationId xmlns:a16="http://schemas.microsoft.com/office/drawing/2014/main" id="{8125FD56-D130-4834-AB00-1A575F5698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9" name="Slika 8" descr="Moška obleka.jpg">
            <a:extLst>
              <a:ext uri="{FF2B5EF4-FFF2-40B4-BE49-F238E27FC236}">
                <a16:creationId xmlns:a16="http://schemas.microsoft.com/office/drawing/2014/main" id="{CFCA3BC1-7F72-41B9-97C6-982F7658A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41265">
            <a:off x="5943600" y="38274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11DEA8-8E37-4EB1-91EB-40986DB0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66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dirty="0"/>
            </a:br>
            <a:r>
              <a:rPr lang="sl-SI" b="1" dirty="0"/>
              <a:t>Muslimanska prehrana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92FEFDA-8A82-454A-84C3-9EEA5283A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sl-SI" altLang="sl-SI"/>
              <a:t>V islamu mora biti meso halal (dovoljeno), kar pomeni, da je posebej pripravljeno.</a:t>
            </a:r>
          </a:p>
          <a:p>
            <a:r>
              <a:rPr lang="sl-SI" altLang="sl-SI"/>
              <a:t>Med klanjem živali je treba izreči Alahovo ime in kri, ki jo imajo za nečisto, mora odteči. </a:t>
            </a:r>
          </a:p>
          <a:p>
            <a:r>
              <a:rPr lang="sl-SI" altLang="sl-SI"/>
              <a:t>Muslimani ne uživajo svinjine, ker jo imajo za nečisto.</a:t>
            </a:r>
          </a:p>
          <a:p>
            <a:r>
              <a:rPr lang="sl-SI" altLang="sl-SI"/>
              <a:t>Alkohol je prepovedan, ker v pijanosti ljudje pozabljajo na svoje dolžnosti do Alaha, npr. na molitev.</a:t>
            </a:r>
          </a:p>
        </p:txBody>
      </p:sp>
      <p:pic>
        <p:nvPicPr>
          <p:cNvPr id="22530" name="Picture 2" descr="http://www.dnevnik.si/uploads/image_cache/a71ad03f35c0597d16a2d6af96ea264b.jpeg">
            <a:extLst>
              <a:ext uri="{FF2B5EF4-FFF2-40B4-BE49-F238E27FC236}">
                <a16:creationId xmlns:a16="http://schemas.microsoft.com/office/drawing/2014/main" id="{6312B05F-E77C-42CE-834E-04CC896C0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5888"/>
            <a:ext cx="2232025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F2FACB-420A-44B1-B5D2-A96C8606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dirty="0"/>
            </a:br>
            <a:r>
              <a:rPr lang="sl-SI" b="1" dirty="0"/>
              <a:t>Muslimanska znanost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4052B1C-D55E-46AD-81F8-B20F0758C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 muslimanskem svetu so bile približno med letoma 900 in 1200 v razcvetu matematika in naravoslovne vede z meditacijo in astronomijo ter umetnost.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 Bagdadu so sezidali "hišo modrosti"; to je bila velika knjižnica, v kateri je hotel kalif zbrati primerke vseh knjig na svetu.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Muslimanski učenjaki so prinesli v Evropo mnogo del in misli starih Grkov in Perzijcev.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Iz Indije so prevzeli in utrdili rabo decimalnega sistema števil in pomen ničle.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B0B262-442B-4355-8298-34FCC7FB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dirty="0"/>
            </a:br>
            <a:r>
              <a:rPr lang="sl-SI" b="1" dirty="0"/>
              <a:t>Mošeje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4ECD6AD-56F8-4405-B05E-B0AEE291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329238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Mošeje so namenjene skupni molitvi in so središče skupnosti.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Poleg glavnega prostora za molitev so še prostori za umivanje, učenje in poučevanje otrok.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Zunaj so pogosto vodnjaki.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Ob času, določenem za pet dnevnih molitev, kličejo z minaretov izreke iz sune, pogosto tudi z zvočnikom.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To je klicanje k molitvi.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Oseba, ki recitira verze, se imenuje </a:t>
            </a:r>
            <a:r>
              <a:rPr lang="sl-SI" dirty="0" err="1"/>
              <a:t>muezin</a:t>
            </a:r>
            <a:r>
              <a:rPr lang="sl-SI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Od vseh odraslih muslimanov se pričakuje, da se ob petkih udeležujejo opoldanskih molitev v mošeji.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Ženske sedijo v mošeji ločeno od moških.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Smer Meke je v mošeji nakazana z obokano nišo ali okrašeno ploščo na steni.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Molitev vodi imam, kar pomeni modrec.</a:t>
            </a:r>
          </a:p>
        </p:txBody>
      </p:sp>
      <p:sp>
        <p:nvSpPr>
          <p:cNvPr id="16388" name="AutoShape 2" descr="data:image/jpeg;base64,/9j/4AAQSkZJRgABAQAAAQABAAD/2wCEAAkGBhQSEBQUEhQVFBQUFRYUFxUVGBYYFxoYFRQVFxYVFRYXHCYeGBojGhQUHy8gIycpLCwsFR4xNTAqNSYsLCkBCQoKDgwOGg8PGiwkHCUsKiwsLCwsLCwsLCwsKSwpLCwsLCwsLCwsKSwpLCosLCwsLCwpLCwsLCwpLCwsLCwpLP/AABEIAMIBAwMBIgACEQEDEQH/xAAcAAABBQEBAQAAAAAAAAAAAAAFAAECAwQGBwj/xABJEAACAQIEAwYCBQgHBwQDAAABAhEAAwQSITEFQVEGEyJhcYEykRRCobHBByMzUmKS0fAVQ1NjgrLhJHJzg8LS8RZ0k6JEZLT/xAAZAQACAwEAAAAAAAAAAAAAAAABAgADBAX/xAArEQACAgEDBAICAgEFAAAAAAAAAQIRAxIhMQQiQVETMmFxkaHwBTNigbH/2gAMAwEAAhEDEQA/AOvt4YxUbqHlRFahcs8672o5tAK9bbmKazfija2w2hqrEcGB1XSm1rhi6fRhOKB3pLh52qv6KQ0dKKYWzpRbSItzLZtda32k0pPhamtsiq27GSLFWrBbqtasLVWxiKYNCzMwM5QoInTRmkRzH40ggAA6CPlWTB4pJAb4n764M2YkBMqPB+r8Sjlvpzq2zcBQQSRGk7xuuvPSNawdPPVll+TTkjUEWM2lVo5qBY1YhkV0qozFi1Oqg8VMNSNBJMKgl2k9ZiSKKVkCAeaZqx28TVrYkUukljk1i4xaLWTl3BRt4ByuCQSeomtHeg1i4zeIteEAkso1MCJkz8o96GT6O/Q0fsgq2HKHWPEAdPIQftpw9V5WyKdCDB2IgFFga7mfTemms/StSx16LMqqRfmppqoNUs1aaKhyaaaiTTE0SEpqJpiaaaJBwaeo1JahBRT09KgQwPcg1fbxQqAsyat+jCrHRWSU1aDIqoWQKstiKRhKWwgq5LEVdNQLUupsI4tU5t1HPTd5Q3CV3UimzaHrBqw61h4lie6TMSAMyqS2wk/afKjKSUW2RK3RyeMxGLRycy5rdm+AFQFcz423ZVNfFDZNdZ0METFdXgg+QZwFYFlIG0IxVSPVVB8pqhcVaIJYAzEk2nic5YCf+PLbUQwOMF0FhlInRlMqZ6VzOknFZPzRszJ6RgaZanct61ELXXsxEiJqtSRVwWkUoWQeqXFX1B0oIJQEqt7em9XBadqYBktyDWLtHdy2QZOrZREk5mt3FUADUnMVoqFrPxC8ihAxEl1ZREkm2wcx7KfnVWb6MeH2QL4P2tW4xGW7luJg2UxIAdLsGFYkAi2Z00I1iuioR2f7MCyEPiOSzataIYPc96Q3uL5HtRW3czToRBI1jWOYg7fwrF0bStF+bwTFPFNTzW8zjE001I02WoQiTUYqWWmNEg4FTFVhqlmoBJ0qhnpUCELbEVKTVaTVypVjKxhNNnqZQ0wSgEkKlFJVqYFI2QqIqQFW5agalhHFYOMWA9ogjZkI9Q4/CR6E1uzVn4gPCPNl/wAwOnnpVeT6v9DR5RcMKvdwVWIH1esARGusQNZn1rBwLh4tI8fXuM0TMR4QPku/370UufB/Dz0MdJ2PQxWTBt4B7+m528q53SK8rf4NeZ9hoIqphS7ypqwNdbgxFYNWA0ilJVqEHy0iKmKeKWwmZzVbCthtVW1mmUkCjMKCdqbL5bTocuS5DETIDwJEa7hdutdCbdD+O2/9nfyKHptcXnSZVcGhobNFmE4QjWwczBonMD5zprJAJI36DlVuDVgih2LNGpPr56+WvSruH3PzY/nXzHUdOe9Nb1Hz+81zujr5H+jVm+qHpRUopZa6hlGpTT5aYigQiTUSamRUDUshGmmnJpiaIBs1KmpUAl61MNUQlTCUzEFNRK1YFqeWlshTBpwas7uo5aNkocU0VIUs1KEjWa7eV3FuTIOY6clBMSfTlWokVzOMRlxJL3SoLeEIe7EEaS2hYwRoCR6Vm6mbjAuxR1SOpXF2biMF1yiSQdhO9CrTEADfTcGQesenoKH4m7pAvXBP94GmP2CxDDyg+lX8AuXHe6twArbyhXUFcxeSwI/WAW3sB8VYujy1lquTRnh2WbJqxTFaDhhSFoV2dSMNFa3KtVqY26QFAJRj8Z3ahtYkAkKWMsYUQDOrECfP3Gu2xgToY1Hn0obx2w72ItqWbvLJgFhol62zGV10Ck0TiqrWqg1sTDUxNRpopqIPFYON25w92BPgJjrGsfZW6K5ftPxFkv20gsHtNlAMAMHBLFj+yAKryy0wbGgrlR0nBFU2x4o5e4A0nnE6dKiph2SD4QCGjwkMTop6jSfUedc/w2/cNqPBCvOneGMwH1lYTtW+xjbnfKrKCuXKGQkAACQXVySdec89jXLw5dORfwbJwbiFctKmmmzV2LMJKmNKaiagRiKgRUzUCagCBqJqRqp3ijZB6VRzU1AhumnBqINSpxR89TW5UAKVAhb3lPmqmaizGhpCX05FY2c06XjR0gsse30qhMChvBiviOUE+Qnn6GtIes3/AORbbXwhhoTGoQ6rsfhGvLXrWXq3WPcuwru2CWOwNpl8S6efuNvnQrA4LulZUmC7kE6nVoHyAA9qw4OyBggqAqDibhGViPhxDuZIMwSsRzmOtFjcKroMx1IWQJMkgeXrWHpJRU3J+jRnT01+SvBXWKAsZJ5+9X5qxcGtstlEuRnUQYMgxzB9KIZa6sJxkrRjcWnuQz1QcTJgczHOddNI25/KsvFseFYJzjN66wAB6x8xVdgkwdcpGs6DXY/sjl5Guf1XUO9ETTixqtTNyFoA1J01PORpO0bAVbYY8+fl5AxA35iazosaQNIynnt/CJHTX00q3ks8xJ5dOum3WubrZqouuMPTWI/nb3pqoa5G4MeWv8xVltpFdPpOoc+2XJlzYlHdEpoJ2qwfeWkYGDbuoZ8mORvsafajZoZ2gB+jXI1IymPR1P4VsyK4tFMNmhdneEqQ+ffbcnYkHWTzmPuGw1twdbT51YndYJneDInb623WgmDuXlw+OMvaJ7xrL5YYKSCIkamc59/LQyMUXKEnRrKPED4iTmMj1Gm2lcnGksi/Zsk24MtJqM000012TESLVEtTTTTUAIk0LxvaOzafI7QfLWNVmenxT/hPSiZNcd2p7EpcD3LRCMQxZTohzCGIhSQx+RnbWlm5JdoUl5Ost4lWEqQfSuZ7W8Uv4d0cZfo+mYgHOrZhE66qdAI6kcxXmtjtbfwt0ozEZDlYEEEFWbNmB1k5iTRa72xt4pFt4nQFbga4rQ0lvDB0MRyMidxpWd5lJVwx9FBAflIgAMstALQCYYgFl9iSPalXFtw+6ultlZNwfzg311hYnXXzpVX8kx9KPoiKcGog1Ka6RmJCnAqFImoQnUqp1qSmoQfuPOn7mlnpZ6G5CLLTYYA3Vn9r7lFW5wayWELXDJykZoIg8xGjA8gBt19axdY+xIvwfYpw4yYW3mBHjdiCIOrXDrPrQ/B48vqZ18XtOseYOgovxG0e4YFsxyvBygR4SBAAA/8ANDOC4AC2Cw101YmZA3BAHz1rjPybkamxOkn1n11B9THzFELN2VB6gH7Kw38Gcuiyf2W67xmET7irMExFtQdCFEyIO3TlW7/T71SRR1PCOe4gf9tudYQj9xQQTyH8WPKi/D2UmQy+YnMdvL7esUB4nbAxd53lkXIxA1EZEBJXmefoK6bgWKzPdTJl7tgszowKqwI+cR5VXmS+R/saH1RpNuYEkCRl8Dg8/Lcaa9BWgDSSdRoTkcTvqNNPLpWTjOMax3bKofNeto2YnRXJBKx9b16VqwXE2bE37TKoRAhRhJY5gc2YHYyNI5GszRaQB1IXKQNQFInUGQAdfT18qpwukg7gifWBv7RV2PxKq6Llzi42Q6SFhWOoPKRHvWbDXQ4DqTldVYKZkSDprqOWnKD6Vf0f+6v+yvN9DSWoPi+KnvjbEgKBMc8wBkekjStyt+cYSfhUxyElx/0ffXP4uy5xrxMZUOg/Ygyx22866PUt/HsZsS7joEEjU6GfSCPiEct/Teph5KgCMqssdNUMVVhLZKwzbfyf6urrGGILnUgCRPOQQfFOuw5D7a5ON96/Zrku1iJqJNMaY13znjzTTUTTUSDk1S9ud+Ww/E+dD+NY+5Ytm4qh1XUiQDHP0PQ7HnG9c9hPymWXdkYMpGo8xlBKj9r4o65QOYJRzinTDTM3ansOMWzOkKxvfEdJXIqsZjUSNJ6edeZ8T4HcwzEPEZoBE5TBIM5tQd9CB9te34btFZu2lZGBzFVgHYtAUbHQllAMcxXG9pODXMZiMouWlKrrkaWylnDKQcmc5l1AHh0HWs+WEWrXI8W+GebKwIlmg7bjlp+FKi+I7FYgMw7tm1PiUiD5jWlWbRIstH0MGpFqy3saqRmIEzHsJP2UM7S8ZezZS5agjOA07QQQJ94rqSkkrMiRdxjtRawzBHnMVLActI0PzrRh+P2zaNxyEAJXxEcukV5N2x4p3+JtXhADW4I6MrQQfQ1m4ZiHuXUthiZYEKTpOhnziAfasb6pqbX8Fihse5WL63FzKQQeY200q0KKE4NreGs27buqaBRmIkk9J86JqZ2rYmIWUx1qBpZqNkHFXWrehPp7yaHDFKpZSQDJYSYkEZtPfP8AKrWxTOQLbLBkFXAOqk+R6Guf1ktkjTgW7Nt20wJAKxKgyJ1bapLZafiGrFfkJoLc4xdN82ybLZO7ZtpJYk2/q7ADNPn5GtpxF9d7dqcxfcbkEFvg3jSua6NSs1ZSdQ0eEt7LUe4YzMSMu37RI/CsVu9ej9FZjKy78m3EZNAaztx25buOndLIS20KpbwywBJAG2RgByimw5PjlqTJOOpUyN/s473rhkQ5Nv0i0AW9Jmt2BwVxSWlVzQW3YnIMuh22FDm7VXd+7HX4H3gyfupJ2pcD9ENj9W5Hp99CeTVK2wxhSoOYzClwAwVgrI4B6z4TpzFK1YYOzwudzkLdSokTQVu1rn+rQTE+C4dATHL0NJu1RkHu1JBLbXBrEE/aRSOvY1M6BlzBC31T3giANJEH5msf0Pu0A3C5F92MD7xQ/wD9WeH9GNARs+xmeXp86X/qzf8ANrrH6w2iOXIE00J6JalyLKGpUzTYwHjNyTmYMu8qBbJ0jy1PuetPw2wsG5cUE3YuD60W8q5ZnbzA61gTtNB/RKPiJHiiXHiO385qg/aFBlVbS5QoQAZ4yqTCxG0AfOneVyVNgWOnsg9dVQ0ZRIgaDmToK0hpEEDUN8gYNBMPj3YB8kknN4jGomJEDrG3Sr7vEXAg2liDzOxmedVp1vY1EsktA5kAT+0YFRdYJHQx8qg99jB7lTqjak6FDmU+xqRuFpLAAkkkDzNdTp87m6Zky49O6Imok1ImgnFX72+lpdSkO42IV/CGB5iSZH7JrU3RTQExeOW+iYa4/wCdX9KylZX4hqSCGXVRA310gVxl3s4l55su05yha6u2USzsy6BQAIBGsj29V/om2glQFbKFLgCYEfEeewrge0nBu8xQFrMGIZSdApKIPEzaQhBAJ11J9KzZIure46ZyFrBvZDsriD+ZYiDOZJIykA7qTmGo59T0PAePOryyM5fIFKtneGOYggmSGGs7ggbiqsYXItPdZHCt+jAKkyjCXA8KkIm+8RPKlYxAv+Ei2gTI3iJRZVVXIdNATLToTNUp09hnuGz2uK6IWCjSCGBkaHRrqned1FKq/p1g/FdyEeEqtwZQV8Oma6DBidufPelV2p+0Jsd7xWxbu2yjkKT8J0kNGjLPOvNbnFrlh7mFxHjHUkkSNVdDyJn7Yo/2/uhrfdnRlHeLJAmOh3HPptXkuLxrC51A113gAae0fhUzz7tgY42jbjCMzAnYnczqd9eeo5TRzsljVsub7a5AQq8i3LfcCJP8Yrmbl/OBO/I0Tsqq2VUnUn5THn6fztj1aXZbQfs8SfE4lbly4bZLCXI+BZJ8In4txPIHrt6Hf7X2bORFzOPhzTPSJJ1JM15dwPCXL+JW0g0OrNMwB6V6vwjszasHNGd/12316cgfMVqwa2nRXJJBP+kk5mPY+Xl5j50C452qNvK1sZkDEM4mIynTzMii+O4elxTmQE9Y126xXnvEeGMyuLQYJ3pAgk/CBO/+9I9+tZ8vUZNTjZfHHGrJ9oe0jXcsAAFeRkgr4gCZ3kn+FZMP2muB8hMIAztsDDCGMnno0A+WlCsIjNbfMxXu/FB23C6Rto0/+BQ8YsnEeDWY0nkNYHnrA8zWd3J7sK24Ot4DxA9++JvNltpAI0LF3BKoJ1LaH0Cj0Pob9rrC2kZyyl/CiMBnY7CFHIyPmK8ofHC0VttEoZXLsS2U5jBmRqJ0MAbVutcDxWKud4AxUR+cJzQAPhTMZJhSN/voFls9awuNDoHGgM/q8iQftBoBw7H99ir7LqqC1bU6bA3DPuSaE3eJPhsK1l82bQKTvlIIPM7Zf/tT9gjmF87CU19mpWrQ6OhxHExLA5fB1zDUWy5BhCNFE78j0qocQhtlmYIl/wBZR/Z9WUe460RscOtOoZgmwEt/vE/iR7mnPB8P/d/MdI/h8hRWJtWBzp0YV4gCfqEf7zjfP/ddLb/unpTPxVP1F/8Akbop/sf20/eHWiQ4Vh/7vruOs/fP7x60v6Hw39303HQj7jHsOlN8TF1g5eJJMZRvHxt1Yf2XVGH+E9KtHGkyfAgEb5ztlVpnuv1WU/4hW3+icP8A3fzHUH7xPuetP/Q+H6J8xtBEfIx6AUVif4JrQMbiCiRkWZj423zMv9l1Vh6g1Xh8b3hIAErlJCnNAuLmQnQbgN8qLHhNifqT1kdVM/NZ9SaH47AC1d/NjTuxMbQHuEe3iqueNpWPGdugijGNQI/mam4Bjn8qFYt7rKndA88xBI5qI0Ycsx9vOsYt4uNmGn6zfsz9fzf93zpLGZ0F9vaBQnE48q5AtOwEa+LmPJD99a8DjRds23ICsyKWGmjRDj2YMPatJXSrIykn2sWk+QUnEDpNp1nmSYG28oOf3Ujati4bkjOUCE5zGUEkeGY3nWJoreUFSDrIOntQ9sAjGcp9iw+6rl1U47PcR4YsDcex4DWbYZZuNcTKzAIR3ZkONzusaHU61yt26iPfxN1reRjkS24CXGcFVdsrCQp8RMjmdI3M9teMJh1W3Zth7rEKym6VKBhoxYsCJJGumx1G9cJjMbea3YuXkstZNw2VD5mGZEUFmcyYObNImT10qz55T3aK3jigvxDtKhtF1Hd3CyF0YnXItsIRHiVNdtyDvrpy3GO0D3Izi2C0FyoUBttWCiZOsz5bc8nEOLrIEEtb8EH4SoEaahl6+U6RQhLk+Y3jr8qbVJ8iaUjSMSvmdTrr18zSqrE4dVdhmBgkTH/n76VCg0exdpOxhvS1owxMkGdSdzmOx9I964bifZosCRoywDswLAEHKRvJWPU+tex5qofhiORoARsY5dCOa+VbcmKPJnjJ8Hg+JwDIk/rFdOhImD7EEHzojwjhd3EXVS1udydgBuSfKj3a/hmTFlCCAsNrP1pJIP1hJ36k+YHbdiezgt4FWUAPfTOSZ2YeEE9Ijbr6VgTi5bvY0U6sfhnC7eBs/mU764dyIzsYJJE6keQ5UE4p2tLi+uZ0ORmCNAZGRdQCN1K5tOproMJwLE22Vy6XHUfWZwJyld8h01+ym4t2bfEqxuLaS4QcrozSJJ0JZdVgxy600+ofC4F+M0di8Tn4dZZiSxDnX/iuBqT0ArXwzBK1u6sQGvPr0jLqPeTVHZzAtYwlmyxBa2mVip8OaSTBI21rfwF/CddTdumf+Yw5elY1vI1cI897YcBe27tbYywZIAAUjIQBG3iIYDzuQNBXO9i8M4c3BIA+toY3ACzzJZQB1IJ0Ux3/AG/4tkUhSpKr3kgEsG+kKFYHoNWjyPnQ78l2BFy4+cSttbbhTIlmzZWPkAGIHnTuXgrUfJr4T2CDEXL8dYAnpoPLXfczyruMMbdoKi5QqgDmNvLLpsafFvkVtIhS3PXnz56UJzW2Gq3AbifSzD/CUj82NdvD6aD2MHsFoD9t2BuKwMgrEdIJ61X2QVu7vBQdWWYn9Rt49aq7Q4vOtpogshaOknbn/Irb2IvRbvb6uvPop/jQlumNHZnV4e6i4ZHchVVCWY7ABmoGO31lbgF2xftWmgC+6gL5FlHiQHqdeoFGL9kHDooGkgx6Zm5+cGufxGHL33tN4rZsglSBv4TM/wCI/ZtFTW40l6JSe52BG0azsR0jcdaFcb7RLh/Atq5iLkAslsABQdiztoCeQEnyE1LsmSMHZU+Lu89uZ1i3cdAD6BR8qH9ocwt3mUw2YGdDqX3102AGtWzlSVeRIxt7hTgHaGzjLbNalWQw9txDoehHTQwR0NbsVi0tWzcfRV5AEkk6AKBqSSdAK5fhVgW+IW7g0N+w6uOTFVt3F9xr7Cuh4oJRR0br5R+J+dFT7NRNPdQDwnby018Wr1i7hs5i29zLlY6QCVPgPlJ9RRjiMC4uv1GkcjqND+9XHY7A9/bxSOZCuSm3hMPEe6euprpLN7vLOGdjOfDgkzuYskn5mq9blFpjaUmqCeAuqoI9NvQ1LD3wsyfLY70Lv47urTvGYooMZomJkTBjT12rJduW7OfJaP8AsiqiHPul8kuYy6EZDA15bchB7BktzdgyNo2e6NyNr9yBtVnELbNbIR2tmV1U+ICRzI/nnIMVnwl6Cwna7c2nm2adPWafi3Ems4e5cWJXLAZWYauoOnoWFVx+wXwasBeZ7NtnIZynjMAeLYkgGNSDULuNVFZjGik9B8+WvOo8JxANkQZCvdX0i6+hnyjSg/HeBtfS6GustpreihC2RlMi4uviMDQdak/sSPBlTshhrjPisYVzFJvIwACF5+tJaQJUDzHQCvMu0eLUm/YwxUr9JzZVMl1Kqiqpk5grIpgE6wfqzQ3iXF2D3gL7uGLIWYGbiiP0gJ2BUeE7AAbUIt31CkFZkAhlgEMC3MrMQdQN4Gulaox2KW9yzG4skBWAkMzFt2LNEhmmDt9vnWENvTvJknWTJP8AGmKinAMbpO5n1p6hFKoQ9v7R9rzh0LW7fegL+kDAorFisOF1GoHTeJoJxr8oLYe4n5tGZsPh7rAviB4r9hLpCqtwIoAcD4Z01JJrg7l/vARmyz8vlGntRLt/pj76BJ7vurWbXQWsPatxH+DnTvI5lcY0He2F9b5w1zKytcwyuQ5aVzEnLJMkTmg8wQdZmvU8Nw7JaVUJAVVVRL6AAAD4+leZ9q8MRetoQoa3hrS3AmYKHBbOADqIMaGvVcJirN61buWZyMsw0ZhqRDDWDpWGa5o2XsiizhGI+NvLxPt+9Vj8Nb9dvm//AHVbax9m0lrvmg3HS0kQdWGhboJ5+dTv46wzXkRiXs5Aw0jxiRlOzbaxtU+N6bE1b0YHU5QFkk8xP4mo8CUjDBphs1xtYO91/es73hpO3llmr+B3IwluDoUJ1I5lj+NVL2WM8/8AyiXnFzIGPhFtQBoCAoY6bbyfYUe/JCp+j4hi3iN1QddICEg6CCSWbWeVAu3WH7zGsImG6x9RR0PX+dDXWfk3sFMPcEqJuzE6zkUa6n7ehqzwTwdQbguKVfpvv8W2kb1m+hpp4jpaNrY/CZ126VVxrEvbtXHWCyLmEyw6baT7UAucfvfQu/8AzUm5ky5fDEb7z7zEa7UYPbcRoy9rbYQ20QwAh8idTvpVnYvFEWruu9wfYn+tCe0GLd0s3GgM9uTAgb8hyrV2Sabbn+8P+RaknUWGK3OuXGl1iScuhELA1jlr13pFTqZBOUCYSSOSyFms2CfLZkak3bu88n+yuawnHsV36q15iDcykEJqMxEEhZ+qR/hfylUvYX+DoeD8VFsG2XIIv3lA8A3Z7oidfhM1vunNMnTSQQuuu5BBFDLeHBxCH/8AcXaRqcE+vr50WGGJ/rHQbwmUb9c4PTlR5qwcWDcfd7u/h3J2uMhIC/XssoEkQBIAoha4iLqSpLCSPq8iRIyzzU/KsWLtmUDsXy4izlLxm1e3zUADc8qbAJlwvhMENiII30v3Rodgfso+H6J5N9zDA5vMwdtdN9FE7mhPA+IAWsOhJlLV1CDlkd3dtIdPYUE4JxrENfRWvuysGkELB8BOuUA7wfdejUTs+G8hAG+MG399h2qbb16J+w/hwjLcR5ytpHOJ+zetF2xZbPM/nAqtruF+H/N9tA8bxIrYuvaIDIOmk5kkQdDv5fZQvE8ev/QbV5XGdrrI3hGWBmiByO3P5cpj4JJbnQ28QDduxt3s8+dq2eVZe1N8nCXI0ByAjXbvF5+seu1U8Ous4LEyXFlyQDu1i2TttyqfaBf9lujqo5Hk6k/YD93Oq0+4bwWdlL5Noy0z3bn1azbUmQNZKH51ux3D7d5DbuSUaAQGykwQ0SIO4FCeyL/m/MIgO+4e6NfbL866FFO+se+nWg+SHnHav8l4SxOD764wbw2iysAHnvG13kQOu3SvMeKcCuWSpb4XzFXE5SFcoSJ1GqncA7aa19E8fxDrhrzW2KuLbFWGbQjWdNeXKvDcW1y7aVrzysXFtzLQwgi2o1JJaPESRqekHVjlaKZqjnLNrTnrp+P4VFW9Qfx9KJYjs7dVFfLAdc4EiSkxm8gT1isV63lA8XmI5GASORB1Hy96tEJd0o0iYJ116+tKqj7fMfjSqAOo7P8AZprjsP8AZ4ESbrkb7KgBEsYPKOsUd492Iu43G4q7bxGHa02KusRN3MmZycrr3WjBdCJ3Fc3gMfjE8KPAJ2LWmGsCYadYq1uM3bV+6LeY+OWylhJgSWy6Ekyfek1pLYiS5fB1XF8AHxIRQ0E20EzMECNySTBHM+td9wfCCxhbaAFiqxK8zJk79a8xbH3BhReM94Bm3OadhB3B218h6UJHbrFj614f8y5VDTZe5RXLPYOIcIN/uRIGS4jnN0T8dvnUbfB+6u4i4Sp7wpEbwqnU/P7K8iT8oGKX+svD/mPSb8oeJO926f8AGaGh0TXH2esXl8M9B+HpV3B4+h2tv0Sc+qg/jXkDdvr5BHe3ROm46Vdh/wAoV5VVFuMFUBdQp0AA6dBQ+Nja4ezpe1OuNedOZB6FVjT7ue/KK6fsXC2WkHV+sbKgGwEaRpXG4fib3nzXTmYCFJUL5x4QNfQE7bDclh+OXkuLatMFXUkBEMHU8wYmB/5otXwNVbHadoVJsXtQfzbc5gKQSTGsQCeummtc5irLLwlWIYLnFySPqsZVveV8pPSsfGe0WJssgF0NmQPrbt6Ziwj4fKhb9tcT+uv/AMaf9tTjZhWNyVo1cftlEsq2hW3BB0ggLI116/Ot/Yu6Po93Q/pNPLwJXA9pe1F92XMwOh2VR9woj2P7VXbdlgAjZrhJLA75QNII5LTONxAo91HqOHtTYEcrt7/Oa5ixw66MQpKNl70GeUZ/ugD2Fvo9Rb8ojLaVEthXBYu2jK2cz4VOq79TWVvyj4oMx/NkGIU2xpprz50lDaJHYWNLy/8AvE//AI3ozhhm5gbbn16mvP8Ahn5QQom7h+8ud53uZXyCRb7tRlynZSefOs2M/KDiTmCEW5JA8KsVEmNxqR1NP63F+KTs7bipCsuoM37REbfHYFRsW5skCP0uKEH/ANzc3A3rzbHflJxHfW1dVdUZXjRS2VlaJUafANaO4n8o7lYs2VtHMzk5s8lyWbRl0liTRce39ixTcqXgv4Rwe8l+2zowAJkmOakSYP7R165z9YQQc/nV/wCJih80w7fhXCYX8quMZ2YsviABWFy+HmBG8UQsdt7rqpyJ3guPc7zn4lyZY2iI/dFCUa5YYrVujr7GELWL9sTLZh4+pUc9J299qxnhbtwoaNmFxruQgm4QQdO7+IkkxBGu+k1xXF+1+Lc+G6yRPhQlQf8Ae112+2lwTtZi3Vs15+RMtJnUfWnpyoRVKxnG3R6ZwfButsqykEd2Ndfhs2lJB9vmDVHEMdaus+GRx3xVjlytGg2zARPpJ0rhrnafEzBu3D58vnFAW7XMbhcm6SVCzz0JO87a0NF7ojWnlo9Z7KcOuohzoUJC6NEwS5gwYkTrWviPHEsXbVpw03iQpABUER8R5fF8gTXjL9sjO133P+tZH7RF7oYI5gfDPqJ+2j8bB2rye941ka26F0GZSsyv1hG0671yeH7N2icuIe0UFwsCLwVxlEKwZWBBM6jlA9vM73F7x+C2FH7RE/eIpWuIXzoRaHmSPwNRKvP9iuWP2eqYzguF+hjDjEKwDOwNy4jklgYBMiBqNum1cvwTsPhrV0tiMZZuoyZWQMykmF2ZW2BB+Q06cob2IJ+O37Cna3iD/WKPRT/CinXkVyxHTjsfgV0+nTE7KvXzUn7aVct9Avf2g/cpU2r8/wCfwDVi/J1dzh6ZZF1G33A5ChH0JZYq9uWYkh80g9NoG9E8QAVO40Oxih2Lwyljrck6wtwx8o0qzSxXBhDiVk/Q8oPiIA023E6/zy9aE4TBOFAKzA3nN91ak4UrqA3eQNAC/wBwirsHwWzbaStxvS5EeekE/OkcQuLrgo+jLzHzVv41A4W30t+6n+NHe8tKBCMdeepjzJbWpJiLZ3tH5L5fqtHWl0ldf8f6ObuYVf1bX7tVrhEBkW7M+n8a6O8U/sTv5CfOSfsiheORCOQI/aA8o3oqIygmvRt4VfZiSRsIJGgjlBG3Pc+gqd/ibpcYACFUGIgSQ2wB20rHwjGAWy2ZQJ0JI3HrPp12qGK4laZ2JuKSwCyDIETGseZ1NGKSluM91Robit7EFZW2sIoHiKiBsTmaJ1oYOwrOZ70Sf7wE/dW2zkgZbi6COR096saweQtn1UfgKTfkOWCcuzgy4f8AJ/cBB70EeZJG3pV1/wDJ67GRfyA8gpy6COo/k1b3RG6r7SPxp1xRXZW06Of+6jb5sSp1V/0zJb/J5cU5hiT6i2T/ANRovi8lpRmsgzADd0QP/tvWA3wSSVuAnpcb8GikzKd8xnqxb7zQdyIoz9/+kzxW2P6pf3VH3g1C5xG3BItL7j74FV9wnn8zUjaTn9wNLpmFfLEBY62bl4PCIMsQCR111FHzilIPitITOUi2AR56kg1ixlqw4h2YgGQNh0rGuBww2n9+rackN7df2NwnA3rBLItu6YOzA6GNgRqdPtqx+0V4HxWnTyggf5ag2Ft/Vzfv/wClRvYQEQGuQf2pH3VHG+UVuDon/TV5jpbY/wCEn8KicTiXErauR5BoPyFZrfC4/rHA9v4ir1w7j4br/aPual014F0vyZU4bjGkizc0EmSRpPmepFUPhMSvxW216t/rRUYrEgQL7e5P+tMfpZ3vH3J/hTav83G7fTBDYDEwTDQND4xp7A0rfD75Ew0HmGB/6qLd1iv7Y1VaRi0XMQ+3JW5eZ/hR1A7fTML4S+v1X115f91ZbjX+lwex/hR18CsSMQ45QQZk+hpHh9uDOKcwQDy16RvR1g1nPfSbo3L/ADakL9w/re9Hn4Vb/XzbEy3IxB8v9apXg9shiSgjfxEj1mp8iF1gX6Q/U/MUqNjg1n9dfb/V6ep8iJrR0K/w++o4YaE85OvvSpVaa1yWg1appqVKWFgNSBpUqgTHxpvzDVyF0aUqVVS5Mmbkzg6mrRSpVCg3cLtg3VBAIIOhGmxrqcLaAIgAeginpVEaMXAVwtoRMCZOsVJh41HIxp6kfxp6VSXBnm+4146wsN4RoNNBp4eVAb9sZ9h8M7eVKlSrkfE9ynLpVN+0I2HypqVSXBtrYC44QdNKFO5nc0qVJEwS5Jqx61IHelSphStrh6n50wxDR8TfM0qVWRGi2a8JfafiPzNEsNcPU0qVWm2BsyioFBOwpUqRjMmo0qBp6VQHgrYVEoOgpUqhCJUdKVKlUFo//9k=">
            <a:extLst>
              <a:ext uri="{FF2B5EF4-FFF2-40B4-BE49-F238E27FC236}">
                <a16:creationId xmlns:a16="http://schemas.microsoft.com/office/drawing/2014/main" id="{4C09200C-92DA-496E-A17E-2DE22755A2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6389" name="AutoShape 4" descr="data:image/jpeg;base64,/9j/4AAQSkZJRgABAQAAAQABAAD/2wCEAAkGBhQSEBQUEhQVFBQUFRYUFxUVGBYYFxoYFRQVFxYVFRYXHCYeGBojGhQUHy8gIycpLCwsFR4xNTAqNSYsLCkBCQoKDgwOGg8PGiwkHCUsKiwsLCwsLCwsLCwsKSwpLCwsLCwsLCwsKSwpLCosLCwsLCwpLCwsLCwpLCwsLCwpLP/AABEIAMIBAwMBIgACEQEDEQH/xAAcAAABBQEBAQAAAAAAAAAAAAAFAAECAwQGBwj/xABJEAACAQIEAwYCBQgHBwQDAAABAhEAAwQSITEFQVEGEyJhcYEykRRCobHBByMzUmKS0fAVQ1NjgrLhJHJzg8LS8RZ0k6JEZLT/xAAZAQACAwEAAAAAAAAAAAAAAAABAgADBAX/xAArEQACAgEDBAICAgEFAAAAAAAAAQIRAxIhMQQiQVETMmFxkaHwBTNigbH/2gAMAwEAAhEDEQA/AOvt4YxUbqHlRFahcs8672o5tAK9bbmKazfija2w2hqrEcGB1XSm1rhi6fRhOKB3pLh52qv6KQ0dKKYWzpRbSItzLZtda32k0pPhamtsiq27GSLFWrBbqtasLVWxiKYNCzMwM5QoInTRmkRzH40ggAA6CPlWTB4pJAb4n764M2YkBMqPB+r8Sjlvpzq2zcBQQSRGk7xuuvPSNawdPPVll+TTkjUEWM2lVo5qBY1YhkV0qozFi1Oqg8VMNSNBJMKgl2k9ZiSKKVkCAeaZqx28TVrYkUukljk1i4xaLWTl3BRt4ByuCQSeomtHeg1i4zeIteEAkso1MCJkz8o96GT6O/Q0fsgq2HKHWPEAdPIQftpw9V5WyKdCDB2IgFFga7mfTemms/StSx16LMqqRfmppqoNUs1aaKhyaaaiTTE0SEpqJpiaaaJBwaeo1JahBRT09KgQwPcg1fbxQqAsyat+jCrHRWSU1aDIqoWQKstiKRhKWwgq5LEVdNQLUupsI4tU5t1HPTd5Q3CV3UimzaHrBqw61h4lie6TMSAMyqS2wk/afKjKSUW2RK3RyeMxGLRycy5rdm+AFQFcz423ZVNfFDZNdZ0METFdXgg+QZwFYFlIG0IxVSPVVB8pqhcVaIJYAzEk2nic5YCf+PLbUQwOMF0FhlInRlMqZ6VzOknFZPzRszJ6RgaZanct61ELXXsxEiJqtSRVwWkUoWQeqXFX1B0oIJQEqt7em9XBadqYBktyDWLtHdy2QZOrZREk5mt3FUADUnMVoqFrPxC8ihAxEl1ZREkm2wcx7KfnVWb6MeH2QL4P2tW4xGW7luJg2UxIAdLsGFYkAi2Z00I1iuioR2f7MCyEPiOSzataIYPc96Q3uL5HtRW3czToRBI1jWOYg7fwrF0bStF+bwTFPFNTzW8zjE001I02WoQiTUYqWWmNEg4FTFVhqlmoBJ0qhnpUCELbEVKTVaTVypVjKxhNNnqZQ0wSgEkKlFJVqYFI2QqIqQFW5agalhHFYOMWA9ogjZkI9Q4/CR6E1uzVn4gPCPNl/wAwOnnpVeT6v9DR5RcMKvdwVWIH1esARGusQNZn1rBwLh4tI8fXuM0TMR4QPku/370UufB/Dz0MdJ2PQxWTBt4B7+m528q53SK8rf4NeZ9hoIqphS7ypqwNdbgxFYNWA0ilJVqEHy0iKmKeKWwmZzVbCthtVW1mmUkCjMKCdqbL5bTocuS5DETIDwJEa7hdutdCbdD+O2/9nfyKHptcXnSZVcGhobNFmE4QjWwczBonMD5zprJAJI36DlVuDVgih2LNGpPr56+WvSruH3PzY/nXzHUdOe9Nb1Hz+81zujr5H+jVm+qHpRUopZa6hlGpTT5aYigQiTUSamRUDUshGmmnJpiaIBs1KmpUAl61MNUQlTCUzEFNRK1YFqeWlshTBpwas7uo5aNkocU0VIUs1KEjWa7eV3FuTIOY6clBMSfTlWokVzOMRlxJL3SoLeEIe7EEaS2hYwRoCR6Vm6mbjAuxR1SOpXF2biMF1yiSQdhO9CrTEADfTcGQesenoKH4m7pAvXBP94GmP2CxDDyg+lX8AuXHe6twArbyhXUFcxeSwI/WAW3sB8VYujy1lquTRnh2WbJqxTFaDhhSFoV2dSMNFa3KtVqY26QFAJRj8Z3ahtYkAkKWMsYUQDOrECfP3Gu2xgToY1Hn0obx2w72ItqWbvLJgFhol62zGV10Ck0TiqrWqg1sTDUxNRpopqIPFYON25w92BPgJjrGsfZW6K5ftPxFkv20gsHtNlAMAMHBLFj+yAKryy0wbGgrlR0nBFU2x4o5e4A0nnE6dKiph2SD4QCGjwkMTop6jSfUedc/w2/cNqPBCvOneGMwH1lYTtW+xjbnfKrKCuXKGQkAACQXVySdec89jXLw5dORfwbJwbiFctKmmmzV2LMJKmNKaiagRiKgRUzUCagCBqJqRqp3ijZB6VRzU1AhumnBqINSpxR89TW5UAKVAhb3lPmqmaizGhpCX05FY2c06XjR0gsse30qhMChvBiviOUE+Qnn6GtIes3/AORbbXwhhoTGoQ6rsfhGvLXrWXq3WPcuwru2CWOwNpl8S6efuNvnQrA4LulZUmC7kE6nVoHyAA9qw4OyBggqAqDibhGViPhxDuZIMwSsRzmOtFjcKroMx1IWQJMkgeXrWHpJRU3J+jRnT01+SvBXWKAsZJ5+9X5qxcGtstlEuRnUQYMgxzB9KIZa6sJxkrRjcWnuQz1QcTJgczHOddNI25/KsvFseFYJzjN66wAB6x8xVdgkwdcpGs6DXY/sjl5Guf1XUO9ETTixqtTNyFoA1J01PORpO0bAVbYY8+fl5AxA35iazosaQNIynnt/CJHTX00q3ks8xJ5dOum3WubrZqouuMPTWI/nb3pqoa5G4MeWv8xVltpFdPpOoc+2XJlzYlHdEpoJ2qwfeWkYGDbuoZ8mORvsafajZoZ2gB+jXI1IymPR1P4VsyK4tFMNmhdneEqQ+ffbcnYkHWTzmPuGw1twdbT51YndYJneDInb623WgmDuXlw+OMvaJ7xrL5YYKSCIkamc59/LQyMUXKEnRrKPED4iTmMj1Gm2lcnGksi/Zsk24MtJqM000012TESLVEtTTTTUAIk0LxvaOzafI7QfLWNVmenxT/hPSiZNcd2p7EpcD3LRCMQxZTohzCGIhSQx+RnbWlm5JdoUl5Ost4lWEqQfSuZ7W8Uv4d0cZfo+mYgHOrZhE66qdAI6kcxXmtjtbfwt0ozEZDlYEEEFWbNmB1k5iTRa72xt4pFt4nQFbga4rQ0lvDB0MRyMidxpWd5lJVwx9FBAflIgAMstALQCYYgFl9iSPalXFtw+6ultlZNwfzg311hYnXXzpVX8kx9KPoiKcGog1Ka6RmJCnAqFImoQnUqp1qSmoQfuPOn7mlnpZ6G5CLLTYYA3Vn9r7lFW5wayWELXDJykZoIg8xGjA8gBt19axdY+xIvwfYpw4yYW3mBHjdiCIOrXDrPrQ/B48vqZ18XtOseYOgovxG0e4YFsxyvBygR4SBAAA/8ANDOC4AC2Cw101YmZA3BAHz1rjPybkamxOkn1n11B9THzFELN2VB6gH7Kw38Gcuiyf2W67xmET7irMExFtQdCFEyIO3TlW7/T71SRR1PCOe4gf9tudYQj9xQQTyH8WPKi/D2UmQy+YnMdvL7esUB4nbAxd53lkXIxA1EZEBJXmefoK6bgWKzPdTJl7tgszowKqwI+cR5VXmS+R/saH1RpNuYEkCRl8Dg8/Lcaa9BWgDSSdRoTkcTvqNNPLpWTjOMax3bKofNeto2YnRXJBKx9b16VqwXE2bE37TKoRAhRhJY5gc2YHYyNI5GszRaQB1IXKQNQFInUGQAdfT18qpwukg7gifWBv7RV2PxKq6Llzi42Q6SFhWOoPKRHvWbDXQ4DqTldVYKZkSDprqOWnKD6Vf0f+6v+yvN9DSWoPi+KnvjbEgKBMc8wBkekjStyt+cYSfhUxyElx/0ffXP4uy5xrxMZUOg/Ygyx22866PUt/HsZsS7joEEjU6GfSCPiEct/Teph5KgCMqssdNUMVVhLZKwzbfyf6urrGGILnUgCRPOQQfFOuw5D7a5ON96/Zrku1iJqJNMaY13znjzTTUTTUSDk1S9ud+Ww/E+dD+NY+5Ytm4qh1XUiQDHP0PQ7HnG9c9hPymWXdkYMpGo8xlBKj9r4o65QOYJRzinTDTM3ansOMWzOkKxvfEdJXIqsZjUSNJ6edeZ8T4HcwzEPEZoBE5TBIM5tQd9CB9te34btFZu2lZGBzFVgHYtAUbHQllAMcxXG9pODXMZiMouWlKrrkaWylnDKQcmc5l1AHh0HWs+WEWrXI8W+GebKwIlmg7bjlp+FKi+I7FYgMw7tm1PiUiD5jWlWbRIstH0MGpFqy3saqRmIEzHsJP2UM7S8ZezZS5agjOA07QQQJ94rqSkkrMiRdxjtRawzBHnMVLActI0PzrRh+P2zaNxyEAJXxEcukV5N2x4p3+JtXhADW4I6MrQQfQ1m4ZiHuXUthiZYEKTpOhnziAfasb6pqbX8Fihse5WL63FzKQQeY200q0KKE4NreGs27buqaBRmIkk9J86JqZ2rYmIWUx1qBpZqNkHFXWrehPp7yaHDFKpZSQDJYSYkEZtPfP8AKrWxTOQLbLBkFXAOqk+R6Guf1ktkjTgW7Nt20wJAKxKgyJ1bapLZafiGrFfkJoLc4xdN82ybLZO7ZtpJYk2/q7ADNPn5GtpxF9d7dqcxfcbkEFvg3jSua6NSs1ZSdQ0eEt7LUe4YzMSMu37RI/CsVu9ej9FZjKy78m3EZNAaztx25buOndLIS20KpbwywBJAG2RgByimw5PjlqTJOOpUyN/s473rhkQ5Nv0i0AW9Jmt2BwVxSWlVzQW3YnIMuh22FDm7VXd+7HX4H3gyfupJ2pcD9ENj9W5Hp99CeTVK2wxhSoOYzClwAwVgrI4B6z4TpzFK1YYOzwudzkLdSokTQVu1rn+rQTE+C4dATHL0NJu1RkHu1JBLbXBrEE/aRSOvY1M6BlzBC31T3giANJEH5msf0Pu0A3C5F92MD7xQ/wD9WeH9GNARs+xmeXp86X/qzf8ANrrH6w2iOXIE00J6JalyLKGpUzTYwHjNyTmYMu8qBbJ0jy1PuetPw2wsG5cUE3YuD60W8q5ZnbzA61gTtNB/RKPiJHiiXHiO385qg/aFBlVbS5QoQAZ4yqTCxG0AfOneVyVNgWOnsg9dVQ0ZRIgaDmToK0hpEEDUN8gYNBMPj3YB8kknN4jGomJEDrG3Sr7vEXAg2liDzOxmedVp1vY1EsktA5kAT+0YFRdYJHQx8qg99jB7lTqjak6FDmU+xqRuFpLAAkkkDzNdTp87m6Zky49O6Imok1ImgnFX72+lpdSkO42IV/CGB5iSZH7JrU3RTQExeOW+iYa4/wCdX9KylZX4hqSCGXVRA310gVxl3s4l55su05yha6u2USzsy6BQAIBGsj29V/om2glQFbKFLgCYEfEeewrge0nBu8xQFrMGIZSdApKIPEzaQhBAJ11J9KzZIure46ZyFrBvZDsriD+ZYiDOZJIykA7qTmGo59T0PAePOryyM5fIFKtneGOYggmSGGs7ggbiqsYXItPdZHCt+jAKkyjCXA8KkIm+8RPKlYxAv+Ei2gTI3iJRZVVXIdNATLToTNUp09hnuGz2uK6IWCjSCGBkaHRrqned1FKq/p1g/FdyEeEqtwZQV8Oma6DBidufPelV2p+0Jsd7xWxbu2yjkKT8J0kNGjLPOvNbnFrlh7mFxHjHUkkSNVdDyJn7Yo/2/uhrfdnRlHeLJAmOh3HPptXkuLxrC51A113gAae0fhUzz7tgY42jbjCMzAnYnczqd9eeo5TRzsljVsub7a5AQq8i3LfcCJP8Yrmbl/OBO/I0Tsqq2VUnUn5THn6fztj1aXZbQfs8SfE4lbly4bZLCXI+BZJ8In4txPIHrt6Hf7X2bORFzOPhzTPSJJ1JM15dwPCXL+JW0g0OrNMwB6V6vwjszasHNGd/12316cgfMVqwa2nRXJJBP+kk5mPY+Xl5j50C452qNvK1sZkDEM4mIynTzMii+O4elxTmQE9Y126xXnvEeGMyuLQYJ3pAgk/CBO/+9I9+tZ8vUZNTjZfHHGrJ9oe0jXcsAAFeRkgr4gCZ3kn+FZMP2muB8hMIAztsDDCGMnno0A+WlCsIjNbfMxXu/FB23C6Rto0/+BQ8YsnEeDWY0nkNYHnrA8zWd3J7sK24Ot4DxA9++JvNltpAI0LF3BKoJ1LaH0Cj0Pob9rrC2kZyyl/CiMBnY7CFHIyPmK8ofHC0VttEoZXLsS2U5jBmRqJ0MAbVutcDxWKud4AxUR+cJzQAPhTMZJhSN/voFls9awuNDoHGgM/q8iQftBoBw7H99ir7LqqC1bU6bA3DPuSaE3eJPhsK1l82bQKTvlIIPM7Zf/tT9gjmF87CU19mpWrQ6OhxHExLA5fB1zDUWy5BhCNFE78j0qocQhtlmYIl/wBZR/Z9WUe460RscOtOoZgmwEt/vE/iR7mnPB8P/d/MdI/h8hRWJtWBzp0YV4gCfqEf7zjfP/ddLb/unpTPxVP1F/8Akbop/sf20/eHWiQ4Vh/7vruOs/fP7x60v6Hw39303HQj7jHsOlN8TF1g5eJJMZRvHxt1Yf2XVGH+E9KtHGkyfAgEb5ztlVpnuv1WU/4hW3+icP8A3fzHUH7xPuetP/Q+H6J8xtBEfIx6AUVif4JrQMbiCiRkWZj423zMv9l1Vh6g1Xh8b3hIAErlJCnNAuLmQnQbgN8qLHhNifqT1kdVM/NZ9SaH47AC1d/NjTuxMbQHuEe3iqueNpWPGdugijGNQI/mam4Bjn8qFYt7rKndA88xBI5qI0Ycsx9vOsYt4uNmGn6zfsz9fzf93zpLGZ0F9vaBQnE48q5AtOwEa+LmPJD99a8DjRds23ICsyKWGmjRDj2YMPatJXSrIykn2sWk+QUnEDpNp1nmSYG28oOf3Ujati4bkjOUCE5zGUEkeGY3nWJoreUFSDrIOntQ9sAjGcp9iw+6rl1U47PcR4YsDcex4DWbYZZuNcTKzAIR3ZkONzusaHU61yt26iPfxN1reRjkS24CXGcFVdsrCQp8RMjmdI3M9teMJh1W3Zth7rEKym6VKBhoxYsCJJGumx1G9cJjMbea3YuXkstZNw2VD5mGZEUFmcyYObNImT10qz55T3aK3jigvxDtKhtF1Hd3CyF0YnXItsIRHiVNdtyDvrpy3GO0D3Izi2C0FyoUBttWCiZOsz5bc8nEOLrIEEtb8EH4SoEaahl6+U6RQhLk+Y3jr8qbVJ8iaUjSMSvmdTrr18zSqrE4dVdhmBgkTH/n76VCg0exdpOxhvS1owxMkGdSdzmOx9I964bifZosCRoywDswLAEHKRvJWPU+tex5qofhiORoARsY5dCOa+VbcmKPJnjJ8Hg+JwDIk/rFdOhImD7EEHzojwjhd3EXVS1udydgBuSfKj3a/hmTFlCCAsNrP1pJIP1hJ36k+YHbdiezgt4FWUAPfTOSZ2YeEE9Ijbr6VgTi5bvY0U6sfhnC7eBs/mU764dyIzsYJJE6keQ5UE4p2tLi+uZ0ORmCNAZGRdQCN1K5tOproMJwLE22Vy6XHUfWZwJyld8h01+ym4t2bfEqxuLaS4QcrozSJJ0JZdVgxy600+ofC4F+M0di8Tn4dZZiSxDnX/iuBqT0ArXwzBK1u6sQGvPr0jLqPeTVHZzAtYwlmyxBa2mVip8OaSTBI21rfwF/CddTdumf+Yw5elY1vI1cI897YcBe27tbYywZIAAUjIQBG3iIYDzuQNBXO9i8M4c3BIA+toY3ACzzJZQB1IJ0Ux3/AG/4tkUhSpKr3kgEsG+kKFYHoNWjyPnQ78l2BFy4+cSttbbhTIlmzZWPkAGIHnTuXgrUfJr4T2CDEXL8dYAnpoPLXfczyruMMbdoKi5QqgDmNvLLpsafFvkVtIhS3PXnz56UJzW2Gq3AbifSzD/CUj82NdvD6aD2MHsFoD9t2BuKwMgrEdIJ61X2QVu7vBQdWWYn9Rt49aq7Q4vOtpogshaOknbn/Irb2IvRbvb6uvPop/jQlumNHZnV4e6i4ZHchVVCWY7ABmoGO31lbgF2xftWmgC+6gL5FlHiQHqdeoFGL9kHDooGkgx6Zm5+cGufxGHL33tN4rZsglSBv4TM/wCI/ZtFTW40l6JSe52BG0azsR0jcdaFcb7RLh/Atq5iLkAslsABQdiztoCeQEnyE1LsmSMHZU+Lu89uZ1i3cdAD6BR8qH9ocwt3mUw2YGdDqX3102AGtWzlSVeRIxt7hTgHaGzjLbNalWQw9txDoehHTQwR0NbsVi0tWzcfRV5AEkk6AKBqSSdAK5fhVgW+IW7g0N+w6uOTFVt3F9xr7Cuh4oJRR0br5R+J+dFT7NRNPdQDwnby018Wr1i7hs5i29zLlY6QCVPgPlJ9RRjiMC4uv1GkcjqND+9XHY7A9/bxSOZCuSm3hMPEe6euprpLN7vLOGdjOfDgkzuYskn5mq9blFpjaUmqCeAuqoI9NvQ1LD3wsyfLY70Lv47urTvGYooMZomJkTBjT12rJduW7OfJaP8AsiqiHPul8kuYy6EZDA15bchB7BktzdgyNo2e6NyNr9yBtVnELbNbIR2tmV1U+ICRzI/nnIMVnwl6Cwna7c2nm2adPWafi3Ems4e5cWJXLAZWYauoOnoWFVx+wXwasBeZ7NtnIZynjMAeLYkgGNSDULuNVFZjGik9B8+WvOo8JxANkQZCvdX0i6+hnyjSg/HeBtfS6GustpreihC2RlMi4uviMDQdak/sSPBlTshhrjPisYVzFJvIwACF5+tJaQJUDzHQCvMu0eLUm/YwxUr9JzZVMl1Kqiqpk5grIpgE6wfqzQ3iXF2D3gL7uGLIWYGbiiP0gJ2BUeE7AAbUIt31CkFZkAhlgEMC3MrMQdQN4Gulaox2KW9yzG4skBWAkMzFt2LNEhmmDt9vnWENvTvJknWTJP8AGmKinAMbpO5n1p6hFKoQ9v7R9rzh0LW7fegL+kDAorFisOF1GoHTeJoJxr8oLYe4n5tGZsPh7rAviB4r9hLpCqtwIoAcD4Z01JJrg7l/vARmyz8vlGntRLt/pj76BJ7vurWbXQWsPatxH+DnTvI5lcY0He2F9b5w1zKytcwyuQ5aVzEnLJMkTmg8wQdZmvU8Nw7JaVUJAVVVRL6AAAD4+leZ9q8MRetoQoa3hrS3AmYKHBbOADqIMaGvVcJirN61buWZyMsw0ZhqRDDWDpWGa5o2XsiizhGI+NvLxPt+9Vj8Nb9dvm//AHVbax9m0lrvmg3HS0kQdWGhboJ5+dTv46wzXkRiXs5Aw0jxiRlOzbaxtU+N6bE1b0YHU5QFkk8xP4mo8CUjDBphs1xtYO91/es73hpO3llmr+B3IwluDoUJ1I5lj+NVL2WM8/8AyiXnFzIGPhFtQBoCAoY6bbyfYUe/JCp+j4hi3iN1QddICEg6CCSWbWeVAu3WH7zGsImG6x9RR0PX+dDXWfk3sFMPcEqJuzE6zkUa6n7ehqzwTwdQbguKVfpvv8W2kb1m+hpp4jpaNrY/CZ126VVxrEvbtXHWCyLmEyw6baT7UAucfvfQu/8AzUm5ky5fDEb7z7zEa7UYPbcRoy9rbYQ20QwAh8idTvpVnYvFEWruu9wfYn+tCe0GLd0s3GgM9uTAgb8hyrV2Sabbn+8P+RaknUWGK3OuXGl1iScuhELA1jlr13pFTqZBOUCYSSOSyFms2CfLZkak3bu88n+yuawnHsV36q15iDcykEJqMxEEhZ+qR/hfylUvYX+DoeD8VFsG2XIIv3lA8A3Z7oidfhM1vunNMnTSQQuuu5BBFDLeHBxCH/8AcXaRqcE+vr50WGGJ/rHQbwmUb9c4PTlR5qwcWDcfd7u/h3J2uMhIC/XssoEkQBIAoha4iLqSpLCSPq8iRIyzzU/KsWLtmUDsXy4izlLxm1e3zUADc8qbAJlwvhMENiII30v3Rodgfso+H6J5N9zDA5vMwdtdN9FE7mhPA+IAWsOhJlLV1CDlkd3dtIdPYUE4JxrENfRWvuysGkELB8BOuUA7wfdejUTs+G8hAG+MG399h2qbb16J+w/hwjLcR5ytpHOJ+zetF2xZbPM/nAqtruF+H/N9tA8bxIrYuvaIDIOmk5kkQdDv5fZQvE8ev/QbV5XGdrrI3hGWBmiByO3P5cpj4JJbnQ28QDduxt3s8+dq2eVZe1N8nCXI0ByAjXbvF5+seu1U8Ous4LEyXFlyQDu1i2TttyqfaBf9lujqo5Hk6k/YD93Oq0+4bwWdlL5Noy0z3bn1azbUmQNZKH51ux3D7d5DbuSUaAQGykwQ0SIO4FCeyL/m/MIgO+4e6NfbL866FFO+se+nWg+SHnHav8l4SxOD764wbw2iysAHnvG13kQOu3SvMeKcCuWSpb4XzFXE5SFcoSJ1GqncA7aa19E8fxDrhrzW2KuLbFWGbQjWdNeXKvDcW1y7aVrzysXFtzLQwgi2o1JJaPESRqekHVjlaKZqjnLNrTnrp+P4VFW9Qfx9KJYjs7dVFfLAdc4EiSkxm8gT1isV63lA8XmI5GASORB1Hy96tEJd0o0iYJ116+tKqj7fMfjSqAOo7P8AZprjsP8AZ4ESbrkb7KgBEsYPKOsUd492Iu43G4q7bxGHa02KusRN3MmZycrr3WjBdCJ3Fc3gMfjE8KPAJ2LWmGsCYadYq1uM3bV+6LeY+OWylhJgSWy6Ekyfek1pLYiS5fB1XF8AHxIRQ0E20EzMECNySTBHM+td9wfCCxhbaAFiqxK8zJk79a8xbH3BhReM94Bm3OadhB3B218h6UJHbrFj614f8y5VDTZe5RXLPYOIcIN/uRIGS4jnN0T8dvnUbfB+6u4i4Sp7wpEbwqnU/P7K8iT8oGKX+svD/mPSb8oeJO926f8AGaGh0TXH2esXl8M9B+HpV3B4+h2tv0Sc+qg/jXkDdvr5BHe3ROm46Vdh/wAoV5VVFuMFUBdQp0AA6dBQ+Nja4ezpe1OuNedOZB6FVjT7ue/KK6fsXC2WkHV+sbKgGwEaRpXG4fib3nzXTmYCFJUL5x4QNfQE7bDclh+OXkuLatMFXUkBEMHU8wYmB/5otXwNVbHadoVJsXtQfzbc5gKQSTGsQCeummtc5irLLwlWIYLnFySPqsZVveV8pPSsfGe0WJssgF0NmQPrbt6Ziwj4fKhb9tcT+uv/AMaf9tTjZhWNyVo1cftlEsq2hW3BB0ggLI116/Ot/Yu6Po93Q/pNPLwJXA9pe1F92XMwOh2VR9woj2P7VXbdlgAjZrhJLA75QNII5LTONxAo91HqOHtTYEcrt7/Oa5ixw66MQpKNl70GeUZ/ugD2Fvo9Rb8ojLaVEthXBYu2jK2cz4VOq79TWVvyj4oMx/NkGIU2xpprz50lDaJHYWNLy/8AvE//AI3ozhhm5gbbn16mvP8Ahn5QQom7h+8ud53uZXyCRb7tRlynZSefOs2M/KDiTmCEW5JA8KsVEmNxqR1NP63F+KTs7bipCsuoM37REbfHYFRsW5skCP0uKEH/ANzc3A3rzbHflJxHfW1dVdUZXjRS2VlaJUafANaO4n8o7lYs2VtHMzk5s8lyWbRl0liTRce39ixTcqXgv4Rwe8l+2zowAJkmOakSYP7R165z9YQQc/nV/wCJih80w7fhXCYX8quMZ2YsviABWFy+HmBG8UQsdt7rqpyJ3guPc7zn4lyZY2iI/dFCUa5YYrVujr7GELWL9sTLZh4+pUc9J299qxnhbtwoaNmFxruQgm4QQdO7+IkkxBGu+k1xXF+1+Lc+G6yRPhQlQf8Ae112+2lwTtZi3Vs15+RMtJnUfWnpyoRVKxnG3R6ZwfButsqykEd2Ndfhs2lJB9vmDVHEMdaus+GRx3xVjlytGg2zARPpJ0rhrnafEzBu3D58vnFAW7XMbhcm6SVCzz0JO87a0NF7ojWnlo9Z7KcOuohzoUJC6NEwS5gwYkTrWviPHEsXbVpw03iQpABUER8R5fF8gTXjL9sjO133P+tZH7RF7oYI5gfDPqJ+2j8bB2rye941ka26F0GZSsyv1hG0671yeH7N2icuIe0UFwsCLwVxlEKwZWBBM6jlA9vM73F7x+C2FH7RE/eIpWuIXzoRaHmSPwNRKvP9iuWP2eqYzguF+hjDjEKwDOwNy4jklgYBMiBqNum1cvwTsPhrV0tiMZZuoyZWQMykmF2ZW2BB+Q06cob2IJ+O37Cna3iD/WKPRT/CinXkVyxHTjsfgV0+nTE7KvXzUn7aVct9Avf2g/cpU2r8/wCfwDVi/J1dzh6ZZF1G33A5ChH0JZYq9uWYkh80g9NoG9E8QAVO40Oxih2Lwyljrck6wtwx8o0qzSxXBhDiVk/Q8oPiIA023E6/zy9aE4TBOFAKzA3nN91ak4UrqA3eQNAC/wBwirsHwWzbaStxvS5EeekE/OkcQuLrgo+jLzHzVv41A4W30t+6n+NHe8tKBCMdeepjzJbWpJiLZ3tH5L5fqtHWl0ldf8f6ObuYVf1bX7tVrhEBkW7M+n8a6O8U/sTv5CfOSfsiheORCOQI/aA8o3oqIygmvRt4VfZiSRsIJGgjlBG3Pc+gqd/ibpcYACFUGIgSQ2wB20rHwjGAWy2ZQJ0JI3HrPp12qGK4laZ2JuKSwCyDIETGseZ1NGKSluM91Robit7EFZW2sIoHiKiBsTmaJ1oYOwrOZ70Sf7wE/dW2zkgZbi6COR096saweQtn1UfgKTfkOWCcuzgy4f8AJ/cBB70EeZJG3pV1/wDJ67GRfyA8gpy6COo/k1b3RG6r7SPxp1xRXZW06Of+6jb5sSp1V/0zJb/J5cU5hiT6i2T/ANRovi8lpRmsgzADd0QP/tvWA3wSSVuAnpcb8GikzKd8xnqxb7zQdyIoz9/+kzxW2P6pf3VH3g1C5xG3BItL7j74FV9wnn8zUjaTn9wNLpmFfLEBY62bl4PCIMsQCR111FHzilIPitITOUi2AR56kg1ixlqw4h2YgGQNh0rGuBww2n9+rackN7df2NwnA3rBLItu6YOzA6GNgRqdPtqx+0V4HxWnTyggf5ag2Ft/Vzfv/wClRvYQEQGuQf2pH3VHG+UVuDon/TV5jpbY/wCEn8KicTiXErauR5BoPyFZrfC4/rHA9v4ir1w7j4br/aPual014F0vyZU4bjGkizc0EmSRpPmepFUPhMSvxW216t/rRUYrEgQL7e5P+tMfpZ3vH3J/hTav83G7fTBDYDEwTDQND4xp7A0rfD75Ew0HmGB/6qLd1iv7Y1VaRi0XMQ+3JW5eZ/hR1A7fTML4S+v1X115f91ZbjX+lwex/hR18CsSMQ45QQZk+hpHh9uDOKcwQDy16RvR1g1nPfSbo3L/ADakL9w/re9Hn4Vb/XzbEy3IxB8v9apXg9shiSgjfxEj1mp8iF1gX6Q/U/MUqNjg1n9dfb/V6ep8iJrR0K/w++o4YaE85OvvSpVaa1yWg1appqVKWFgNSBpUqgTHxpvzDVyF0aUqVVS5Mmbkzg6mrRSpVCg3cLtg3VBAIIOhGmxrqcLaAIgAeginpVEaMXAVwtoRMCZOsVJh41HIxp6kfxp6VSXBnm+4146wsN4RoNNBp4eVAb9sZ9h8M7eVKlSrkfE9ynLpVN+0I2HypqVSXBtrYC44QdNKFO5nc0qVJEwS5Jqx61IHelSphStrh6n50wxDR8TfM0qVWRGi2a8JfafiPzNEsNcPU0qVWm2BsyioFBOwpUqRjMmo0qBp6VQHgrYVEoOgpUqhCJUdKVKlUFo//9k=">
            <a:extLst>
              <a:ext uri="{FF2B5EF4-FFF2-40B4-BE49-F238E27FC236}">
                <a16:creationId xmlns:a16="http://schemas.microsoft.com/office/drawing/2014/main" id="{1A900FE1-4E56-460F-B5BA-1193BCBC6E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23558" name="Picture 6" descr="http://www.epublika.si/UserFiles/image/novice/zanimivosti_mosea.jpg">
            <a:extLst>
              <a:ext uri="{FF2B5EF4-FFF2-40B4-BE49-F238E27FC236}">
                <a16:creationId xmlns:a16="http://schemas.microsoft.com/office/drawing/2014/main" id="{6EF47418-1A68-4F8F-8815-7B5F11DFB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8353425" cy="590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88F4D874-993D-4138-BB99-067319C63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sz="13000"/>
              <a:t>Deljenje</a:t>
            </a:r>
            <a:br>
              <a:rPr lang="sl-SI" altLang="sl-SI" sz="13000"/>
            </a:br>
            <a:r>
              <a:rPr lang="sl-SI" altLang="sl-SI" sz="13000"/>
              <a:t>muslimanov</a:t>
            </a:r>
          </a:p>
        </p:txBody>
      </p:sp>
      <p:pic>
        <p:nvPicPr>
          <p:cNvPr id="34818" name="Picture 2" descr="http://t2.gstatic.com/images?q=tbn:ANd9GcTeyeLdSxzSwPnfvj2nmS-lJiZLpiWtMa-1znbIZVwYKIW_vcf4">
            <a:extLst>
              <a:ext uri="{FF2B5EF4-FFF2-40B4-BE49-F238E27FC236}">
                <a16:creationId xmlns:a16="http://schemas.microsoft.com/office/drawing/2014/main" id="{EE889999-717E-4422-8CB5-12FFD93BA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863975"/>
            <a:ext cx="4751388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5060F0-D427-4907-8AAA-DAFE3AB0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dirty="0"/>
            </a:br>
            <a:r>
              <a:rPr lang="sl-SI" sz="10700" b="1" dirty="0"/>
              <a:t>Šiiti</a:t>
            </a:r>
            <a:br>
              <a:rPr lang="sl-SI" b="1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78EA853-9435-47D7-800C-DDA8078C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/>
              <a:t>predstavljajo 10% muslimanov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7200" dirty="0"/>
              <a:t>najbolj so razširjeni v Iraku in Iranu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F4C820-C673-4F23-910C-3FD415BE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b="1" dirty="0"/>
            </a:br>
            <a:br>
              <a:rPr lang="sl-SI" b="1" dirty="0"/>
            </a:br>
            <a:r>
              <a:rPr lang="sl-SI" sz="10700" b="1" dirty="0"/>
              <a:t>Suniti</a:t>
            </a:r>
            <a:br>
              <a:rPr lang="sl-SI" sz="10700" b="1" dirty="0"/>
            </a:br>
            <a:endParaRPr lang="sl-SI" sz="107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64BA2BD-A4E3-4382-955C-DA930C7D0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26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predstavljajo 90% muslimanov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razširjeni so v nekaterih državah Severne Afrike, na Bližnjem vzhodu, v Saudski Arabiji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A95D3A-1305-42E3-A9C3-7B52BED7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4508500"/>
            <a:ext cx="8229600" cy="2089150"/>
          </a:xfrm>
        </p:spPr>
        <p:txBody>
          <a:bodyPr/>
          <a:lstStyle/>
          <a:p>
            <a:pPr algn="l"/>
            <a:r>
              <a:rPr lang="sl-SI" altLang="sl-SI" sz="5400"/>
              <a:t>Rdeča: Šiiti</a:t>
            </a:r>
            <a:br>
              <a:rPr lang="sl-SI" altLang="sl-SI" sz="5400"/>
            </a:br>
            <a:r>
              <a:rPr lang="sl-SI" altLang="sl-SI" sz="5400"/>
              <a:t>Zelena: Suniti</a:t>
            </a:r>
          </a:p>
        </p:txBody>
      </p:sp>
      <p:pic>
        <p:nvPicPr>
          <p:cNvPr id="4" name="Picture 2" descr="http://upload.wikimedia.org/wikipedia/commons/thumb/3/31/Islam_by_country.png/400px-Islam_by_country.png">
            <a:extLst>
              <a:ext uri="{FF2B5EF4-FFF2-40B4-BE49-F238E27FC236}">
                <a16:creationId xmlns:a16="http://schemas.microsoft.com/office/drawing/2014/main" id="{2BE5E67B-DD96-4A40-9935-29F0665A2D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06541">
            <a:off x="177800" y="765175"/>
            <a:ext cx="9070975" cy="401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3AEC15-A54B-401F-84DD-EAE5CF8BC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Nasplošno o islamu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C9783CA-A654-4D2B-AE0A-A65A54D24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Islam – pokora bogu</a:t>
            </a:r>
          </a:p>
          <a:p>
            <a:r>
              <a:rPr lang="sl-SI" altLang="sl-SI"/>
              <a:t>Verniki - Muslimani</a:t>
            </a:r>
          </a:p>
          <a:p>
            <a:r>
              <a:rPr lang="sl-SI" altLang="sl-SI"/>
              <a:t>Sveta knjiga - Koran</a:t>
            </a:r>
          </a:p>
          <a:p>
            <a:r>
              <a:rPr lang="sl-SI" altLang="sl-SI"/>
              <a:t>Bog – Allah</a:t>
            </a:r>
          </a:p>
          <a:p>
            <a:r>
              <a:rPr lang="sl-SI" altLang="sl-SI"/>
              <a:t>Molilnica – Mošeja</a:t>
            </a:r>
          </a:p>
          <a:p>
            <a:r>
              <a:rPr lang="sl-SI" altLang="sl-SI"/>
              <a:t>Simbol – polmesec in zvezda</a:t>
            </a:r>
          </a:p>
        </p:txBody>
      </p:sp>
      <p:pic>
        <p:nvPicPr>
          <p:cNvPr id="4" name="Picture 2" descr="http://www.s-gimorm.mb.edus.si/Projektne/2005/Indonezija/slike1/simbol.jpg">
            <a:extLst>
              <a:ext uri="{FF2B5EF4-FFF2-40B4-BE49-F238E27FC236}">
                <a16:creationId xmlns:a16="http://schemas.microsoft.com/office/drawing/2014/main" id="{9934E9AE-78A1-4786-9870-C42BF9998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557338"/>
            <a:ext cx="30241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D62178-CCF3-43AD-9482-ECBFC7B9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8800"/>
              <a:t>Nekaj slik islama</a:t>
            </a:r>
          </a:p>
        </p:txBody>
      </p:sp>
      <p:pic>
        <p:nvPicPr>
          <p:cNvPr id="12" name="Ograda vsebine 11" descr="molitev duhovnikov.jpg">
            <a:extLst>
              <a:ext uri="{FF2B5EF4-FFF2-40B4-BE49-F238E27FC236}">
                <a16:creationId xmlns:a16="http://schemas.microsoft.com/office/drawing/2014/main" id="{2721DC18-7494-448C-8673-DCB2DC870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84313"/>
            <a:ext cx="2466975" cy="1847850"/>
          </a:xfrm>
        </p:spPr>
      </p:pic>
      <p:pic>
        <p:nvPicPr>
          <p:cNvPr id="13" name="Slika 12" descr="mošeja.jpg">
            <a:extLst>
              <a:ext uri="{FF2B5EF4-FFF2-40B4-BE49-F238E27FC236}">
                <a16:creationId xmlns:a16="http://schemas.microsoft.com/office/drawing/2014/main" id="{8EB02B05-874D-4F55-9E85-0E74A8716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484313"/>
            <a:ext cx="18732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 descr="muslimanke.jpg">
            <a:extLst>
              <a:ext uri="{FF2B5EF4-FFF2-40B4-BE49-F238E27FC236}">
                <a16:creationId xmlns:a16="http://schemas.microsoft.com/office/drawing/2014/main" id="{9A3AEFE6-2346-46EA-8410-F40D019D0C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575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Slika 14" descr="muslimanke2.jpg">
            <a:extLst>
              <a:ext uri="{FF2B5EF4-FFF2-40B4-BE49-F238E27FC236}">
                <a16:creationId xmlns:a16="http://schemas.microsoft.com/office/drawing/2014/main" id="{76C43C7B-D5AC-4B5D-B533-92AD3C0295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357563"/>
            <a:ext cx="27162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Slika 15" descr="napis.jpg">
            <a:extLst>
              <a:ext uri="{FF2B5EF4-FFF2-40B4-BE49-F238E27FC236}">
                <a16:creationId xmlns:a16="http://schemas.microsoft.com/office/drawing/2014/main" id="{680D9B8E-F23D-476E-B440-AE49EDFB0C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484313"/>
            <a:ext cx="1779587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Slika 16" descr="v mošeji.jpg">
            <a:extLst>
              <a:ext uri="{FF2B5EF4-FFF2-40B4-BE49-F238E27FC236}">
                <a16:creationId xmlns:a16="http://schemas.microsoft.com/office/drawing/2014/main" id="{1C587046-29F0-4C6B-A782-C1970A6C3D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84538"/>
            <a:ext cx="250031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Slika 17" descr="znak.jpg">
            <a:extLst>
              <a:ext uri="{FF2B5EF4-FFF2-40B4-BE49-F238E27FC236}">
                <a16:creationId xmlns:a16="http://schemas.microsoft.com/office/drawing/2014/main" id="{2D45F745-2CDD-45A4-9FB2-0129BA2E33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484313"/>
            <a:ext cx="18478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>
            <a:extLst>
              <a:ext uri="{FF2B5EF4-FFF2-40B4-BE49-F238E27FC236}">
                <a16:creationId xmlns:a16="http://schemas.microsoft.com/office/drawing/2014/main" id="{E82EDEB1-EF93-472E-BDCA-806446BF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9600"/>
              <a:t>Rešitev križanke</a:t>
            </a:r>
          </a:p>
        </p:txBody>
      </p:sp>
      <p:pic>
        <p:nvPicPr>
          <p:cNvPr id="22531" name="Ograda vsebine 3" descr="Slika1.png">
            <a:extLst>
              <a:ext uri="{FF2B5EF4-FFF2-40B4-BE49-F238E27FC236}">
                <a16:creationId xmlns:a16="http://schemas.microsoft.com/office/drawing/2014/main" id="{91DCC055-7411-47F7-B278-15C6E9AD3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2250" y="1628775"/>
            <a:ext cx="8921750" cy="4608513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1B67B512-11D0-4BBB-ABB0-FDFE6A259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sl-SI" altLang="sl-SI" sz="6000"/>
              <a:t>Hvala za pozornost!</a:t>
            </a:r>
          </a:p>
        </p:txBody>
      </p:sp>
      <p:pic>
        <p:nvPicPr>
          <p:cNvPr id="29698" name="Picture 2" descr="http://t1.gstatic.com/images?q=tbn:ANd9GcREIzrT02ls2KzTP6_RB3UG5sBsXHgdsqhI7MR2Ue_OCVRlJ59u">
            <a:extLst>
              <a:ext uri="{FF2B5EF4-FFF2-40B4-BE49-F238E27FC236}">
                <a16:creationId xmlns:a16="http://schemas.microsoft.com/office/drawing/2014/main" id="{B51F9AAC-C30E-47BC-8B8C-AB428FBCA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412875"/>
            <a:ext cx="5184775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511405-7C71-4425-BC00-F3CC92EF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Kaj je islam?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B7E12D2-18E3-4674-B30E-471504B54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Pripadniki islama se imenujejo muslimani, kar pomeni pokorni.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 svetu je okrog milijarde muslimanov; v glavnem so na bližnjem vzhodu, severni Afriki in v nekaterih delih Azije.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Islam je druga za krščanstvom najbolj razširjena religija, število vernikov pa se najhitreje povečuje.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Muslimani imajo nekatere nazore o Bogu in zgodovini enake kot Judje in kristjani.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Najpomembnejši dogodek v muslimanski zgodovini je bilo razodetje božje besede Mohamedu v začetku 7. stoletja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Mohamed je zaslovel kot božji poslanec in prerok.</a:t>
            </a:r>
          </a:p>
        </p:txBody>
      </p:sp>
      <p:pic>
        <p:nvPicPr>
          <p:cNvPr id="6146" name="Picture 2" descr="http://t3.gstatic.com/images?q=tbn:ANd9GcSDLNqPjagVTr4tFd8unQEVXKhg5MmoR_4amjw83zevxOeUzwKWZw">
            <a:extLst>
              <a:ext uri="{FF2B5EF4-FFF2-40B4-BE49-F238E27FC236}">
                <a16:creationId xmlns:a16="http://schemas.microsoft.com/office/drawing/2014/main" id="{71FFC759-55CC-469D-9767-4C6BD7781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0"/>
            <a:ext cx="208915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A5BC6-C7C0-431D-BE97-2287C9F2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Prerok - MOHAMED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38771F2-6226-4C14-9E25-B4066CC84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805487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Mohamed se je rodil okrog leta 570 v Meki, ki, je zdaj v Savdski Arabiji.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Kot otrok je izgubil starše in vzgajal, ga je njegov stric.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 je odrasel, je postal gonjač kamel, trgovec, mož in oče.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 skupnosti so ga zelo spoštovali in imeli so ga za zaupanja vrednega.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Vendar Mohamed ni imel popolnoma srečnega življenja.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Mohamed se je pogosto umaknil v planine, da bi tam molil in premišljeval.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 mu je bilo okrog 40 let in je bil v votlini na gori Hira v bližini Meke, je doživel prvo razodetje.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Bog mu je govoril prek angela </a:t>
            </a:r>
            <a:r>
              <a:rPr lang="sl-SI" dirty="0" err="1"/>
              <a:t>Džibrila</a:t>
            </a:r>
            <a:r>
              <a:rPr lang="sl-SI" dirty="0"/>
              <a:t> (Gabrijela).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Mohamed je vse življenje doživljal razodetja.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 Meki je začel Mohamed širiti svoje osrednje sporočilo, da "ni Boga razen Alaha".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Ljudi je kmalu začel zanimati njegov nauk, vendar so se politični voditelji zbali njegove priljubljenosti in mu začeli sovražno nasprotovati.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Končno je moral Mohamed leta 622 bežati s skupnostjo svojih privržencev v mesto, ki se zdaj imenuje Medina, mesto preroka.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Zgodba pripoveduje, kako je Mohameda na potovanju spremljal Alah.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S svojim prijateljem </a:t>
            </a:r>
            <a:r>
              <a:rPr lang="sl-SI" dirty="0" err="1"/>
              <a:t>Abu</a:t>
            </a:r>
            <a:r>
              <a:rPr lang="sl-SI" dirty="0"/>
              <a:t> Bakrom se je skrival v votlini, ko je zaslišal bližajoče se vojake.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Abu</a:t>
            </a:r>
            <a:r>
              <a:rPr lang="sl-SI" dirty="0"/>
              <a:t> </a:t>
            </a:r>
            <a:r>
              <a:rPr lang="sl-SI" dirty="0" err="1"/>
              <a:t>Bakr</a:t>
            </a:r>
            <a:r>
              <a:rPr lang="sl-SI" dirty="0"/>
              <a:t> se je zelo bal, toda Mohamed mu je zagotovil, da se bosta rešila.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 je eden od vojakov hotel vstopiti in preiskati votlino, se je ustavil in ugotovil, da to ni potrebno.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Čez vso odprtino se je raztezala velika pajčevina.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Kako naj bi se Mohamed in njegov prijatelj zatekla v votlino, ne da bi jo raztrgala?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Potovanje v Medino je znano kot </a:t>
            </a:r>
            <a:r>
              <a:rPr lang="sl-SI" dirty="0" err="1"/>
              <a:t>hidžra</a:t>
            </a:r>
            <a:r>
              <a:rPr lang="sl-SI" dirty="0"/>
              <a:t> ali selitev in je tako pomemben dogodek, da muslimani z njim začenjajo svoje koledarsko štetje.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Leta 629 so muslimani zavzeli Meko in končno so Mohameda tudi tam sprejeli kot božjega preroka.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Pridobil si je veliko spoštovanje kot verski voditelj in državnik.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Po Mohamedovi smrti leta 632 je </a:t>
            </a:r>
            <a:r>
              <a:rPr lang="sl-SI" dirty="0" err="1"/>
              <a:t>Abu</a:t>
            </a:r>
            <a:r>
              <a:rPr lang="sl-SI" dirty="0"/>
              <a:t> </a:t>
            </a:r>
            <a:r>
              <a:rPr lang="sl-SI" dirty="0" err="1"/>
              <a:t>Bakr</a:t>
            </a:r>
            <a:r>
              <a:rPr lang="sl-SI" dirty="0"/>
              <a:t> objavil vsem tistim, ki niso mogli verjeti, da je res umrl.</a:t>
            </a:r>
          </a:p>
        </p:txBody>
      </p:sp>
      <p:pic>
        <p:nvPicPr>
          <p:cNvPr id="3074" name="Picture 2" descr="Kalid Šejk Mohamed">
            <a:extLst>
              <a:ext uri="{FF2B5EF4-FFF2-40B4-BE49-F238E27FC236}">
                <a16:creationId xmlns:a16="http://schemas.microsoft.com/office/drawing/2014/main" id="{3ABF3267-8A64-4393-BB11-6F52D7EEF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9922">
            <a:off x="7207250" y="293688"/>
            <a:ext cx="15049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ABE5F6-2F51-4922-9D74-8A7A423F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sl-SI" altLang="sl-SI" b="1"/>
              <a:t>Hidžra</a:t>
            </a:r>
          </a:p>
        </p:txBody>
      </p:sp>
      <p:graphicFrame>
        <p:nvGraphicFramePr>
          <p:cNvPr id="6" name="Ograda vsebine 5">
            <a:extLst>
              <a:ext uri="{FF2B5EF4-FFF2-40B4-BE49-F238E27FC236}">
                <a16:creationId xmlns:a16="http://schemas.microsoft.com/office/drawing/2014/main" id="{1608D50B-9D12-4698-8949-6D1D726E4A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://t1.gstatic.com/images?q=tbn:ANd9GcSb_00BPFXKicNrJM3jL-O_JuL68J6Exfl1dKPpgK4xQucdHiYoBw">
            <a:extLst>
              <a:ext uri="{FF2B5EF4-FFF2-40B4-BE49-F238E27FC236}">
                <a16:creationId xmlns:a16="http://schemas.microsoft.com/office/drawing/2014/main" id="{2FE87783-BB5A-4B51-BEE8-544B69ED0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3688"/>
            <a:ext cx="2617788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2F9045BF-61B3-4715-8876-A3418375C325}"/>
              </a:ext>
            </a:extLst>
          </p:cNvPr>
          <p:cNvSpPr txBox="1">
            <a:spLocks/>
          </p:cNvSpPr>
          <p:nvPr/>
        </p:nvSpPr>
        <p:spPr>
          <a:xfrm>
            <a:off x="2627313" y="5516563"/>
            <a:ext cx="18732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latin typeface="+mj-lt"/>
                <a:ea typeface="+mj-ea"/>
                <a:cs typeface="+mj-cs"/>
              </a:rPr>
              <a:t>Meka</a:t>
            </a:r>
          </a:p>
        </p:txBody>
      </p:sp>
      <p:pic>
        <p:nvPicPr>
          <p:cNvPr id="14338" name="Picture 2" descr="http://t0.gstatic.com/images?q=tbn:ANd9GcRYPMxUz8C-NsHTuyMpSWs-DDOa5tLzUz8z51fRw1FgYvNPFPXi-Q">
            <a:extLst>
              <a:ext uri="{FF2B5EF4-FFF2-40B4-BE49-F238E27FC236}">
                <a16:creationId xmlns:a16="http://schemas.microsoft.com/office/drawing/2014/main" id="{9255D286-8C44-459A-A11E-3CA305869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052513"/>
            <a:ext cx="2447925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>
            <a:extLst>
              <a:ext uri="{FF2B5EF4-FFF2-40B4-BE49-F238E27FC236}">
                <a16:creationId xmlns:a16="http://schemas.microsoft.com/office/drawing/2014/main" id="{37D2EADC-ADA3-48A2-BED2-0C05D9F826FC}"/>
              </a:ext>
            </a:extLst>
          </p:cNvPr>
          <p:cNvSpPr txBox="1">
            <a:spLocks/>
          </p:cNvSpPr>
          <p:nvPr/>
        </p:nvSpPr>
        <p:spPr>
          <a:xfrm>
            <a:off x="1331913" y="1341438"/>
            <a:ext cx="24479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dirty="0">
                <a:latin typeface="+mj-lt"/>
                <a:ea typeface="+mj-ea"/>
                <a:cs typeface="+mj-cs"/>
              </a:rPr>
              <a:t>Medina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9B2FAD-E41E-4258-9CA7-B785BE1DC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Sveta knjiga - KORAN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4DD5499-1F51-4BFB-8134-693A96EEE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6562725" cy="55435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Njihova sveta knjiga je Koran.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Beseda Koran pravzaprav pomeni recitacijo (branje na glas).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Njegov avtor je Alah in ne Mohamed.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Koran uči o edinosti in moči Alaha.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Daje jim tudi natančne napotke za življenje.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Ker velja Koran za božjo besedo, se ga skuša večina muslimanov naučiti brati v izvirnem jeziku (arabščini), čeprav to ni njihov materni jezik.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Nekateri muslimani se poskušajo naučiti cel koran na pamet, nekateri pa samo nekaj poglavij.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Razdeljen je na 114. sur ali poglavji, ki si sledijo brez pravega reda, vendar tako, da so na začetku najdaljše sure, na koncu pa najkrajše.</a:t>
            </a:r>
          </a:p>
        </p:txBody>
      </p:sp>
      <p:sp>
        <p:nvSpPr>
          <p:cNvPr id="7172" name="AutoShape 2" descr="data:image/jpeg;base64,/9j/4AAQSkZJRgABAQAAAQABAAD/2wBDAAkGBwgHBgkIBwgKCgkLDRYPDQwMDRsUFRAWIB0iIiAdHx8kKDQsJCYxJx8fLT0tMTU3Ojo6Iys/RD84QzQ5Ojf/2wBDAQoKCg0MDRoPDxo3JR8lNzc3Nzc3Nzc3Nzc3Nzc3Nzc3Nzc3Nzc3Nzc3Nzc3Nzc3Nzc3Nzc3Nzc3Nzc3Nzc3Nzf/wAARCACaAH8DASIAAhEBAxEB/8QAHAAAAAcBAQAAAAAAAAAAAAAAAAIDBAUGBwEI/8QATBAAAgIBAwIDAwcIAw0JAQAAAQIDEQQAEiEFMQYTQSJRYQcUFTJxgdEWI0KRobHB0lVWkyQlNlJ0goOUoqPCw/AzNEVTY3KSsuHi/8QAGQEAAwEBAQAAAAAAAAAAAAAAAAMEAgEF/8QALBEAAgIBAwIFAwQDAAAAAAAAAAECAxESITEiUQQTMkFSM2GhBSNCcYGR8P/aAAwDAQACEQMRAD8A3HUF4v6zN0PpiZWPEksjTLGFcmubJPH2andUf5VptnSsGM2FfJJJHpSN+OuxWXuLtlpg2N4/GHiB4llTpWIUZQykzqDRFjgtY4IPbXfyu8RXt+icOx3AyUNfqfTfGh2zBxMsSFjGAzbVNJHtBb0I9uh8TyBdrq0GUgCBy8MnlESmgTQG2rIH6J49fUG7y7MewtRlj1BW8Z+IE+v0rDH25CD/AI9E/Lbr39F4Q4v/ALyn8+i4OOYFTyTF5jyAo0bbixPf3Xak1XYkH0FkeeHGZZJ5oBA7kBJJlAINcA3z9U//AIbJ5r+wYl8hYeNOvsNy9MwiPf8AOE/n0Py269ZH0XhX7hkp/PqKzcjDyYgGyumu5ALu2Qgs1RPrwfcfefTgr/PcPeS+bheUWPHnrt5VRxz34J+8HvZPdT7HMv5D0+NfEA5PSsKvjkJ/Prn5b+ID26Vg/wCsp/PqNw8rDx4mC5fT47fchTJX2fZqrsWKNfcvoAA6jlgnUvHkQyY6SAMsc1qLohSQ3F8AX6fH2tcc2vYFl/yHQ8aeIyLHSMIj/KU/n10+MfE3P95sP78uIf8AM0z6hjrl48nmiIuje08jKCpogg9/S+DxZb0NaPMEgicyLLvkZlAhYUBRBUDdz9Vj7XrfJNUa/sa0y+X/AH+hWbxt4jghaabo2EI0VnYjLjb2QCSaDkmgCePdpXwt48y+rdbxMTMx8eKHJjIXywSwkot3J7UD6aiMhUlMrmQSo6vBSEuoZo5BwTybJHcX8SKqu+B5D+UPR3UgAZBF38JB+6tMramnsKnOcJpZ5N70NcGu6yWA1QflZYNiYERPdpG/2a/jq/azv5Urk6h0iAH64cfreMa1DkVf6GIzRsJcuSF5Sm+UEITQAci6UEni/Tnt9icMiQTNAVEpQzs5kohVXy0LH2SSO44q7/Uqkg2yE7W2zSgqu4sQWPfabAruaujd9wY+FjFKcqbzfKkikKsjqtOZXFMT+ht7/wCb8NJ9znCHz5C4k00suVIG2J5hLIipYNKLogkij7gBQ5J1Wes5vn5JSBw8EbnY4N7+wv3VQAAHYe/vonUs6TKcIJWaJKALOWLHkk2eastQ4oVx7mJPuu9U1V46mSW26ulcDjChTIyoopshYY2PLswAAHJ5PbtWrD9GRJ00oQqxGdVMd92r1O7dus7QbAq+P0TVa9Ksn4XqZV835h7St86UEx7gfMCDu1XW4EkCxuP3clybxhhS1h5RF58KY2ZJFDMsqLW1lYH7rHqP4dh20r0rOOLNtZ6hdgGttoHpZPuING/T3UDpk4ZSVkVlYd1YUQfiPTReQD8dM05jhitTUsotwyEzMiJosiUloyEIkRxJ23KdtncG7V6HsCFOhJKfN3pHtheKEnYdqsrNJGrDgECmHv8A2c1vBz5cUmMTNHDL7MhUm1sfWFEduDXPA7anMzMT5jOYIJAj4++SQsrqWWWKtpB+rts/aHJAPeScHBlldimhxG8kYhmYSyszJt3EjgupHDcn2R7uO3oCaf0IyY3UMVVavKzFXn0G6L8W1cWEuJC0zOoeJRYNgA/VFXXFn43XcAACmZI+bdR6kob2ocuUX/7S38mt0+4vxHKZ6KW6F99G0jiuZceKQkEsgNj4jS2uFq4BrNvHkjv436RCT7CDHYC/UzNf/wBRrSDrMPFspPj5GPPkwDaPcVR3H7TrUORN/pS+4ljwTR4sRkyUCuiVvAFgKF7nubHpZ59DzqM6s0uTgYbIGaJI2MrcckuaYj/O+yzqZx2mxemxpPM0VLsZQdpbmzXHPp777CvWvdZdo3hxAECRRIeByWo8k/CzX2n1OsVJuRi7CgRvbXVVmYBFZmJAUAdyTVc67GjyyLHGpZ3IVQBySeNTmBBhwQwvIoMkcbSHKjHsr7TNuvaSxUKyheDa9q5FM56SSutz/oLgYPzRWlfZIdgYsAdoU3ypsFr5uqO1fQHTySGMdPyAApi88BVFWwIlF1fJomjusBQALA3CLJ+eBNuQBGm8sgDsWUqoOwhbBB3ncd1A+hNhCCXKnzYpMSMSQMAzGKFplO0EgtIobmrAIvn7tSPMnuWpKK6RLqmKMuUldkUQfbGVW2J9q+AxpSKq/wBJGAu+K/PFJDK0UqlXUix91g/Gwb1ZYpxjI8iySOskC2nteZRKMSxINgrfYcUBuo0EmEeXhwHHiAiIKPMUDbVKtwSVFbSp9osLAHrrcLJR54FWVRlxyVo9/jqc8MRSbpC+5YJUO1gRw47kDuTtDfDtfpqGyIjBII2KuKDKym1YEWCPuOnPSJpUyjFFtIlVywIvnYeR8eP1cG9On1R2J6ume5MiJsjFkqVtsiW+361ADexo2Dwe9fa1jVd6gI269msgIWZo5qP/AKg3Ef7zVnkeUxvBHIWMJMbIrAkExjdx3A5Pu95NUBWerwmDqyCVdshwoywvi1CL/wAB0il9RR4lZjk3DwjMcjwx0uY92xkP7NS+qz8nUiv4RwkU35W+KvdtYj9wGrNrT5KoPMUcOsk8ROJ/GfVHs/mI5CDfHEBH8da3rII3TL8bdVokKXmUn7Jo4j+866uGxdz9K+4+d8l1luGFEkk7kgEjk0efgD7+LuuNVvqzb8wswpjGjEe61BH79T6zSPjJIceYSSgqeedpWtvb4n4irIHIFc6gbzGJ/wDLiA59BEg/hrlHqE+I2iLdDYJ1nCdmpVmVmPuAO4/sBOpacYi4yiTYWlxyPKSPyaYjYSVPYHcAWtSdvqO0R0Vm+lIVB27wyE/Agj8D92pmTEhmmTME95MwRpd8ZiDtasPYJ3BqWqFhuDxfPbvXuco9DwcxEx3lSGKULMoLSStCgSQo1lRIQwiClygFD12sNI5GPk4uao6gPMligaWcgys0EkcHJRnoNuYCmBoEuOGttckIgbzp2xVUmWVMWFFaOQK4JlYlXtqZewJHPtKDt0r0/KWXJMavGY43S8dWSVSrAREORe3gqVIYE0w4A2qscuzEolEkuGuUPIgifDYiXfIrSN52Ps7cEME54r4XejYUuLJHixzxskxSOQh4lO9iiS0q1T8v2uiydr7NsDG87CXPjh3RiHHkVw88gZ/MeRVt2BYq7Hm3tmXgAHT/ACsTHz3Anl3Qxu42bRR2MyqSDyy7WXgd65IHcZ1LsV/r8Rjy4zX5tolCssZQEqSrAKfq0R29BWkeklvpbDQGjJMsVn03+z/xaeeIpmdoLDEHzmEjRlC1Sug9k9qVE4+OovDlGPnYuQTxFkRyEn3K4P8ADT4bwIp7WbFkgmnfFLsMdpCA7iwVQs5rueLPHxK8dtQXiIynq+LJPtDzYjEBTwPalr9gU/fqwxefhyyIEk87HYBZVANkUCyj0BN969BfBqD8RvI7dNlkQq5yHUEk0UqIr3Hb842p63iRT4jes0r5KshZfDssQ+tFkvY+De0P3/s1dNZx8kGQPJ6hjnvcbg/Ctp/aNaONNn6mOpea0cOsTwUM2Z1qdSBIWZ1J9z5AcgD4hdbRktsxpXBoqhN/drFPDRLLK8jH6+OJG+G2Uk/svXP4sxa+uKJ/qkn9xTsq+W43EhdtFSwVT6nkMCOfQE1xdY6xX0pkqoICPso+gAr+GrP1No3wHghIT83uMIBtTuVmtrAv82xI2j8YTxQ8f0nPHUjzRzOGlegCpYlVAHoARR799FDxIX4ldJG4cyY+ZFNIpZUblR3IqjX3E6nmiOZhzQxyM8aQo8s8hBNODtZiWU7arjb7PNHvdbPOnWP1CeKSJZJXfGWleLvaVRr4gdvsGm216t0JqsUdnwTGNBk7ExcsQsJWZYvNgWVmk2rdjcfaphZtbprJ40zyHmjyMfGkaMOjGTHi8hoUVioHMaJTgUDW8HuCe4ExFNHkwqUVCBFt8yGMs0oLe0rCyTwAeQWFG65OjQJGmPkqZSGhCRR+QpdU9oq20881XBJ9olf0aEql3KtKeGmR2VDJLM8nmMMsNJMhplYRruOxmD0VFH2SVB9klSFGj4nTpoo5DKI5HOQPO8xgKZiqrwH7kKaNHaKqj2eRRpjMs6JC6lkl8sKWiLt+lu3e1Sk3e4cg2PWC6t1eRpo1wMhkEatvMXAYkji/WgO445NcAa1GLm8I5OUYbsadYy1mMOOpZxAGBkdiSzs1nuAaB9TV89uNRcp/NvQN7TpVyzOzsxZ2Nkn1J0v07KhxMxMjJjLog428lDx7VfpEC6Fjmj6apxpjsRatU8stkorJzjM42GZ9gVlBZg3amFiww9w9/GoLxXuHTklJQH52hpSTt9jmibsXF39dWGUtF1BleRYo9zK/DNywWyaIIql5+PbvqC8URxSdGyNn1kaMIAeAFUqT95lFcdqonUkfUW2LoZO/JPN5fXc7HPaSAUPirt/A61Yaxj5Np2j8XY4BpZYZFP3hSP262YdtPnyHhX+2RfimY4/hrqsymmTDlYfbsNay7wtjibHlNGvOCn2ivZDXPpW/vrRvHjlfCPUgOd8YjP2MwU/v1n3hFmXHACFw+VNwATdQwn0+w6y/psJ/WSJZ+mwK8SmNkXaUQFGQKSjLxyAwo9hwPjwRX+s4ImlkzcVxIXUyyIBRPJ3MPsIax7+fXU7lI6pEImBdWiW1l37D5hBU89+/J5auew0dVd4cXFMmPGI2eVVYUwVWpnZRyQW3U1+7g3wuEnF5RqyCmsFF0UnUj1Ppj4k1Y0cjQlbARWYR8mwTXwvnkX95jTq5SUllHnSTi8Md9OzThyP7IeORadKHPfnnj1PB4Nn4EWDD6jiTQzTOIHj/ADbSl4lQqBIWAcchxVIo7Db7JN0KqqPIwSJHkc8BY1LMfgAOTq1dO6FLFgTRGNnWeMNlubQoNvshDVGt55axYsAEaRcoLd8lHh5T4XBD9S6v86x2giBo0jzFFRpFHbgc88kk88kcWRqIOnnU8CbAyXjkSUx7qSV0ID8X37XzyPfplyTxpkFFLpEWSk5dQX1086b01s+RQ52Qu4QWaMh9y/r5bsKPuNJYmLNlzRpFHJtZwrSBCVQepNe4c6uHTUOIMVcWbHjie48dpiaMh3NT2K54NCvrcEWBpdtmlYQ2irU8vgTkD5eUsjoWDgGJo43JCqiqCFHPPb1Iv7QWnWMGE4OV5QdN+J5h3k8VIrVR9ajA9Ce57k6es0rfNyYVWGMGJfNpNo8w9z2FbAK7Ht2NaJn7G6fLjlG9sZQLBywP5onjkgCzwAdoFVxqZPcskspor/gjIaHxD0aQWbdVP2bGB/drfB215y6VJ5U2G4tSsyiwe35wi/8Aa16MRtyKw9ReqZ+zE+EfS0VX5TJWj8KShW2lp4h9o3Akfs1T+iTKnRcIGMu26UmuNoLOtkkV+jVHg/vn/lakI6Z06AEgtlF/tARh+9h+rUT0RIYsPDlaVo2bDjAKjhi0sjEE0aBWwT7j3Gsy+n/k097/AOkPVyp/nccckEihXQneGGwqykA2N3YNRbk/EVSOGQceBcV4kjlYytGuxgWJbm6BBLlDYpiycHuS/OHGwiGOsYjhDiQTufMUvQ9ogDvbEG/8U86aTSGBo1GOCD7EbpvNCitL7YNVfAq9vHNXOPwdikLxHyYQrzMCI45RSkd1HoboGyP0u9UNUbOwjgSpFv3xtGrxPVbkN1Y9DwRq/ATSRuC2NtmUSOm2QqQTYJpqFHng8UD8dR+ZgY/V5RNkpG8iwhixTIipeSbtx7QrkfWFiwLFtrs0PcTdXrjtyU7FyWxMmLIWNJPLPMbk7XBBBB+0E6tvTupRS40zQtFtFvuKCNsaySS9MBZ9sb0Avj10hP0Pp0O0nEVwQGXY8/IPINGWx293bngBqOeh9PRCqxKqyBVK1ktuBYcezIfUAmroUTQ1qycJ7i6q7YdiA6z1JMxY4YI4xFG7OXWER+Y59y/oqBwASTzz8YxVd5ESNS7uwVVBrcSaA/WdWs9F6acl4RiDcBZPmT0bNAf9rX6ifQ/pLuWXoeFiTJOkEO6KRWUh8lvaFOON/PofsB9AdaV0YrCFuiyUss70rEfHxhhq7SR0yq6tsHmOwBYLdnZz9bi29aIVzCzMF+assUL7go4LMpZDQZqK2FeuQA0nPNEqBJT5rR7F84iB3jMy7gWI4YUQCxY7hweTfOkZjDcccmO0iFqIuwDZF13a9zEGrPYc1czbkyxLCwgmRN81iaPDh3xxlgI49o8sIbWuAo+uODQBFE8HRoXkOZHB81fbIFVi24cOyqTRF1TE2a9wsDhWKJtySkxiNN5eSaYv3FW5Aux5Z5559e2ksiYQjbhuyhLnHmWWIUAEk1QogULFg2BQvQnudM4w3PzMkkny7Px7K37xr0j0uYT9NxZR+nEp/Zrz1lwrH1fqmOFCqMhgorsLdf3Aa3LwVlfO/C/T5j3MQHHw1XP0pkvhNpyRUflal/uzpURPAjlavvQXqP6d1Hp+NgdPBz4UlhgjJ9l2ZGEarRAFcHd3sc/DVk+UnoiZWBL1dsgo2HAVSLZYckjub99aq/T/AAh876Vg5k2fLG2VjrNsWFSBu5HJPu1x6HBajUlNWtpD0db6asQjXOiABtTsyGZeK7kG+5PN8m+/OkpesdPfJili6tFEkfAjTFmFAmyAa4HYjjgi+dF/IqL+kp/ugT8dcbwXDx/fLI+6BPx0v9ruazd2Hg670wj2upx2e5GNMCeBfp7wD770T6X6MNv93xkKgSjDkG1Hobu/ie59+mv5FwdvpPK/sU/HXPyKg/pLK/sY9cxV3OZu7C2Z1XpeTGifSuwK/mLsjmFHv/iH1r17CuQTfX6v0qRWBzYTuCg2uQK2kEVSCuR6dxwb0gfBePVfSWV/Ypop8G45/wDEcn+xT8dGmruGq7sKjq+CuVJOOsDc61zHN9x+oBdk9gO9cUu00vWOkSw+S2fEIiuxlWOdbFUOy8UOOKFcab/kVB6dSyf7FND8iof6TyT9sKaMVdw1Xdh23XelFmY58FsS1CGYCySbHs8USSANNJeq9PeaGROrQqYkKKPIm4HFAUBQ4PHqdvbatD8i4Bz9IzD/AEK/jop8GR/0jJ/q4/m0Yq7hm3sh0etdKaUs2di7eaXyn7kVZIUG+x79wDQoUjN1Lp0iMD1XFZmVhbXZ3fW9OL93YXdabt4NAHs9Sof5N/8A3prL4UWMkHqbceow7/5msydUVlywGbnwiF6xNFL4kzZoJElilp1kQ8N9Umr+JYfdrVPkoyPN8L+WWswzMn2VrPW8JSF1li6nExAKlXgKcH/Obnj4aunyXxSdPyuq9OeRZABFkI6igwYsDwextarTtcHHCZimE425kuSf+UFJ5PCmZHi48uRK5jASJdzfXF8az/H8Q+KMbCxMRfCeRImNjxwK58wFgqgWQF4Otj0K1h7rBVKvLyngx0+JPE3p4QyP/lJ/Jrg8ReKPTwfP+uT+XWx67Ws6Uc8t/Ixz8oPFX9UJ/wBcn8uufT/ir+qU36pPw1sdaGu4Dy38n+DG/p3xae3hOWvsk/DXfpzxae3hSb9Un4a2PQ0YOeU/k/wY59M+Lf6qTfqk/DQPWfFv9VJ/95+Gtj0NdwHlP5P8GOfTPiz18JzV/pPw0RuteKQP8Esj9cn8utm0NcwHlP5P8GLnrXiYj/BLKH3v/JqT6JlZ+VjzydU6VJ09lkARZbO8VyeVH/Q1qt6rvUlXO6skVAorBfto2f8Ar4ag/UEvK0+7aQ2qGJZyZw2d1p8rIU9Az0gVn8uSKF2MgB4oFQBY1dvk76JnYkOV1frMfk5+cFVYLvyYUvYp+PtEn4nVyoa6AK1ZGtLBxRwzuhoaGmGgaGhoaABoaGhoAGhoaGgAaGhoaABoaGhoARy0lkhZYZAjnsxGobp2HPB1FfOjNC/aHIJrvep4656jU13hoWzjN8o0pYWA2hoaGqTJ/9k=">
            <a:extLst>
              <a:ext uri="{FF2B5EF4-FFF2-40B4-BE49-F238E27FC236}">
                <a16:creationId xmlns:a16="http://schemas.microsoft.com/office/drawing/2014/main" id="{A4D68894-CA49-4985-9082-6C59422EBD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5" name="Slika 4" descr="koran.gif">
            <a:extLst>
              <a:ext uri="{FF2B5EF4-FFF2-40B4-BE49-F238E27FC236}">
                <a16:creationId xmlns:a16="http://schemas.microsoft.com/office/drawing/2014/main" id="{9EC12D97-7B3D-4992-B306-26247476E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916113"/>
            <a:ext cx="21907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71B085-CA24-4F5D-A0EB-A6A46BB0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Sklopi</a:t>
            </a:r>
            <a:r>
              <a:rPr lang="sl-SI" dirty="0"/>
              <a:t> </a:t>
            </a:r>
            <a:r>
              <a:rPr lang="sl-SI" b="1" dirty="0"/>
              <a:t>vere (kot jo delijo muslimani)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FA532C5-3D7C-4387-B621-92C3274A2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1. Verujejo v Alaha.</a:t>
            </a:r>
            <a:r>
              <a:rPr lang="ar-AE" dirty="0"/>
              <a:t> 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2. Verujejo v angele.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3. Verujejo v svete knjige.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4. Verujejo v preroke, kot so Adam, Ibrahim (Abraham), Musa (Mojzes) in </a:t>
            </a:r>
            <a:r>
              <a:rPr lang="sl-SI" dirty="0" err="1"/>
              <a:t>Davud</a:t>
            </a:r>
            <a:r>
              <a:rPr lang="sl-SI" dirty="0"/>
              <a:t> (David).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Muslimani spoštujejo </a:t>
            </a:r>
            <a:r>
              <a:rPr lang="sl-SI" dirty="0" err="1"/>
              <a:t>Iso</a:t>
            </a:r>
            <a:r>
              <a:rPr lang="sl-SI" dirty="0"/>
              <a:t> (Jezusa) kot pomembnega preroka, vendar ne kot Božjega Sina. Mohamed je bil zadnji prerok.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5. Verujejo v posmrtno življenje in poslednjo sodbo…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6. Verovanje v usodo.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To je verovanje, da Bog uravnava vse dogajanje. Muslimani se v življenju skušajo ravnati bolj po Alahovi volji kot po svoji lastni.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8196" name="Ograda vsebine 2">
            <a:extLst>
              <a:ext uri="{FF2B5EF4-FFF2-40B4-BE49-F238E27FC236}">
                <a16:creationId xmlns:a16="http://schemas.microsoft.com/office/drawing/2014/main" id="{1CD712D7-77A1-4BC8-BB02-F0A0FD7D3612}"/>
              </a:ext>
            </a:extLst>
          </p:cNvPr>
          <p:cNvSpPr txBox="1">
            <a:spLocks/>
          </p:cNvSpPr>
          <p:nvPr/>
        </p:nvSpPr>
        <p:spPr bwMode="auto">
          <a:xfrm>
            <a:off x="4500563" y="1484313"/>
            <a:ext cx="8229600" cy="485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sl-SI" altLang="sl-SI" sz="3200"/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FD4F49CD-AF22-4095-9F48-932B49DDDADF}"/>
              </a:ext>
            </a:extLst>
          </p:cNvPr>
          <p:cNvSpPr>
            <a:spLocks noChangeArrowheads="1"/>
          </p:cNvSpPr>
          <p:nvPr/>
        </p:nvSpPr>
        <p:spPr bwMode="auto">
          <a:xfrm rot="1302307">
            <a:off x="5462588" y="1249363"/>
            <a:ext cx="13668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ar-AE" altLang="sl-SI" sz="9600"/>
              <a:t>الله</a:t>
            </a:r>
            <a:endParaRPr lang="sl-SI" altLang="sl-SI"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D08847-AD73-407F-B2CD-A104AB3D5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Dolžnosti muslimanov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A8D9967-5C53-4BDF-BA9F-05B1B2392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r>
              <a:rPr lang="sl-SI" altLang="sl-SI"/>
              <a:t>izpoved vere (ŠAHADA)</a:t>
            </a:r>
          </a:p>
          <a:p>
            <a:r>
              <a:rPr lang="sl-SI" altLang="sl-SI"/>
              <a:t>molitev 5 krat na dan </a:t>
            </a:r>
          </a:p>
          <a:p>
            <a:r>
              <a:rPr lang="sl-SI" altLang="sl-SI"/>
              <a:t>dajanje miloščine (ZAKAT)</a:t>
            </a:r>
          </a:p>
          <a:p>
            <a:r>
              <a:rPr lang="sl-SI" altLang="sl-SI"/>
              <a:t>Post (RAMADAN)</a:t>
            </a:r>
          </a:p>
          <a:p>
            <a:r>
              <a:rPr lang="sl-SI" altLang="sl-SI"/>
              <a:t>romanje v Meko ali drugi svet kraj (HADŽ)</a:t>
            </a:r>
          </a:p>
          <a:p>
            <a:endParaRPr lang="sl-SI" altLang="sl-SI"/>
          </a:p>
        </p:txBody>
      </p:sp>
      <p:sp>
        <p:nvSpPr>
          <p:cNvPr id="9220" name="AutoShape 2" descr="data:image/jpeg;base64,/9j/4AAQSkZJRgABAQAAAQABAAD/2wCEAAkGBhQSERUUExQWFRUWGB8YGRcYGBwfHBsiIhwhHSEhJB4aHCYeHCIjIBwbHy8gJCcpLCwsIiIxNTAqNSYrLSkBCQoKDgwOGg8PGikcHBwpKSkpLCkpKSkpKSkpKSkpKSkpKSkpKSksKSkpKSkpLCkpKSkqKSkpLCwpKSwpKSwpLP/AABEIAKgA4AMBIgACEQEDEQH/xAAcAAACAwEBAQEAAAAAAAAAAAAFBgMEBwACAQj/xAA8EAACAQIEBQIDBgUDBAMBAAABAhEDIQAEEjEFBiJBURNhMnGBB0KRocHwFCNSsdEzYuEVJHKyFpKiF//EABgBAQEBAQEAAAAAAAAAAAAAAAECAAME/8QAIBEAAwACAwEAAwEAAAAAAAAAAAERAiESMUFRIjJhE//aAAwDAQACEQMRAD8AxTLvGDXB8+V2Nxgd/DLiSgoBkHE2jDYeTed3WASSBvf9+T9T7Yf/AP5dTqJ1E+8R+/P44/PPDc8V2OGLLcYPnFLYn37RnAzjLTdjSZRUUN2mzAeBIOC32Z5yitQercDzthW4/UL6W/plfxuPzGB+TzLIZBGJZjeeK8Fo16o9HQR4kD++Ev7SeXaFCBSI1kBmG8H5+MBMhzC8KdV8UeO8QqVqgM7rp394H6YEIq1Cb7fhjfPsyzqrl5mAb2xhhyjxcRM2Ig/nh75K4qadEKbQIxmECX2nZgOWIuL/AD2SP/U4zvguQFWqJ0mWCwfdwP7Thm5nzuufw/8AYfqMJ/D8yVqA+CD+v64UEHjnauMlmKL0adKmKuWBK+khX4mEwykA2G0YWuBcCOZdtJWRBjbdosNj5tibm3OmstAmSVpFR/8AafPvi7yFx3+HcSoIF+pRY6lEzvsMV4YF828svln0uCpI8YW2SCD4xoH2mcz/AMXVBgCEAt5k/wCcIFRb/TCB9oUZgeMM9Dlh/Q16TBk7e+F/h4hlnzja8hzZljw1aTqR0RYgkfVgfzxShjEKtCDjylP+2LGceWJHfHyivv4xmZE2Q4YzkKAbx9cScT4cUMEY0b7LKOXNUmt2Fp28fPFf7S+HUtRqUnTTJAUapmJ8QPqcAmecN5br1lL0qLVAGAOmJ8xpnUfoMT5vlvM059ahVpe7owH4xGND+xTJA5t6rbUqdvmxgfkGOCv2q8e1HSpsO34f5pn/AO2OeQoxGrlD7fX9/uMUKmXMxY/XBfiVYRA2/Tt+v44EU6JZoUSfGFGaPKIY2xLl6JvIwQy+TYkAqVEXOn88OPEOS1ooGpu1ZWVT6iodOxkC9wDIn/nGpoItfLnQHG2x9sMXAuVGzWUepTPWkjT5IuPnIx6pZ1UZCnptTUXLU4ojbZWM1Wv379o2t8O5kagjejSA9RugKD6lQ9tQBgKLgBRF4wAxcy9TYjBKjVNsVc+w9WPvQNdgAGO4EeLDYYs5amd8ZCT1mlT37/hfFelWLR1EKOmI2HfFw0yL4v06+kD+TTK1mBDFQSHW8BQbK0eLxhZiTP8ADHoOFf7yyDEbW+XbAzPGCsHcwfrbBXi/HaldVNVUX06hDKFINOYGkzaDpkbnc98D6NNXIJI6WErGqe/wggkfIjEoxXr1alSsKbTIhB+wMW+C1ikgnYwcNNXiCMjVG9MuSNwqsQoAJR1sR/4gttYk4DcdranRwgTWtwBEkG50yY3jsTFwDYZ9GKXEasg/X9P8HAEp1fvzgpXv+/n/AJxS9AzjICzm2LqI+6rN+GnEeRUgKxmHmD8iP84ZeVGKrUMAysRAP1IKnUO/6HHrifDx6a06dRCoJYs40ICPiiFhZN9JI22nCIr8QYksdwouR89vyxSaj28JqP7+mGs8OpLRMVC5IBbQQLzA3JDJf4osSIFziPitIqpCuqsTF0UDTpA06lBBPeJ28nFGQs0aZBFptMe37GDCVYomZ+GLHvGPtfIVyAUKshUqNIJgeLgEWM+MQUcrUZXJ6dCa4IJLdQUAAAk7k3iwOGsWgZ6IJ6QYJ2mT+MD37Y9Cle37jF3+Oak0FEOkzt3iDve22LOWzlO00zMMIBMyZ6ogkxOJeTKWB64JnGpkkGLW/v8ApjxxfMs0Bjvcfv8ADHmvmKasophoCgHUIJN5P/GJ14WHKHWigglpIAG8D62wUmDZ9n+YFHLVKhMeo8T7KI/I6vxwq818TNSqxPk/Tf8AtLflgklb0qKIDsv5m/8AxhXzjSZ/f72xHZgPm2k4+8PkMWUGwjHqtTwc4Vw+KKkEhmeNgRcx39sU3AIUzxKw09Qg/U4OLzPUVEpK7CmihQs2gdo+cn6nEPEMvSpq4PU4gKyWE99QMmwmNJ3wCqNjLZgrVy4RaeYrofRU/wAigbGDdZvIQke8mdhixkctVFL+PqtL39NG6oBMBgrOG0AzpInAjL5n1awqVQAkyA5JWbdINQ38sJE4M1D/AB+ZBNKoNPRVKMunTMr1XEE+ZsOkYqCC83lgMstUsvqVXLECDYE3FukXuCfFrYhyDzGC3EckozdNjpqUBpuryNIuVPSDALX6flgbmMqKVZ0DAgMdJUyrCbEHuI74IBdqU7YsU845yzU0SfTf1Q6/Eh31fl976DfEWXoawQCTAk/LFvgNdKVVHMOJ/wBMk6WM9OoLdtJuB5A8nAzBjJ8Qyh9LNLRDB09HMh1LLexdSZ6o1RJkjsN8dk+X8qHelAVKjTl67MCVK7qTbUCdQkjYRbfHyvROUzbLUVSmYN6hpSFDHq0JUaAS2hSxnz2wRzDeiDkqytUy9dtVJV0vU1x8Ejo+LvqEEybG+bhSVPb5A1mVUCeolzQ6hSfy9LSVuPIJHvJJwE5nQFVNPSyI2lmMLUDFbpUUWJGj44vDCTGPdfM/wqlMzQdqwZTRqmo0qDNxpnWT0rpuD1AkDHzjXERmqYatTSlmk0gsCF9QbABRuYuV+7HxGQoKaAenl5j99x/jFgcL6R72/sP849ZUR/b8o/uTgguZ3PzP5H/OFEMouQi/CxLQFVe53Foi0d7fLA/iBrF3cgLT1DSoADOYiVkXMGdUe8XGC9ahWrrUTLLrqiAACQV9wdgQL3P44qPlPRpyKiVvTMGmA49IrOoujXbqiASskjwMJvDqOT/lKKYeAwLeqGBlV2MtDXvFgAD5xWpaGOlmDNB1NqVnEXN2AI+6ARFjF8WczzMdGqFUaoQalELvqiTUk3gRpFie0U6nGwzpApl7wzdmMCdR6RAEXmDfxjU0LFLOU2KNpapWE0yhOnSSIbYAb3m/fHvR/NZU1GobAEaVYRBVSJXpH3rX+mIsjxPJ6WlHHYECWY36u6id98RVOOCnKZchOktBfXFvDADVeDcxeMVTQmzVVGWGZWenOlWqAx4lhaTeQSewHc4izXCER2SoaiAzpMqAYFwZn6dth/uxHmc6GprRbLdS9TFW03ImdKC0g7TiTKZXMrCGkW19QBXUI7CXsFG8fjgtFVFapw8ujsi04Q3YnSTMkKtyrGIEL4xLRyLMeqm6iwBIHjVfaLX2wy08vmGKaKQWm0voYiAwFukyKYJiIHnzinW4ZmkAerpCqNBCkBoPY6fjmdzOM050Usp0Ds88zgLWp/v9/XDC1Anb6/v8DinXybbR+X78fkcSiWxeWiWYKASSY2w5UK1I0qNMdISSCHVmJvciQREHttjuT+UxmKz61lUQmAYltlE9r/rh3z/KGXFEq2TYnQC5puZuROiSNREeNj74Xi2OGSXZm/G3pl1SkSVRBJPdjucBMwOqB2wzZzg5oeoXRlKidJvGo9In8ACd8L9OnOHFA3sHcX4p65XpUKi6VVAQPwkx7mcMtfPJlcgKOoGvUOptDCVPYNB+6LROF/l7JUXqH+IqCkqiZJiSO0RcmQdxbHrjlCl6pOX66YEltPvtMmR7nCoYK8rZrMI1WtRoepKN/MZTC23FwJEEGJgE74DUKdevVOimajkliEHk72sB2nYYYDzj6FBMtliTT0EVGcEHUSZIkyBe39hibkXh+ZdqoytMGpABZ/TCqOw1MSJJvt27b4KIM4XmqtLMrSFMeqxFPSWkHVA3U3BnscH+Y+BU8q4VmWs7wYVxCkyCG8AEDeLHA7LcCzQzq0WpkVyxYFz0WuXBQBdI3tPyOGbnfI5vL6KjuMxTSH6VFMq3sGYmJvYebCMD34aL6Cs9waktKk65palSQWoU6ZZaYs0D7rRcEGxmO92XidAV8kj+jXOaNzUA0IpFtIggqkMYVQO04Ysjwpc1l9bu4gzI+6PBB+JoiffuIxV5NcmrVoZgo5pE6FVxdSIJYAz4JsNPuTh4hWLHFMnmK+X0tTpzSGr1R/qFtw2osWntIxSGbqV6BNVaTOp0h2ZgUAjpp01imk9zeTMxjQcjQTLZh6ZIAqXps02BABWT8ZtMRtvPdL42v/T66sQwR5DeQCQCQLm4v5vjSDaD8vStf9xc/mRi/Sys2+n5hf0OCWTyqttebD67/kMWnpkC0E7fWJ/XEAI3MFOpSpVqqkoGqrBBIMFYIMdrfLBfgn2YtUUvmT6WojRbUWmDJk23gA3OJeZXCr6TGNSaw0DSrCImfnuNvbDjyFxRsxlCaoeqyuUqKyiOzSJbqEEH9BhUfZrBVyX2WoC6ZioQ9lptTUaLzE6luZB6TEiPOLma+zShToBarOHWJrJGkkwLrBgTa/m5w+5DKjTqytUOoaNLGYA3AY31SPvSe0jBBcmh9iB1IYIJN7/5FjexwxGbZn45AyraHSlqCi2hiVbc9Q+97kYtpyfTVKkUaQViDpgEHbc+9rbDtg/R4SVrlhU9HXf0WUFLmCUKFVBgXBm57TcnVp6iUeUaCysJYFQQJJiAbjpMWO+5CmoDE7+BVFGrRRMFVLEDVGwB2AvaR7xvibK8GKlTTdtIE26gZJ7/ACNvlhpbh6MKdRwjFGkOidySLCWgmY1SYvcYuUcqAhMgeSLd5Pbf9jFUBPGQGqNOnczPYAXBG4uPfC/zNDAR5PtYbW+u+NAy/pOSabK03Uq0jT90kbCZ27294T+Z+uqQfuiIiD5/H/jDll+IJbFLLoA35fv+31xdp6SYEGf3+MX/ABxWzNEATP7/AHB+mBetg28dv3+mOeOymhz4Nw2jrR6bTVRmUxBK6l3InpmJ1EbCBvi7xTiLuHWlmUM2RICnUGAmTOo6gRMAD/dbHrkXlFsoK75gKauYq/dMjQBCzaBHVv7d8e//AIPk5Z6KK7aDTK+qencFgSbMAYtt2x6eFxOfKC3zjxnXl6WWgq+otU1RLAE6du0kmN9sKA4fG2NN/wD5rQNZ2KuoIVV6ixPTuA0sDMXb6b4VqXACKNU9VSrSqaDTVYIMiAe11IbVMbC98S1Bp6XgGVy1EJoFd2szsJJPgTZb7AD6nFb7PeWKRqVK9SlCqYpo51FWHxf7YErBImfEYtcc4rSqJ/MkIxgAFtRIP3YuD8sMHCMomXyyJMgrMvrJM32YnT8vyxxSy6Z0qFX7S2oVaTMygVlYKhAlj3iRFo/Dxg7yVw58hw8syy5/mOqrdPmSd4ifER5wBr8IRuI0T1pL+oQ6jQwUSdJJ1SYHb6iBjTPVOmLbbf4EW+Z3xVbYeCGnHq9XiOXp+npCs19Y0srC7RfqEH8/mHXjtCl/DsGl00kkldZNuwIMn5YR8yqpxcux0gqsaXYO0206SbyQQTtH440bMhGovrAKD4jNgCIve1rSSMTtswK+z7iSvlVRVYemNJsATIvChi31MTuBGAXHymU4tSrsxFOoulgFghl8wJv0kf8AE4m+z5KVGrVoU2oEFmKshl2VCBJknaYF/wDOCn2hcFNWkuYyzH16H8y5JJEf0wQWESJi0+2M5IV6R/aBRqNlPVoqdSEMulCzjvPlI/qxjeez9Wsf+4qVWvcQCbHyTc/M43Xlnj4r0lLVATGltGxb5kW+cbztGFDmzl0UcyM8+X1UHqDVTJjr8kaSdDET7zHjHNtNxFKeipwPj70tAqU2UOCKTMCA99Njs0SNiYw/5TK1MwhFCkSwINxAH1PeALb4ZBSy3FctoqKNAEgdOqmRYMpUnREQANxMgjFDL8Z/6WFyuYaUAJpVtUawW2JOzCTPmxti4R2L2T4bT4hUWU1VKYNNp1aEg3BjpmR3vbvixkOH5rIZ7+aFqZeotjTB0rpEm2+oA2RoBuRtBs828Tpq6ZjKvSfNEhTTptrNSxAPSWkr8jYm1hg1wvmOhnkq5ZlJIGmrTqK6CGOzaoabHE6HjNstcU4aaqrmsmYqr1BQQFrDww2kiYYxvfEXD+YVzyGn/pV0LK1N5WpTIG8WncG3TGKdDLtw5arU6obL6ls+qacwCPBAAUAyouZuZKzx7nRa+ZFPJ03fMLs1KCWHdWOzgRfUQAQL42Vag4qseuHcYKRQzbLrizgytRRILEQIiOpYMWvfBDP5tqFI1KatXWJ9MfEZiIm0bmDce+ELNcRpitSHFFZW3Smseg14ksrN1LswJA2GHdgmkGkyKBuy9S+I0gnb22jGx5NBkkiDJ8TOYos1EPl6w1L6TBSVO/UslYJBOoRIJNsL/LPEM+2YY5pGp0wdhSYyx7A3gdy30m+DdHJ0BXClDTqIvqNpUJqBkSzLcyYIHn64q0uaFpuq1KupTM1qmlTv2We0hSREWPnGb+itIGczLm8xVpVeGurBFIYqVCxuBvpYfEAIlTN+rCumZzBGvNU3pO8tDKVkC1p3ix+vuMPRqkFquVqUkV21O71Swe0aoSdRgAQDb6HFHKc30KrejngvqnoXVTIFUliD6eoSVsOpT3F8MpvBPr55SLm4+X79/cE4XeJZwX0wCBMnYdtxvvb5Ya+PfZyormplA1WkwhqIaBSMfEKjPe42MR74myv2Z5VkRhNeqpmqfVZaP/je5A38n64rHTIYR4JxgMlKAzBOlyJIJC3ELa0i3bviQcUoU8wrsD69WRTFoHkhROknvubbYqJwHSKnpv6IJ66gBbX3Cr1XAGwm2Kj8O9HSlUgV31BTc6dzMbkkdRB+QAvj0Y5+HNqB7NccqHTTTWWeoBqJFxuRYEIAsnU3a3e0+do+orAuEQGW0HTraNy27R3NifbCmWKGolGTrBL1mOkBgNMRMjtYSfOLOVzBUCmhLa49WpG4I7e3aBvP43V6SL3IXEKtarUqlzosFXUCF3A6fiJ3i4Fu9sPebqGAGAP/AJKBP4ThM5C4b6NPqlWJBcsQomBCjxa5O5/DB7i3EabCHNI0x8VxpPi7WmbXI33OPNidmJ3FqpqcUpmgWPowarMf5aCb/ECFEWuLmInGrpmUUEMVT3JJJ7eLfUYxWnzI1GvUo5Uh0d+lqQKtJIgDeYjSCZH4nGk8FX+UGr1FqVYnSbwQLiEFyPPzgYE9i1oRObCaPE1qemVpKwIVAAGESxUNK3JNgIk2g407Jcy061N2o+pWRRLKtJzHsQBe24E4y7mYB8+AVqhGgFm/pLQSoKiFXVAUeMbBwkqlJUpUWFNVFp06bf8A6buffE10rUMy5ez4qcRBy1IZcMOqnTltQBknTtMbAQAQN4M6rkagR4epBfamovPuRef3bCNzuaeXzFHM0mCHWVrekQCZM3AsRO83PvgxytnxXppVpKS5JnU0npYjUTaF8KdPv783ysQ5TsEZutWynFGo0KUirUWoA0jUSDKg7FdbTsYI3FzjRUT1KTrXoEB1h1crBB7E3j6T2wuc95dvRFfLsTmKUlXpIWIsdS2vpMydwImMDeRuNvmKWqtUWvVMaV1dKL5fwfb5Hvi0oyW0y1nM8nDMxQSm7vTqAqiF9SoJVVMAS0TYkib+Jwz8w8MTO0WpFZi4qGBob2kG/Yx284WOaOHLUDVqeYrUnpp1LllIkagSAJn32gnTNsGeXeJLVy9OFlgOkOwJ0xKs0WDMIMGYvgyC+iVyJnKeUrvl6oUV2coCp6zcBVFulY6idV5HzBnm7l8k1M3lXivTU+oESzAd9RtrRZvBt8rwce5eapnP4ig6n1ENOqyqRot8QYA77TH44tZKo9ep6bOop0XKAKZmAIUbiYgsTtMfIS0VXad9nHHVrUynrO9X4qtQ7C/SgEQTAkje84+cwctGjWqZrI9NUqfVpgF3YFgZUgHSTF1/CMDuL8uUstUqVqLAVANYoLqhGFzpYHeBddMGYkTjuD8+U6lhUYIu7NCtVNo6QTE+J8++Oix0S3vQV4JRpZimnroKlRj61MHUugDyRcnudhcSNsD81lcxkKprZZxmKIYykNFBWOovYENHVLRImY3OBfM3ObVEhXRaqNIpKDdGuSdO8RMm+GPhfMC1NKlwqU1DNpqIZNrnQx77DENxxm3KXuIcYy9VAyVAzEFRXkwhaCNI2a4Bg+O04zccXqZhgmXp1sxWoatTqdSxMBgo6EDW2AJgXPZw41y0mcpk5ZaWVh/ikqrDYyo2jcQPbvZeyXGqeUjJORQVOuoaZE1zvOoee07L2kYOF0zPeIE4Tz0yPqdFYKWhSgW5jeBMTeIkmJOHLh3MtDMMlfNBXqTNFGIKpbSTBsL2jyL9sU+M8sUM2grNFCo3+mlFFlgdmcW1XkyDJmZOwXeA8q5nL5tPXHookVTIDBgrARpnSTJ2baZxlrSOqWLxi8NGNWrQ1MhWrJLDLU1+8YJJItOq+0RO2CNeqMyzox01EEs7j4CdoAIDd4PeDgPTzTVPVbKp6ayCxZwAO+nqggt7HteJwpcxcTy9JNTDXmHAuHI9ImWHwmCRquTPftjqm+jgOtbih9ZtKPUSigdQohbsRBvDGb37ecDeOcWSjRqZklTWiQo09AiwJNwxmLd7Qb4T+H/aHr00KximQASimTaDcdTE/uMFVCZpgaYTLikQW9SmSW79alhrbZpO2F4fTNhZcmiopZHarWCOQ5JCyJCgeZmSRivnMuw0zFSu3TpElVB3g/IXMf5KynHs0K1fLimuYrOQDmApJRTFysMFAntB+eD6VadCktKkTUeApeNTuT3ifytbF2aJhXy/Dv5KHMlkhY0oJC/NiTJPfcz+SzzJx96NRqOVqKFCXJ+MWuJNjIvIG0bHDPm+awpWXtAGmIBnxMD8cJ3PFbLFFcUitepB1JIWAYMg2JPgC3nAtIon+z5FFX/TQ1AsiSdX/lvCiDci/wApONWyuQf0bsVH3fhUT2hYn64yz7L82BUqsVhQqgFe5kwCdye/i0nYRouezrU1DtS0rIGom/1v3/TbHLZbYs808v1KtWhUrVRTp01AeWbVO7aLaZMfrh04XXC1AoHqAxpBkaFi0yZJvfbt3xnX2jc0k+iixE+sr6SCDcD/AGwJPnYYYOWs4z5dG1tBGpnamZb5KpsouJsPfGbWO2S76ePte4UopLW6Q+qD/UbbAzBAsYibbxgdyBmalCabBAKxDBdqjNAgECYX4mvHc4t8S5vfL0akj1RV1ID2FrFlaQRtbCpyBUf+InWQiofUPfT2UeCxhZ98CyT2io2jXK/GoDI1V9REAqF0IYtClTqg+YB9sZtypxT/ALqoTXRY+6q/6zTpSDYDexIPy8G8/wDaDQQinXRVQmQEWWA9jufmThX4tx2lTpJRy9OiBqDeqpBcSJ3HVMHSbjx2xWTkJRtdKvTWjpqlX1KA94QSNpS5PacIy8LORrsKLf8AbVhrNQqSUCmNBIIkdViT3FunEXKVVWC6hUXLKSaZqMddUmSb7QDaQfYd8M/G6P8AE0Gp1QiUzGmmDoYge4+hv4G2OS/0ybb6A7L8TDLclqDdKU1Ygt5JI28Tub4ReaeDVeHV6fpT6LKVSW1emSbglIGrYAsLg72OCfL3FqdKsKLOyVgxp08sKZVKQBs8mSZA1kzAn2nDBnc0CGpImrX0l2BJJO1ton7pn3mcdUhsAPCuY1BFNSj5p+8hgvyOxbeT2g4q8x8kJW9SpR9SpX3enTVQjEblBY23PmDAwu1eCV+HO1UJUBVZmVcKCpUyVMAHzAjbvh35Y5kWrlOhlRwB69RSZHsO8DbxO+4l29Er8dn3lPiFNIo0VRM1pAqvph1AvBm4IO67zHtiDmnk+lV9SplEqDMghm0tC1NiwCxYwJERfAbmGpTzFQ1MlUalX06WNRh/O2gbWb8j37HBTk7nwQKLCMw7MHcpp0wbLvaBNu5+mHhOx5E3Ac3XLilmUqUhSQHS4+KLKBFpbVeJ2JneLfNvKX8dQDlko1Fn0xoEMIFiVE9pDGY3iDIt8VpJnKXoqgqVCraKjE6kJFiD90SBJ7+ThfbmrN5PNJT4hRUI6/y2ptrVYjuJmLCO0j6j+An6JPC+YquQqP6iuaunSqVJXQTAnaTYQNt5GHbLcfy7LZadeq0SSNYDMLhFi/jyYxf5n5bpZ4B81WanUAIQJpZoMHrkbDfSCO972z7gOV/ha1V6uaSnVph6ah1YlrWI2gN5/vOIyxp0TVNDHEPQpKK+gBRK0Uk6eqxbtseqPG5k4H53IjiIV8wYpqxhri0XCkX7C+1u+2ELifOjMZVOog6i9/1vbzg7yNkc3Vpw59PLg6g1Seqf6bSR3mQMWm0OS9L3LnBKeTrVKlOnVrsD/LcU2001Pk3Gv84+ZxL/ANP/AI6t63rGmiSrEAFnImAAbCLgz7CDFjme4+KKCmp0IogRaYPV89+28/TAarQrFBqzC6Q00x6UMAbgMZAJAMCQRt9KbcOcp9zHMJpVhlgYRhbSAGtuTtqNt7TfFXgnAij1q1SrDuzaCg6lkWMzBtFvzxVyXAnNU5io3rLVEU6p6VQRfUm4Owta5mJwT4twFXpQlVjUAOlgx6j4Mdpjbb8Z23oOhI4/n2r1FFOmWZJDBFJv2uuF6tVeq4DSTOkDaPb2w8Z3j5y+XkMGcmNMCL95ie21sKnA+A1s3UJpADSdTOTpC95ntsTiaUhu5EDUg9PUDWDdNIDqWJlp97X2A74YeaOAVWph6dUNVUzoBibdmJgn2Me2K/K/D0p+odQ1FtNWoLho7KdyNj8zi3xSVDNQ6yASdUQbx4jv3xkqZsR+GcDzNbNU0qURMTLiVC7aiRZgPb2xrPDM1UVdGW1QogtaTAFybR8h9MZkxrHO0jWrrSGgmzEnTN1vGokm33fwjDVmOLVGZaVINp+6q/3Pk7kk4jjsWyrzY2SppU9WmpzJU6V6ixYg9QCnSqixvAN4xlwzbLOkkH2xrueyQaiyK9LWykGVvMQOu59tvxxmA4Q4rMkq2gwzBun5T5xv1HHegryhyU+ef1qzFMuGhn+85/pSZ+p2Hzwz8z/Z3llRmybuukE+m/VqIGwYkEGxsQZ9sGOXswzUQairRoJAQJ47hQD57x53O1rjNDK5oClrqZdD8RWDqHgzMXvIvbtiuShO0zO8rzyxqUGzC+oMsmiiosFbpAJA+KygHf5HbGp5XO6OsjXWcA9dwkiQI7kd/BtYzjFOYeFtk8y9EnUFYEMPvLZlP1EfsY0flLjq5SmTUq+pWqKH0tc0zA9rknqsO4EmDjJjkvh65w4LmUVeJAOAA6sJAK0yYUhfijquDsCPBxS5I5qIRvUqTUdiiTuAAPYAySR5O2GTI52rmW1Eyp3aqwgR/tJk/KMInM2QPDc2laiwq0WfWBp0ANc6dOomB8QIkbeMPToWqGmUMuqIRXJ1N90HaezEzqJ7r433tlfMfKedyNJzGrL7B1ItMbr8S9hf8cNnAOZWrIK9WdRkICZkjcgfOBfvOL2pqlOoM0xBcHTSP3p/q/pHbzee115vwhxCh9nPABXQ5jMVHWnTaFVLPUMXGrcKJAMXv2jDZxDlahmQa2XomiEDB1pEzUtP3jdl3kefcSr5bIPSUaMxpy61OpSINIMxsOrqP3ZiJg4ZMxzRSZeh0SmAAiKwAAm3fcnc/XA9mT+AzgHPlKkqZUEroBUVGtrbVEtfpIEC+0YcuJ16PpBVpJUi4eooYgggyCRKmR2xhvMWZ1Zqq3Sw17qQQbC4IA3i8fnh65I9XPh6aVPQpJOpvjqEsLBVb3uSe1t8ZFNFPifNz02qiox9TUNNrkG4YHYTv7SMFuX8xl9etU/iM1VprpUqrhRswCmeqR1MfPicS5H7J6Wip/F1qj1mJ0umwAMAkNck7kGwEfPAjlPhdXJ181SFN3qKIZkQsPT3BGm8tvp3P0ON2bSQn8aRqWZchAkOSogQLzEXHi2GvL8/+sqo/S5AF7KTt2sBsew7YJ8G9LNV2qn+aKcgI6ABZADFlabk2k7BcFuIcNGeqIo0q9OGFTSDoFwQZ9pgeQCMCapss09F2hk6aSvppUqsBrqFQSTEbx0jcCI+uEmrSrnNvRKsFDLadTMmqAQ8QBA77bdsPFWnRyVCA50AwWc3v5IG3gYV24lSzFY01YuCBGlbSJIIbypm8Ri7rRlfA5nM0U0ZZCoqN0qCZERLN/utfHV+H0ssimGOn3ksTb4ZAk+2AvMHDKy00qgq1SiWNp1aCASPDEQSRYeO+KXLPNeusPXdWWOjUNmmZ8DwCT7YtMnLBizxfitE0imiX3Fzb/H5+MDssVShqFU6iQTTE2g7nsT3HjF3j9Sr6S6goVjEW1WvMfdnFTlzINUzFMJT9WDJXt8ydgB/xjl0WaXy3RD0UqMpo0gDpT7zD+r2nybnfHvi5UqP4cgEmCWZhA7/AD7Wt88T8RzSrM1JYj6D88KWYymaLaFWms/CWeAfp3P44yYMXOZlZa+hnDaRYDUAvtDbHvafmcNnIWYDI1OmWeu4Bdm2VVMaZOyiVPvI8DCPmBUeswcy4MEz4t28bWxpvJmSShRZVJWrP85j2YW0gixgeCdyZvZbUGB6nwOgq/zKhLneIgfQiT+WFnmXgFKm61aLMfUOhlIABY3XYXvYze4uMGOKZhNI9MksD5sZ+W2FXnerUpDL1SaZh50CSSQN4IiBtbucTltQybT0EeDcVfOVHQBkUMZJWFSNgSO42gD8Bhno8BRkOlm1gketqAAP+1SGBjxBxmvLPEK2YzTVNYpUwddRVgC40wojcwBP1xpGUqPWqRJWmouewHYDaT7fXAsTGS8ayFWhXmtLkG7MdWq+8nz79/GO4xmRUZfSZ2Y3gm4t+P5+caZzhy8auXqJTPqMvWqlYaBdtJm52tjH8kxWqrJYggifbzhk7K5N4xGwcv5Q5KkodjUrG5k2SdwJJkjbV/bHcYqUapNSuAW0FC8wAN/l4Ed8DOXMy2bZhVWpTUEaiYFzsqncki8xYfTDS7fxCNlaagpp+EbDwdR2M995/KvDmZZwDitPL12d1uASmkwFIjcbFe0D54buHu2afoYRGo1I6QO23c+MJfFOUs3k6hqNQbShksIdNgTdZtfvt5wU4Hx6jQpVA5MOQ4NNekEgA6hM2i3zOJjFpNjNx3lhTlqlNKrvWNxAAUmZ07nfaZwrcnckeu7tmS1NE0kpph2mfN1FvBN+2NB5doh1FaramR0i4LeDcAgd579sQcyKUL1qUuG0kqzNaLAgi47WwJmUWkXM/lqL5Y5ZqSplwICgXXwwMWYedz73nJchmxkc8WUtUSk5BKErqHaY+kjacE6XGM1xCt/DgrTLTI0npWOo+Tb93xo3BMhl8jljTpiQT/MZ4OubXERF7LsB73x0avQrWmAK3P1KpoRHY1HdVU+JIEk7CJ39jjQUziIuhCBF4/Uyb4w9OX6jZmutDLPUpBrFRdQbiCTHfbFrl7jVQZhcu8tLgNrkNKmYJY3Foj5DvGBOBB74nkHqVGzGWQVQ7AVlXSrtpHxoxgFo6SDIJg74D8L5qy1CoadN6jCrdvWEPSYSNJsAe/uPzw50c5K6rKAdrC377YUON8l1OI1DXphaJBjVUmKkfDZQfe53EYOwSQz8PpLmV1vekwgIdmHk/hgdxnJUsmwrUaenV0Mq7Edmj2I7b4WMlzsci5y9bL+npfq0MYEi5Aa0E9Qgxc4eOHS7epUuWHSAbID29z5P4YtSGrxdFXiPF1ajpH+pWU6VMiRcE/IXvgbwr7PEUHXVcsbdEAD5SCT87YK/aIlRquVXLrrqhmIAA2gAyey3vJviKlxd8kKa5ui9MkyWMFI8hgb77YnJtndZLLsS+NKtYSWgj4YG8+RPywZyFMZaiEpnUzdVRu5PYfIdvqcLPGq4lQircbwZ3wZ4NRp0lGp/UZhKIbgk2+vy/vtiZDkj07uyl1Ris3YC3/P0wLXmZqRJQtPa5C/UA3w1ZigSjGvUZWiyJFvFzv8AIC1r4Wclypq1GowFuhVNye0yIxthoE5Wk9SoGLga2gu3ubn6b40/heUR1REbTQQRqESxG8diSbzt88ZtwygalRaEhQCZb2Ezbz4GNIy9NqpVKMJSpgAN2WO3uY/ycZf0S7m6dJ5WmdDRZ22H5mbW2xn/AD3lzTqU01l1CyCUA33uCZmO+1sP3GqVPRpQAv2Jci/awH5YUeKcvNmKSOXYMqmP5Z0HvvqJH/lHi2LlJWmL3L+XJdStQIZEllJUDa/mNwO8Y03/AKzrCLTMiY6RvEDt3OMYBxofI+qhRZmN3gopg6R/V5BJtHj54EU2PKooUFiQ++kdu/xTv/xjJ+b+WXylQMzhhVLMCv3TMwSBE37e+HnLZipVYqis7EXi8b/QfXAPmjJ5mvppChUVVaWqVFgTEWPjC52Tiy5lOIVf+3iiqUqrKNUjptJEC9wLavww3V+LaFC0hJY/CguT7xcwB38YxihxOrQDUjsCQVMwCDuBsCCJ2xpfLHFapy4qOFVn2091872kz+AwPKsZA/xinmVy1UUyjPUQqVLWEggkk2sGM33jxjJuBcPp08yaWZRg6kDSDvtIt3IuMaK3EyOjqdm2UCSd+2EbmqjVpZpcy9CokMCQ0QSNriYkf273wZGXw0bN8UBmxVVEjVI/9vHvijSztTNI4yyayttRYBJ8S3xGO0Y+UGOey9CrUUJSNTUQxmQswIHlvkYG3fBg8QVEGgKiLMKoAUDvYCBf9cZBDOv+sVMrm2/iqPpkrClIBiZEMbOLR+VsWcrzG2crUssivpeoWJMSy+wAsbG498D+cOKtncwq0FZzQViYE7EEmI2Eb9/wx74LzFms3maYaooenLKxHsQRbsRaIjG/UuU1Og4pqKaIEVbBf1+fucInPPLVatUXOUaJemEBdlIBbSTeNzaBMdsNfLHC69f1DmagcSPhBAPcidIsLWGG92FIAGANgB/YDFWonpmKcu800kqU1qMVpyCQZ0qdyTcSZi9wJxrx4shpawwKkWI2Py84y3j32S5hKlR6RpmkWLLGrpEzBETbbvtg7yTkqxZaVaqGC6SkSSIm11Frj8MawcsV4T1Ps7Od9TMZhmWrUugAEIo+EX32vilnOc8xk6po5uijELCOhIDxsfvb+It7Y1A1NCEkjv8AlhS5s5TfOpr6VmnEGSREkH4R5HviW/UEvZ75TdKyCuY11CYBYEgeLWBF8SfafSUcLr6kL/DBF9LaviJ7ACb4zrKcsZrKMf5oVrFSrNEjv8MG0j64Mc1cRzuborSNWkq6eoJrAY7SbbRsNsWs6iI0zM+I5lhWDGNSxG1gNhbDRwjLGjS1aZqveAPgB/UzcnHY7Eo6FLiteogJdSPJt5/YwL4jm67IGKMqEQGg7D+w9++PuOxTJKnC8ia1RUXv8RmI9/p+eNNzmfFCkKdPYdKgXJ/U7zPnHY7HP0o+5bLKlOa7RUbYTYfkZPzwOralSp0uJB1NJuIvEeR/jvjsdjr4SzMsHuXa1etWSnTaZGkBrqo7k+ABjsdjmUavkimVphEYk7s0wWPn2HgePOPGa4sXJ0l2IHwKCfxi/wBfpjsdjAZtzrkT6nrFGTWYhwQTbe4B+f0xPwLLZx6VNkJ9PVoE3AEjqjwDjsdicXUYf8kyZYQnXUPxVDu3+PkIwM5vdcxlnDHSyrqBHteD5B/uZx9x2KYXZnVShmqFPqWtTp2NwwUE7HwG/A4OcsZzM56sKHrCnTiWsBIBFhAmT/k47HYENprXCspTy6xSAX3AAn8P1nCxzfkKS56hWUaalSnU1Ad4AE/Mgx9PfHY7FeCuz1wzjlalYGwJaLXMiPpaDcWJwyZFK9SpTdwSCwcEx0r/AE9u2qbT8PnHY7GxDIIVs63qKP5tIQ4IAWSQyhGPxDSQHIHcWIvGFLi3C6lCqzqrqjVC6MNoJmBBsQLfTHzHYz7NifM1xrMB0LVCy6ZE/De5HaSp6fNsHchnan8IipqAVaghdIOomaeoTASC09hb2x2OxOWhPGY4Y1UMp1nTpKlQCCDMwNQLFe46Tcb4F8V5aqUdLkMU0dRIHQZEAnuTfYDtIGw+47CF2f/Z">
            <a:extLst>
              <a:ext uri="{FF2B5EF4-FFF2-40B4-BE49-F238E27FC236}">
                <a16:creationId xmlns:a16="http://schemas.microsoft.com/office/drawing/2014/main" id="{0815E04C-D2B5-4833-9EE0-61E6173015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1028" name="Picture 4" descr="http://t2.gstatic.com/images?q=tbn:ANd9GcSW1T7dW9N4OSNS_I6-u-m52HEfPXBsGwN7fve1VPtpaaE-YP1a-A">
            <a:extLst>
              <a:ext uri="{FF2B5EF4-FFF2-40B4-BE49-F238E27FC236}">
                <a16:creationId xmlns:a16="http://schemas.microsoft.com/office/drawing/2014/main" id="{55EA6787-9C3A-43C8-9513-5A9F3CFB4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581525"/>
            <a:ext cx="31686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5B2D66-7237-46AB-9F4B-F188A626C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Džihad</a:t>
            </a:r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069C34F-BFDC-4436-BC0F-F6569FD87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Človekov notranji boj za pošteno življenje se imenuje džihad.</a:t>
            </a:r>
          </a:p>
          <a:p>
            <a:r>
              <a:rPr lang="sl-SI" altLang="sl-SI"/>
              <a:t>Za mnoge muslimane pomeni džihad tudi sveto dolžnost, da s svojim zglednim življenjem spreobračajo v islam.</a:t>
            </a:r>
          </a:p>
          <a:p>
            <a:r>
              <a:rPr lang="sl-SI" altLang="sl-SI"/>
              <a:t>Verujejo, da bi bila svetovna islamska država rešitev za vse težave.</a:t>
            </a:r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1306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Comic Sans MS</vt:lpstr>
      <vt:lpstr>Officeova tema</vt:lpstr>
      <vt:lpstr>ISLAM الإسلام</vt:lpstr>
      <vt:lpstr>Nasplošno o islamu</vt:lpstr>
      <vt:lpstr>Kaj je islam?</vt:lpstr>
      <vt:lpstr>Prerok - MOHAMED</vt:lpstr>
      <vt:lpstr>Hidžra</vt:lpstr>
      <vt:lpstr>Sveta knjiga - KORAN</vt:lpstr>
      <vt:lpstr>Sklopi vere (kot jo delijo muslimani)</vt:lpstr>
      <vt:lpstr>Dolžnosti muslimanov</vt:lpstr>
      <vt:lpstr>Džihad</vt:lpstr>
      <vt:lpstr> Sufizem </vt:lpstr>
      <vt:lpstr> Islamski prazniki </vt:lpstr>
      <vt:lpstr>Muslimanska oblačila </vt:lpstr>
      <vt:lpstr> Muslimanska prehrana </vt:lpstr>
      <vt:lpstr> Muslimanska znanost </vt:lpstr>
      <vt:lpstr> Mošeje </vt:lpstr>
      <vt:lpstr>PowerPoint Presentation</vt:lpstr>
      <vt:lpstr> Šiiti </vt:lpstr>
      <vt:lpstr>  Suniti </vt:lpstr>
      <vt:lpstr>Rdeča: Šiiti Zelena: Suniti</vt:lpstr>
      <vt:lpstr>Nekaj slik islama</vt:lpstr>
      <vt:lpstr>Rešitev križanke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2019-06-03T09:10:10Z</dcterms:created>
  <dcterms:modified xsi:type="dcterms:W3CDTF">2019-06-03T09:10:10Z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