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/>
              <a:t>Kliknite, če želite urediti slog podnaslova matrice</a:t>
            </a:r>
            <a:endParaRPr kumimoji="0" lang="en-US"/>
          </a:p>
        </p:txBody>
      </p:sp>
      <p:sp>
        <p:nvSpPr>
          <p:cNvPr id="16" name="Ograda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Ograda številke diapoz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19" name="Ograda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24" name="Ograda no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/>
              <a:t>Kliknite, če želite urediti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29" name="Ograda no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/>
              <a:t>Kliknite ikono, če želite dodati sliko</a:t>
            </a:r>
            <a:endParaRPr kumimoji="0" lang="en-US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Ograda besedil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/>
              <a:t>Kliknite, če želite urediti sloge besedila matrice</a:t>
            </a:r>
          </a:p>
          <a:p>
            <a:pPr lvl="1" eaLnBrk="1" latinLnBrk="0" hangingPunct="1"/>
            <a:r>
              <a:rPr kumimoji="0" lang="sl-SI"/>
              <a:t>Druga raven</a:t>
            </a:r>
          </a:p>
          <a:p>
            <a:pPr lvl="2" eaLnBrk="1" latinLnBrk="0" hangingPunct="1"/>
            <a:r>
              <a:rPr kumimoji="0" lang="sl-SI"/>
              <a:t>Tretja raven</a:t>
            </a:r>
          </a:p>
          <a:p>
            <a:pPr lvl="3" eaLnBrk="1" latinLnBrk="0" hangingPunct="1"/>
            <a:r>
              <a:rPr kumimoji="0" lang="sl-SI"/>
              <a:t>Četrta raven</a:t>
            </a:r>
          </a:p>
          <a:p>
            <a:pPr lvl="4" eaLnBrk="1" latinLnBrk="0" hangingPunct="1"/>
            <a:r>
              <a:rPr kumimoji="0" lang="sl-SI"/>
              <a:t>Peta raven</a:t>
            </a:r>
            <a:endParaRPr kumimoji="0" lang="en-US"/>
          </a:p>
        </p:txBody>
      </p:sp>
      <p:sp>
        <p:nvSpPr>
          <p:cNvPr id="11" name="Ograda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3740BC-5DCD-419B-92B8-CDC7A67E70B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28" name="Ograda no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450CC2-7FD9-4571-80CB-220FA5EBF4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Ograda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/>
              <a:t>Kliknite, če želite urediti slog naslova matrice</a:t>
            </a:r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sl-SI" sz="5400" dirty="0"/>
              <a:t>ISLAM – GLASBA IN PLES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Slika 3" descr="Rezultat iskanja slik za islam music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91680" y="1628800"/>
            <a:ext cx="568863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sTALIŠČE</a:t>
            </a:r>
            <a:r>
              <a:rPr lang="sl-SI" dirty="0"/>
              <a:t> KORANA: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l-SI" dirty="0"/>
              <a:t>prepovedana (</a:t>
            </a:r>
            <a:r>
              <a:rPr lang="sl-SI" dirty="0" err="1"/>
              <a:t>haram</a:t>
            </a:r>
            <a:r>
              <a:rPr lang="sl-SI" dirty="0"/>
              <a:t>) in dovoljena (</a:t>
            </a:r>
            <a:r>
              <a:rPr lang="sl-SI" dirty="0" err="1"/>
              <a:t>halal</a:t>
            </a:r>
            <a:r>
              <a:rPr lang="sl-SI" dirty="0"/>
              <a:t>) glasba</a:t>
            </a:r>
          </a:p>
          <a:p>
            <a:pPr>
              <a:buFont typeface="Wingdings" pitchFamily="2" charset="2"/>
              <a:buChar char="v"/>
            </a:pPr>
            <a:endParaRPr lang="sl-SI" dirty="0"/>
          </a:p>
          <a:p>
            <a:pPr>
              <a:buFont typeface="Wingdings" pitchFamily="2" charset="2"/>
              <a:buChar char="v"/>
            </a:pPr>
            <a:r>
              <a:rPr lang="sl-SI" dirty="0"/>
              <a:t>lahko slišijo, ne smejo </a:t>
            </a:r>
          </a:p>
          <a:p>
            <a:pPr>
              <a:buNone/>
            </a:pPr>
            <a:r>
              <a:rPr lang="sl-SI" dirty="0"/>
              <a:t>poslušati (npr. v restavraciji, čakalnici …)</a:t>
            </a:r>
          </a:p>
          <a:p>
            <a:pPr>
              <a:buFont typeface="Wingdings" pitchFamily="2" charset="2"/>
              <a:buChar char="v"/>
            </a:pPr>
            <a:endParaRPr lang="sl-SI" dirty="0"/>
          </a:p>
          <a:p>
            <a:pPr>
              <a:buFont typeface="Wingdings" pitchFamily="2" charset="2"/>
              <a:buChar char="v"/>
            </a:pPr>
            <a:r>
              <a:rPr lang="sl-SI" dirty="0"/>
              <a:t>ples nikoli omenjen  &gt;&gt;&gt; stališča različna</a:t>
            </a:r>
          </a:p>
        </p:txBody>
      </p:sp>
      <p:pic>
        <p:nvPicPr>
          <p:cNvPr id="5" name="Slika 4" descr="isl m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060848"/>
            <a:ext cx="2699792" cy="18856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r>
              <a:rPr lang="sl-SI" dirty="0" err="1"/>
              <a:t>Nasheed</a:t>
            </a:r>
            <a:r>
              <a:rPr lang="sl-SI" dirty="0"/>
              <a:t> glasba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1196752"/>
            <a:ext cx="8686800" cy="4824536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po vsem svetu</a:t>
            </a:r>
          </a:p>
          <a:p>
            <a:endParaRPr lang="sl-SI" dirty="0"/>
          </a:p>
          <a:p>
            <a:r>
              <a:rPr lang="sl-SI" dirty="0"/>
              <a:t>a </a:t>
            </a:r>
            <a:r>
              <a:rPr lang="sl-SI" dirty="0" err="1"/>
              <a:t>capella</a:t>
            </a:r>
            <a:r>
              <a:rPr lang="sl-SI" dirty="0"/>
              <a:t> / spremljava tolkal</a:t>
            </a:r>
          </a:p>
          <a:p>
            <a:endParaRPr lang="sl-SI" dirty="0"/>
          </a:p>
          <a:p>
            <a:r>
              <a:rPr lang="sl-SI" dirty="0"/>
              <a:t>tradicionalno arabski, danes </a:t>
            </a:r>
          </a:p>
          <a:p>
            <a:pPr>
              <a:buNone/>
            </a:pPr>
            <a:r>
              <a:rPr lang="sl-SI" dirty="0"/>
              <a:t>tudi drugi jeziki</a:t>
            </a:r>
          </a:p>
          <a:p>
            <a:pPr>
              <a:buNone/>
            </a:pPr>
            <a:endParaRPr lang="sl-SI" dirty="0"/>
          </a:p>
          <a:p>
            <a:pPr algn="r"/>
            <a:r>
              <a:rPr lang="sl-SI" dirty="0" err="1"/>
              <a:t>Zain</a:t>
            </a:r>
            <a:r>
              <a:rPr lang="sl-SI" dirty="0"/>
              <a:t> </a:t>
            </a:r>
            <a:r>
              <a:rPr lang="sl-SI" dirty="0" err="1"/>
              <a:t>Bhikha</a:t>
            </a:r>
            <a:r>
              <a:rPr lang="sl-SI" dirty="0"/>
              <a:t>, </a:t>
            </a:r>
            <a:r>
              <a:rPr lang="sl-SI" dirty="0" err="1"/>
              <a:t>Junaid</a:t>
            </a:r>
            <a:r>
              <a:rPr lang="sl-SI" dirty="0"/>
              <a:t> </a:t>
            </a:r>
          </a:p>
          <a:p>
            <a:pPr algn="r">
              <a:buNone/>
            </a:pPr>
            <a:r>
              <a:rPr lang="sl-SI" dirty="0" err="1"/>
              <a:t>Jamsheed</a:t>
            </a:r>
            <a:r>
              <a:rPr lang="sl-SI" dirty="0"/>
              <a:t>, </a:t>
            </a:r>
            <a:r>
              <a:rPr lang="sl-SI" dirty="0" err="1"/>
              <a:t>Yusuf</a:t>
            </a:r>
            <a:r>
              <a:rPr lang="sl-SI" dirty="0"/>
              <a:t> Islam …</a:t>
            </a:r>
            <a:endParaRPr lang="en-US" dirty="0"/>
          </a:p>
        </p:txBody>
      </p:sp>
      <p:pic>
        <p:nvPicPr>
          <p:cNvPr id="4" name="Slika 3" descr="https://upload.wikimedia.org/wikipedia/commons/thumb/8/8d/Daf-isfahan.jpg/200px-Daf-isfaha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340768"/>
            <a:ext cx="22322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zultat iskanja slik za zain bhik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21088"/>
            <a:ext cx="3672408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Ples Sama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/>
              <a:t>sufijski</a:t>
            </a:r>
            <a:r>
              <a:rPr lang="sl-SI" dirty="0"/>
              <a:t> red </a:t>
            </a:r>
            <a:r>
              <a:rPr lang="sl-SI" dirty="0" err="1"/>
              <a:t>memvelov</a:t>
            </a:r>
            <a:r>
              <a:rPr lang="sl-SI" dirty="0"/>
              <a:t>, </a:t>
            </a:r>
          </a:p>
          <a:p>
            <a:pPr>
              <a:buNone/>
            </a:pPr>
            <a:r>
              <a:rPr lang="sl-SI" dirty="0"/>
              <a:t>Turčija, 13. stoletje</a:t>
            </a:r>
          </a:p>
          <a:p>
            <a:endParaRPr lang="sl-SI" dirty="0"/>
          </a:p>
          <a:p>
            <a:r>
              <a:rPr lang="sl-SI" dirty="0"/>
              <a:t>duhovni vzpon do popolnosti</a:t>
            </a:r>
          </a:p>
          <a:p>
            <a:endParaRPr lang="sl-SI" dirty="0"/>
          </a:p>
          <a:p>
            <a:pPr algn="r"/>
            <a:r>
              <a:rPr lang="sl-SI" dirty="0"/>
              <a:t>na seznamu Unescove </a:t>
            </a:r>
          </a:p>
          <a:p>
            <a:pPr algn="r">
              <a:buNone/>
            </a:pPr>
            <a:r>
              <a:rPr lang="sl-SI" dirty="0"/>
              <a:t>   ustne in nesnovne </a:t>
            </a:r>
          </a:p>
          <a:p>
            <a:pPr algn="r">
              <a:buNone/>
            </a:pPr>
            <a:r>
              <a:rPr lang="sl-SI" dirty="0"/>
              <a:t>dediščine</a:t>
            </a:r>
          </a:p>
          <a:p>
            <a:endParaRPr lang="sl-SI" dirty="0"/>
          </a:p>
          <a:p>
            <a:endParaRPr lang="sl-SI" dirty="0"/>
          </a:p>
          <a:p>
            <a:endParaRPr lang="en-US" dirty="0"/>
          </a:p>
        </p:txBody>
      </p:sp>
      <p:pic>
        <p:nvPicPr>
          <p:cNvPr id="4" name="Slika 3" descr="Whirling Dervishes at Hodjapash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052736"/>
            <a:ext cx="338437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Rezultat iskanja slik za sama dan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05064"/>
            <a:ext cx="3888432" cy="21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Orientalski ples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turški (energičen, hitri gibi …)</a:t>
            </a:r>
          </a:p>
          <a:p>
            <a:r>
              <a:rPr lang="sl-SI" dirty="0"/>
              <a:t>egiptovski (umirjen, zadržan …)</a:t>
            </a:r>
          </a:p>
          <a:p>
            <a:r>
              <a:rPr lang="sl-SI" dirty="0" err="1"/>
              <a:t>raqs</a:t>
            </a:r>
            <a:r>
              <a:rPr lang="sl-SI" dirty="0"/>
              <a:t> baladi (Bližnji vzhod, </a:t>
            </a:r>
          </a:p>
          <a:p>
            <a:pPr>
              <a:buNone/>
            </a:pPr>
            <a:r>
              <a:rPr lang="sl-SI" dirty="0"/>
              <a:t>za praznovanja, vsi) </a:t>
            </a:r>
          </a:p>
          <a:p>
            <a:pPr algn="r"/>
            <a:r>
              <a:rPr lang="sl-SI" dirty="0" err="1"/>
              <a:t>raqs</a:t>
            </a:r>
            <a:r>
              <a:rPr lang="sl-SI" dirty="0"/>
              <a:t> </a:t>
            </a:r>
            <a:r>
              <a:rPr lang="sl-SI" dirty="0" err="1"/>
              <a:t>sharqi</a:t>
            </a:r>
            <a:r>
              <a:rPr lang="sl-SI" dirty="0"/>
              <a:t> (ves svet, predstave, </a:t>
            </a:r>
          </a:p>
          <a:p>
            <a:pPr algn="r">
              <a:buNone/>
            </a:pPr>
            <a:r>
              <a:rPr lang="sl-SI" dirty="0"/>
              <a:t>predvsem ženske …)</a:t>
            </a:r>
          </a:p>
          <a:p>
            <a:pPr algn="r"/>
            <a:endParaRPr lang="sl-SI" dirty="0"/>
          </a:p>
          <a:p>
            <a:pPr algn="r"/>
            <a:r>
              <a:rPr lang="sl-SI" dirty="0"/>
              <a:t>kontroverzen, delna prepoved</a:t>
            </a:r>
          </a:p>
          <a:p>
            <a:pPr>
              <a:buNone/>
            </a:pPr>
            <a:endParaRPr lang="sl-SI" dirty="0"/>
          </a:p>
          <a:p>
            <a:endParaRPr lang="sl-SI" dirty="0"/>
          </a:p>
          <a:p>
            <a:endParaRPr lang="en-US" dirty="0"/>
          </a:p>
        </p:txBody>
      </p:sp>
      <p:pic>
        <p:nvPicPr>
          <p:cNvPr id="4" name="Slika 3" descr="native danc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8640"/>
            <a:ext cx="25202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Rezultat iskanja slik za belly dan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437112"/>
            <a:ext cx="3248273" cy="186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128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Franklin Gothic Book</vt:lpstr>
      <vt:lpstr>Franklin Gothic Medium</vt:lpstr>
      <vt:lpstr>Wingdings</vt:lpstr>
      <vt:lpstr>Wingdings 2</vt:lpstr>
      <vt:lpstr>Potovanje</vt:lpstr>
      <vt:lpstr>ISLAM – GLASBA IN PLES </vt:lpstr>
      <vt:lpstr>sTALIŠČE KORANA:</vt:lpstr>
      <vt:lpstr>Nasheed glasba</vt:lpstr>
      <vt:lpstr>Ples Sama</vt:lpstr>
      <vt:lpstr>Orientalski 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2019-07-04T11:10:11Z</dcterms:created>
  <dcterms:modified xsi:type="dcterms:W3CDTF">2019-07-04T11:10:11Z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