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5" r:id="rId1"/>
  </p:sld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FF"/>
    <a:srgbClr val="800080"/>
    <a:srgbClr val="339966"/>
    <a:srgbClr val="CC3300"/>
    <a:srgbClr val="99CC00"/>
    <a:srgbClr val="009900"/>
    <a:srgbClr val="CCCC00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402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>
            <a:extLst>
              <a:ext uri="{FF2B5EF4-FFF2-40B4-BE49-F238E27FC236}">
                <a16:creationId xmlns:a16="http://schemas.microsoft.com/office/drawing/2014/main" id="{5D8121F2-0DC3-4391-A586-7086633E6683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990600"/>
            <a:ext cx="8610600" cy="0"/>
          </a:xfrm>
          <a:prstGeom prst="line">
            <a:avLst/>
          </a:prstGeom>
          <a:noFill/>
          <a:ln w="6667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sl-SI">
              <a:latin typeface="Arial" charset="0"/>
            </a:endParaRPr>
          </a:p>
        </p:txBody>
      </p:sp>
      <p:grpSp>
        <p:nvGrpSpPr>
          <p:cNvPr id="5" name="Group 8">
            <a:extLst>
              <a:ext uri="{FF2B5EF4-FFF2-40B4-BE49-F238E27FC236}">
                <a16:creationId xmlns:a16="http://schemas.microsoft.com/office/drawing/2014/main" id="{80EE3FB1-E93D-4ADE-B777-124D1E28CC57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1447800"/>
            <a:ext cx="2286000" cy="2514600"/>
            <a:chOff x="144" y="912"/>
            <a:chExt cx="1440" cy="1584"/>
          </a:xfrm>
        </p:grpSpPr>
        <p:sp>
          <p:nvSpPr>
            <p:cNvPr id="6" name="Rectangle 9">
              <a:extLst>
                <a:ext uri="{FF2B5EF4-FFF2-40B4-BE49-F238E27FC236}">
                  <a16:creationId xmlns:a16="http://schemas.microsoft.com/office/drawing/2014/main" id="{9AAA4081-DAB3-4131-9CD7-182E41214B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912"/>
              <a:ext cx="52" cy="97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>
                <a:latin typeface="Arial" charset="0"/>
              </a:endParaRPr>
            </a:p>
          </p:txBody>
        </p:sp>
        <p:sp>
          <p:nvSpPr>
            <p:cNvPr id="7" name="Rectangle 10">
              <a:extLst>
                <a:ext uri="{FF2B5EF4-FFF2-40B4-BE49-F238E27FC236}">
                  <a16:creationId xmlns:a16="http://schemas.microsoft.com/office/drawing/2014/main" id="{9A0CCC4C-4287-4A1A-AA45-18319D6633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4" y="912"/>
              <a:ext cx="52" cy="86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>
                <a:latin typeface="Arial" charset="0"/>
              </a:endParaRPr>
            </a:p>
          </p:txBody>
        </p:sp>
        <p:sp>
          <p:nvSpPr>
            <p:cNvPr id="8" name="Rectangle 11">
              <a:extLst>
                <a:ext uri="{FF2B5EF4-FFF2-40B4-BE49-F238E27FC236}">
                  <a16:creationId xmlns:a16="http://schemas.microsoft.com/office/drawing/2014/main" id="{3ED77A60-34C2-4B18-A19E-1270063A69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7" y="912"/>
              <a:ext cx="52" cy="7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>
                <a:latin typeface="Arial" charset="0"/>
              </a:endParaRPr>
            </a:p>
          </p:txBody>
        </p:sp>
        <p:sp>
          <p:nvSpPr>
            <p:cNvPr id="9" name="Rectangle 12">
              <a:extLst>
                <a:ext uri="{FF2B5EF4-FFF2-40B4-BE49-F238E27FC236}">
                  <a16:creationId xmlns:a16="http://schemas.microsoft.com/office/drawing/2014/main" id="{C6FD0C7E-517D-4B1E-BA72-CB03581ED3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" y="912"/>
              <a:ext cx="52" cy="612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>
                <a:latin typeface="Arial" charset="0"/>
              </a:endParaRPr>
            </a:p>
          </p:txBody>
        </p:sp>
        <p:sp>
          <p:nvSpPr>
            <p:cNvPr id="10" name="Rectangle 13">
              <a:extLst>
                <a:ext uri="{FF2B5EF4-FFF2-40B4-BE49-F238E27FC236}">
                  <a16:creationId xmlns:a16="http://schemas.microsoft.com/office/drawing/2014/main" id="{72D8D9F5-9078-4C52-84DA-56F5298FA9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4" y="912"/>
              <a:ext cx="52" cy="49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>
                <a:latin typeface="Arial" charset="0"/>
              </a:endParaRPr>
            </a:p>
          </p:txBody>
        </p:sp>
        <p:sp>
          <p:nvSpPr>
            <p:cNvPr id="11" name="Rectangle 14">
              <a:extLst>
                <a:ext uri="{FF2B5EF4-FFF2-40B4-BE49-F238E27FC236}">
                  <a16:creationId xmlns:a16="http://schemas.microsoft.com/office/drawing/2014/main" id="{C85C5C51-0822-46B7-8393-A5A922EB07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" y="912"/>
              <a:ext cx="52" cy="36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>
                <a:latin typeface="Arial" charset="0"/>
              </a:endParaRPr>
            </a:p>
          </p:txBody>
        </p:sp>
        <p:sp>
          <p:nvSpPr>
            <p:cNvPr id="12" name="Rectangle 15">
              <a:extLst>
                <a:ext uri="{FF2B5EF4-FFF2-40B4-BE49-F238E27FC236}">
                  <a16:creationId xmlns:a16="http://schemas.microsoft.com/office/drawing/2014/main" id="{DAA6192F-B703-410A-A9DE-8638A58246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" y="912"/>
              <a:ext cx="52" cy="249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>
                <a:latin typeface="Arial" charset="0"/>
              </a:endParaRPr>
            </a:p>
          </p:txBody>
        </p:sp>
        <p:sp>
          <p:nvSpPr>
            <p:cNvPr id="13" name="Rectangle 16">
              <a:extLst>
                <a:ext uri="{FF2B5EF4-FFF2-40B4-BE49-F238E27FC236}">
                  <a16:creationId xmlns:a16="http://schemas.microsoft.com/office/drawing/2014/main" id="{3870A934-E36A-4BB5-B079-46C5FFBA22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" y="912"/>
              <a:ext cx="52" cy="125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>
                <a:latin typeface="Arial" charset="0"/>
              </a:endParaRPr>
            </a:p>
          </p:txBody>
        </p:sp>
        <p:sp>
          <p:nvSpPr>
            <p:cNvPr id="14" name="Rectangle 17">
              <a:extLst>
                <a:ext uri="{FF2B5EF4-FFF2-40B4-BE49-F238E27FC236}">
                  <a16:creationId xmlns:a16="http://schemas.microsoft.com/office/drawing/2014/main" id="{A011D683-AF51-449A-A6BF-00C9F00206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7" y="912"/>
              <a:ext cx="49" cy="109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>
                <a:latin typeface="Arial" charset="0"/>
              </a:endParaRPr>
            </a:p>
          </p:txBody>
        </p:sp>
        <p:sp>
          <p:nvSpPr>
            <p:cNvPr id="15" name="Rectangle 18">
              <a:extLst>
                <a:ext uri="{FF2B5EF4-FFF2-40B4-BE49-F238E27FC236}">
                  <a16:creationId xmlns:a16="http://schemas.microsoft.com/office/drawing/2014/main" id="{BA7BEDE9-BAF3-4C75-9603-48D013BC79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1" y="912"/>
              <a:ext cx="49" cy="1223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>
                <a:latin typeface="Arial" charset="0"/>
              </a:endParaRPr>
            </a:p>
          </p:txBody>
        </p:sp>
        <p:sp>
          <p:nvSpPr>
            <p:cNvPr id="16" name="Rectangle 19">
              <a:extLst>
                <a:ext uri="{FF2B5EF4-FFF2-40B4-BE49-F238E27FC236}">
                  <a16:creationId xmlns:a16="http://schemas.microsoft.com/office/drawing/2014/main" id="{D8DF6C37-D5EC-45E1-843D-5E3D554ECA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4" y="912"/>
              <a:ext cx="49" cy="134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>
                <a:latin typeface="Arial" charset="0"/>
              </a:endParaRPr>
            </a:p>
          </p:txBody>
        </p:sp>
        <p:sp>
          <p:nvSpPr>
            <p:cNvPr id="17" name="Rectangle 20">
              <a:extLst>
                <a:ext uri="{FF2B5EF4-FFF2-40B4-BE49-F238E27FC236}">
                  <a16:creationId xmlns:a16="http://schemas.microsoft.com/office/drawing/2014/main" id="{8FE2BF71-6E2C-494C-9D7F-FDD960CA37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8" y="912"/>
              <a:ext cx="52" cy="146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>
                <a:latin typeface="Arial" charset="0"/>
              </a:endParaRPr>
            </a:p>
          </p:txBody>
        </p:sp>
        <p:sp>
          <p:nvSpPr>
            <p:cNvPr id="18" name="Rectangle 21">
              <a:extLst>
                <a:ext uri="{FF2B5EF4-FFF2-40B4-BE49-F238E27FC236}">
                  <a16:creationId xmlns:a16="http://schemas.microsoft.com/office/drawing/2014/main" id="{00FF9F31-9AF1-45F1-9B59-BDC42ADBA1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5" y="912"/>
              <a:ext cx="49" cy="158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>
                <a:latin typeface="Arial" charset="0"/>
              </a:endParaRPr>
            </a:p>
          </p:txBody>
        </p:sp>
      </p:grpSp>
      <p:sp>
        <p:nvSpPr>
          <p:cNvPr id="19" name="Line 22">
            <a:extLst>
              <a:ext uri="{FF2B5EF4-FFF2-40B4-BE49-F238E27FC236}">
                <a16:creationId xmlns:a16="http://schemas.microsoft.com/office/drawing/2014/main" id="{B8F2FEDB-4698-48A4-A9DC-E4D277AB0678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sl-SI">
              <a:latin typeface="Arial" charset="0"/>
            </a:endParaRPr>
          </a:p>
        </p:txBody>
      </p:sp>
      <p:sp>
        <p:nvSpPr>
          <p:cNvPr id="1228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95600" y="1371600"/>
            <a:ext cx="5867400" cy="2286000"/>
          </a:xfrm>
        </p:spPr>
        <p:txBody>
          <a:bodyPr/>
          <a:lstStyle>
            <a:lvl1pPr>
              <a:defRPr sz="45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5791200" cy="14478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600" b="1"/>
            </a:lvl1pPr>
          </a:lstStyle>
          <a:p>
            <a:r>
              <a:rPr lang="sl-SI"/>
              <a:t>Kliknite, če želite urediti slog podnaslova matrice</a:t>
            </a:r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06397E8-0582-4A8F-96C1-1C10FED159D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21" name="Rectangle 5">
            <a:extLst>
              <a:ext uri="{FF2B5EF4-FFF2-40B4-BE49-F238E27FC236}">
                <a16:creationId xmlns:a16="http://schemas.microsoft.com/office/drawing/2014/main" id="{DA89F153-FECC-4745-9A25-578614EB7B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22" name="Rectangle 6">
            <a:extLst>
              <a:ext uri="{FF2B5EF4-FFF2-40B4-BE49-F238E27FC236}">
                <a16:creationId xmlns:a16="http://schemas.microsoft.com/office/drawing/2014/main" id="{8873A38F-83E9-4977-894E-EF774BCAED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34F536-23B5-4D80-BAA7-A7023CC39529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593731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35540DF-F2E6-4861-9B1D-C7BD3715D9D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51B5848-0FC7-48E8-96F3-96EEAF521D3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46DEE0-E700-4990-96FB-8CFC057315A4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6" name="Rectangle 22">
            <a:extLst>
              <a:ext uri="{FF2B5EF4-FFF2-40B4-BE49-F238E27FC236}">
                <a16:creationId xmlns:a16="http://schemas.microsoft.com/office/drawing/2014/main" id="{F858A1E2-DF5D-44F1-9D3E-9AB73D70A461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12619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934200" y="457200"/>
            <a:ext cx="1752600" cy="5638800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1676400" y="457200"/>
            <a:ext cx="5105400" cy="5638800"/>
          </a:xfrm>
        </p:spPr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026DC53-D2CA-48E4-83DF-97EA39A016A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86E7890-8BC3-40F5-B220-7741E3907B3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3B1470-A8D9-481E-BE10-BB422999DC8C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6" name="Rectangle 22">
            <a:extLst>
              <a:ext uri="{FF2B5EF4-FFF2-40B4-BE49-F238E27FC236}">
                <a16:creationId xmlns:a16="http://schemas.microsoft.com/office/drawing/2014/main" id="{58204CBA-20BE-406A-A0C4-C8D57E6B97F8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27968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E06355B-A3E4-4552-916B-1013F818E5D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1C2561C-8135-4DAB-8EF2-896FFCD9B96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24BEF4-37DE-42B8-B710-6B73C72FE561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6" name="Rectangle 22">
            <a:extLst>
              <a:ext uri="{FF2B5EF4-FFF2-40B4-BE49-F238E27FC236}">
                <a16:creationId xmlns:a16="http://schemas.microsoft.com/office/drawing/2014/main" id="{623C69D7-2691-4492-ADA3-E26F5064A1E7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69169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75D7A6E-9947-41E7-9142-5D4F04D4DA3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3045417-F206-4D02-BE9B-81DADC53FCC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5A4FA0-71D6-49FF-AE88-DE4A87E5526F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6" name="Rectangle 22">
            <a:extLst>
              <a:ext uri="{FF2B5EF4-FFF2-40B4-BE49-F238E27FC236}">
                <a16:creationId xmlns:a16="http://schemas.microsoft.com/office/drawing/2014/main" id="{00F11F69-C7DD-4CA0-97BE-26941FA2A3EC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28247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16764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52578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FB469A9-FD74-4D7F-AB51-F5BB5013F33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BF7C3BD-39A6-4AF7-8123-899F0D3D6FE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6F38CA-449B-4332-BD38-D087551994C5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7" name="Rectangle 22">
            <a:extLst>
              <a:ext uri="{FF2B5EF4-FFF2-40B4-BE49-F238E27FC236}">
                <a16:creationId xmlns:a16="http://schemas.microsoft.com/office/drawing/2014/main" id="{A84D83B1-E6D9-415E-A9AA-A75C738ECC77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8484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50DDB48-6655-451D-9250-1BB61CAD102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9461999-585D-464D-BCAB-D212EF12C8B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491D45-A866-4EDC-B8D5-7B2C317D1E2E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9" name="Rectangle 22">
            <a:extLst>
              <a:ext uri="{FF2B5EF4-FFF2-40B4-BE49-F238E27FC236}">
                <a16:creationId xmlns:a16="http://schemas.microsoft.com/office/drawing/2014/main" id="{4E72E8AA-DE5A-464E-A8BF-087B3C4EC362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99412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A1FAB9F-4159-4ECC-9E37-E2E7E4A76CB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0F0D8F6-0A7C-43C2-924B-D60EE822E2D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A00451-C6F0-4128-ACFE-2DD851F8584A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5" name="Rectangle 22">
            <a:extLst>
              <a:ext uri="{FF2B5EF4-FFF2-40B4-BE49-F238E27FC236}">
                <a16:creationId xmlns:a16="http://schemas.microsoft.com/office/drawing/2014/main" id="{DACFF451-A068-47E4-A074-623672C249B2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70504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711984F-378C-4FD8-94C3-76377D0B34C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78FD3B5-AD20-471D-B26B-7F421A65FCF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F7BAF2-EF43-4CAE-9610-9CC64D5A0EBA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4" name="Rectangle 22">
            <a:extLst>
              <a:ext uri="{FF2B5EF4-FFF2-40B4-BE49-F238E27FC236}">
                <a16:creationId xmlns:a16="http://schemas.microsoft.com/office/drawing/2014/main" id="{CADDB9ED-BF85-45E4-B9A7-0CEF4512AB82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70122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A6DE905-7387-46D9-85A4-22424680AB6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F46036D-62B2-481D-88BB-3AF334CA589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18D2D6-692E-47EC-A237-E335E0EBE024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7" name="Rectangle 22">
            <a:extLst>
              <a:ext uri="{FF2B5EF4-FFF2-40B4-BE49-F238E27FC236}">
                <a16:creationId xmlns:a16="http://schemas.microsoft.com/office/drawing/2014/main" id="{5CD180FB-8CE8-478F-A44C-C03EF1313E62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14405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2C0369-5281-475C-99D7-18CDB7BFC57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5320275-A68A-41F8-860A-013BA91159D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92E590-9BEE-414A-AF39-40E7C0602835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7" name="Rectangle 22">
            <a:extLst>
              <a:ext uri="{FF2B5EF4-FFF2-40B4-BE49-F238E27FC236}">
                <a16:creationId xmlns:a16="http://schemas.microsoft.com/office/drawing/2014/main" id="{C94798C1-9F41-4E5D-A1EF-F1525284615A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37064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B5ADDA6-C0B1-42E5-948F-5EDCFDBC3E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457200"/>
            <a:ext cx="70104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 naslova matrice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4B9F15B-4861-4C87-8C3B-6D7EFC63DE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676400" y="1981200"/>
            <a:ext cx="7010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sloge besedila matrice</a:t>
            </a:r>
          </a:p>
          <a:p>
            <a:pPr lvl="1"/>
            <a:r>
              <a:rPr lang="sl-SI" altLang="sl-SI"/>
              <a:t>Druga raven</a:t>
            </a:r>
          </a:p>
          <a:p>
            <a:pPr lvl="2"/>
            <a:r>
              <a:rPr lang="sl-SI" altLang="sl-SI"/>
              <a:t>Tretja raven</a:t>
            </a:r>
          </a:p>
          <a:p>
            <a:pPr lvl="3"/>
            <a:r>
              <a:rPr lang="sl-SI" altLang="sl-SI"/>
              <a:t>Četrta raven</a:t>
            </a:r>
          </a:p>
          <a:p>
            <a:pPr lvl="4"/>
            <a:r>
              <a:rPr lang="sl-SI" altLang="sl-SI"/>
              <a:t>Peta raven</a:t>
            </a:r>
          </a:p>
        </p:txBody>
      </p:sp>
      <p:sp>
        <p:nvSpPr>
          <p:cNvPr id="121860" name="Rectangle 4">
            <a:extLst>
              <a:ext uri="{FF2B5EF4-FFF2-40B4-BE49-F238E27FC236}">
                <a16:creationId xmlns:a16="http://schemas.microsoft.com/office/drawing/2014/main" id="{28045E76-2A53-4778-B02F-DB8223574F2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21861" name="Rectangle 5">
            <a:extLst>
              <a:ext uri="{FF2B5EF4-FFF2-40B4-BE49-F238E27FC236}">
                <a16:creationId xmlns:a16="http://schemas.microsoft.com/office/drawing/2014/main" id="{20D4956F-F36F-4E78-A5FB-4E62CA13EFE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EC822F-F849-4C4F-9F27-45402AE1170C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121862" name="Line 6">
            <a:extLst>
              <a:ext uri="{FF2B5EF4-FFF2-40B4-BE49-F238E27FC236}">
                <a16:creationId xmlns:a16="http://schemas.microsoft.com/office/drawing/2014/main" id="{51D4BFD6-3ADB-4170-8D35-3B65FE2081BB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sl-SI">
              <a:latin typeface="Arial" charset="0"/>
            </a:endParaRPr>
          </a:p>
        </p:txBody>
      </p:sp>
      <p:sp>
        <p:nvSpPr>
          <p:cNvPr id="121863" name="Line 7">
            <a:extLst>
              <a:ext uri="{FF2B5EF4-FFF2-40B4-BE49-F238E27FC236}">
                <a16:creationId xmlns:a16="http://schemas.microsoft.com/office/drawing/2014/main" id="{DA965EDD-97C9-4E6A-B883-46730D1002F1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304800"/>
            <a:ext cx="86106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sl-SI">
              <a:latin typeface="Arial" charset="0"/>
            </a:endParaRPr>
          </a:p>
        </p:txBody>
      </p:sp>
      <p:grpSp>
        <p:nvGrpSpPr>
          <p:cNvPr id="1032" name="Group 8">
            <a:extLst>
              <a:ext uri="{FF2B5EF4-FFF2-40B4-BE49-F238E27FC236}">
                <a16:creationId xmlns:a16="http://schemas.microsoft.com/office/drawing/2014/main" id="{9CC3798E-4C5C-400C-B0AE-8531ED98CEF9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457200"/>
            <a:ext cx="1246188" cy="1371600"/>
            <a:chOff x="144" y="288"/>
            <a:chExt cx="785" cy="864"/>
          </a:xfrm>
        </p:grpSpPr>
        <p:sp>
          <p:nvSpPr>
            <p:cNvPr id="121865" name="Rectangle 9">
              <a:extLst>
                <a:ext uri="{FF2B5EF4-FFF2-40B4-BE49-F238E27FC236}">
                  <a16:creationId xmlns:a16="http://schemas.microsoft.com/office/drawing/2014/main" id="{11311D04-BEDB-44C0-9AD7-58FA35BA02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9" y="288"/>
              <a:ext cx="28" cy="534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>
                <a:latin typeface="Arial" charset="0"/>
              </a:endParaRPr>
            </a:p>
          </p:txBody>
        </p:sp>
        <p:sp>
          <p:nvSpPr>
            <p:cNvPr id="121866" name="Rectangle 10">
              <a:extLst>
                <a:ext uri="{FF2B5EF4-FFF2-40B4-BE49-F238E27FC236}">
                  <a16:creationId xmlns:a16="http://schemas.microsoft.com/office/drawing/2014/main" id="{D5781892-3522-4259-BED0-89201064D8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6" y="288"/>
              <a:ext cx="28" cy="47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>
                <a:latin typeface="Arial" charset="0"/>
              </a:endParaRPr>
            </a:p>
          </p:txBody>
        </p:sp>
        <p:sp>
          <p:nvSpPr>
            <p:cNvPr id="121867" name="Rectangle 11">
              <a:extLst>
                <a:ext uri="{FF2B5EF4-FFF2-40B4-BE49-F238E27FC236}">
                  <a16:creationId xmlns:a16="http://schemas.microsoft.com/office/drawing/2014/main" id="{61B368B5-7269-40EB-AA74-A31934BF19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2" y="288"/>
              <a:ext cx="28" cy="40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>
                <a:latin typeface="Arial" charset="0"/>
              </a:endParaRPr>
            </a:p>
          </p:txBody>
        </p:sp>
        <p:sp>
          <p:nvSpPr>
            <p:cNvPr id="121868" name="Rectangle 12">
              <a:extLst>
                <a:ext uri="{FF2B5EF4-FFF2-40B4-BE49-F238E27FC236}">
                  <a16:creationId xmlns:a16="http://schemas.microsoft.com/office/drawing/2014/main" id="{5112D5A0-84A3-4ED9-940B-3D3034953E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" y="288"/>
              <a:ext cx="28" cy="33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>
                <a:latin typeface="Arial" charset="0"/>
              </a:endParaRPr>
            </a:p>
          </p:txBody>
        </p:sp>
        <p:sp>
          <p:nvSpPr>
            <p:cNvPr id="121869" name="Rectangle 13">
              <a:extLst>
                <a:ext uri="{FF2B5EF4-FFF2-40B4-BE49-F238E27FC236}">
                  <a16:creationId xmlns:a16="http://schemas.microsoft.com/office/drawing/2014/main" id="{7173048F-DC3E-4B68-9A6A-CDE8864BFC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5" y="288"/>
              <a:ext cx="28" cy="269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>
                <a:latin typeface="Arial" charset="0"/>
              </a:endParaRPr>
            </a:p>
          </p:txBody>
        </p:sp>
        <p:sp>
          <p:nvSpPr>
            <p:cNvPr id="121870" name="Rectangle 14">
              <a:extLst>
                <a:ext uri="{FF2B5EF4-FFF2-40B4-BE49-F238E27FC236}">
                  <a16:creationId xmlns:a16="http://schemas.microsoft.com/office/drawing/2014/main" id="{FABC818A-1893-404F-9C5D-0AC51DFCBF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1" y="288"/>
              <a:ext cx="28" cy="19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>
                <a:latin typeface="Arial" charset="0"/>
              </a:endParaRPr>
            </a:p>
          </p:txBody>
        </p:sp>
        <p:sp>
          <p:nvSpPr>
            <p:cNvPr id="121871" name="Rectangle 15">
              <a:extLst>
                <a:ext uri="{FF2B5EF4-FFF2-40B4-BE49-F238E27FC236}">
                  <a16:creationId xmlns:a16="http://schemas.microsoft.com/office/drawing/2014/main" id="{203CAF20-42CD-412E-B9F7-A309F18F6B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" y="288"/>
              <a:ext cx="29" cy="1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>
                <a:latin typeface="Arial" charset="0"/>
              </a:endParaRPr>
            </a:p>
          </p:txBody>
        </p:sp>
        <p:sp>
          <p:nvSpPr>
            <p:cNvPr id="121872" name="Rectangle 16">
              <a:extLst>
                <a:ext uri="{FF2B5EF4-FFF2-40B4-BE49-F238E27FC236}">
                  <a16:creationId xmlns:a16="http://schemas.microsoft.com/office/drawing/2014/main" id="{D12BD48A-D10E-43F5-AB63-1A88187CE9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" y="288"/>
              <a:ext cx="28" cy="68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>
                <a:latin typeface="Arial" charset="0"/>
              </a:endParaRPr>
            </a:p>
          </p:txBody>
        </p:sp>
        <p:sp>
          <p:nvSpPr>
            <p:cNvPr id="121873" name="Rectangle 17">
              <a:extLst>
                <a:ext uri="{FF2B5EF4-FFF2-40B4-BE49-F238E27FC236}">
                  <a16:creationId xmlns:a16="http://schemas.microsoft.com/office/drawing/2014/main" id="{94C36858-6873-4A79-87D1-59F88C831E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3" y="288"/>
              <a:ext cx="26" cy="59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>
                <a:latin typeface="Arial" charset="0"/>
              </a:endParaRPr>
            </a:p>
          </p:txBody>
        </p:sp>
        <p:sp>
          <p:nvSpPr>
            <p:cNvPr id="121874" name="Rectangle 18">
              <a:extLst>
                <a:ext uri="{FF2B5EF4-FFF2-40B4-BE49-F238E27FC236}">
                  <a16:creationId xmlns:a16="http://schemas.microsoft.com/office/drawing/2014/main" id="{E1EA1671-597D-4C85-AE49-E1EC8998A6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5" y="288"/>
              <a:ext cx="26" cy="66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>
                <a:latin typeface="Arial" charset="0"/>
              </a:endParaRPr>
            </a:p>
          </p:txBody>
        </p:sp>
        <p:sp>
          <p:nvSpPr>
            <p:cNvPr id="121875" name="Rectangle 19">
              <a:extLst>
                <a:ext uri="{FF2B5EF4-FFF2-40B4-BE49-F238E27FC236}">
                  <a16:creationId xmlns:a16="http://schemas.microsoft.com/office/drawing/2014/main" id="{A5B6E8ED-AEFA-4AA9-9B92-E054208174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6" y="288"/>
              <a:ext cx="27" cy="73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>
                <a:latin typeface="Arial" charset="0"/>
              </a:endParaRPr>
            </a:p>
          </p:txBody>
        </p:sp>
        <p:sp>
          <p:nvSpPr>
            <p:cNvPr id="121876" name="Rectangle 20">
              <a:extLst>
                <a:ext uri="{FF2B5EF4-FFF2-40B4-BE49-F238E27FC236}">
                  <a16:creationId xmlns:a16="http://schemas.microsoft.com/office/drawing/2014/main" id="{2B250B46-5B8A-4F78-B763-C067E5370F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9" y="288"/>
              <a:ext cx="28" cy="800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>
                <a:latin typeface="Arial" charset="0"/>
              </a:endParaRPr>
            </a:p>
          </p:txBody>
        </p:sp>
        <p:sp>
          <p:nvSpPr>
            <p:cNvPr id="121877" name="Rectangle 21">
              <a:extLst>
                <a:ext uri="{FF2B5EF4-FFF2-40B4-BE49-F238E27FC236}">
                  <a16:creationId xmlns:a16="http://schemas.microsoft.com/office/drawing/2014/main" id="{9EC10455-1BCB-4FDA-B043-2AEC67D476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2" y="288"/>
              <a:ext cx="27" cy="86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>
                <a:latin typeface="Arial" charset="0"/>
              </a:endParaRPr>
            </a:p>
          </p:txBody>
        </p:sp>
      </p:grpSp>
      <p:sp>
        <p:nvSpPr>
          <p:cNvPr id="121878" name="Rectangle 22">
            <a:extLst>
              <a:ext uri="{FF2B5EF4-FFF2-40B4-BE49-F238E27FC236}">
                <a16:creationId xmlns:a16="http://schemas.microsoft.com/office/drawing/2014/main" id="{F19AC6CD-C7A7-4B47-93AD-C1B8740F6E6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sl-SI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8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" panose="05000000000000000000" pitchFamily="2" charset="2"/>
        <a:buChar char="o"/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n"/>
        <a:defRPr sz="25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p"/>
        <a:defRPr sz="22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n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o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2" name="WordArt 4">
            <a:extLst>
              <a:ext uri="{FF2B5EF4-FFF2-40B4-BE49-F238E27FC236}">
                <a16:creationId xmlns:a16="http://schemas.microsoft.com/office/drawing/2014/main" id="{DD160150-12C0-4B83-8B08-D7A2860901A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95250" y="1412875"/>
            <a:ext cx="9048750" cy="3960813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pl-PL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 Black" panose="020B0A04020102020204" pitchFamily="34" charset="0"/>
              </a:rPr>
              <a:t>Kako pomegati ljudem, </a:t>
            </a:r>
          </a:p>
          <a:p>
            <a:pPr algn="ctr"/>
            <a:r>
              <a:rPr lang="pl-PL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 Black" panose="020B0A04020102020204" pitchFamily="34" charset="0"/>
              </a:rPr>
              <a:t>ki so drugačni </a:t>
            </a:r>
          </a:p>
          <a:p>
            <a:pPr algn="ctr"/>
            <a:r>
              <a:rPr lang="pl-PL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 Black" panose="020B0A04020102020204" pitchFamily="34" charset="0"/>
              </a:rPr>
              <a:t>od nas?</a:t>
            </a:r>
            <a:endParaRPr lang="sl-SI" sz="3600" kern="10">
              <a:ln w="12700">
                <a:solidFill>
                  <a:srgbClr val="B2B2B2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520402"/>
                  </a:gs>
                  <a:gs pos="100000">
                    <a:srgbClr val="FFCC00"/>
                  </a:gs>
                </a:gsLst>
                <a:lin ang="5400000" scaled="1"/>
              </a:gradFill>
              <a:effectLst>
                <a:outerShdw dist="35921" dir="2700000" sy="50000" rotWithShape="0">
                  <a:srgbClr val="875B0D">
                    <a:alpha val="70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98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98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198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198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9" name="Rectangle 3">
            <a:extLst>
              <a:ext uri="{FF2B5EF4-FFF2-40B4-BE49-F238E27FC236}">
                <a16:creationId xmlns:a16="http://schemas.microsoft.com/office/drawing/2014/main" id="{950D5B51-4C28-414B-8548-64529ABD7A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08175" y="765175"/>
            <a:ext cx="5903913" cy="2447925"/>
          </a:xfrm>
        </p:spPr>
        <p:txBody>
          <a:bodyPr/>
          <a:lstStyle/>
          <a:p>
            <a:pPr eaLnBrk="1" hangingPunct="1"/>
            <a:r>
              <a:rPr lang="sl-SI" altLang="sl-SI"/>
              <a:t>Vsi ljudje niso enaki nam.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sl-SI" altLang="sl-SI"/>
              <a:t>    Nekateri imajo drugačne potrebe,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sl-SI" altLang="sl-SI"/>
              <a:t>    drugi so v stiski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sl-SI" altLang="sl-SI"/>
              <a:t>    nekateri pa so bolni.</a:t>
            </a:r>
          </a:p>
        </p:txBody>
      </p:sp>
      <p:pic>
        <p:nvPicPr>
          <p:cNvPr id="126981" name="Picture 5" descr="1233921061tP019mjE17">
            <a:extLst>
              <a:ext uri="{FF2B5EF4-FFF2-40B4-BE49-F238E27FC236}">
                <a16:creationId xmlns:a16="http://schemas.microsoft.com/office/drawing/2014/main" id="{FF55F9F7-D97A-4F49-A9D2-445A0A35B6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08" t="3983" r="14294" b="3629"/>
          <a:stretch>
            <a:fillRect/>
          </a:stretch>
        </p:blipFill>
        <p:spPr bwMode="auto">
          <a:xfrm>
            <a:off x="2484438" y="4508500"/>
            <a:ext cx="1943100" cy="165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6983" name="Picture 7" descr="122_2262">
            <a:extLst>
              <a:ext uri="{FF2B5EF4-FFF2-40B4-BE49-F238E27FC236}">
                <a16:creationId xmlns:a16="http://schemas.microsoft.com/office/drawing/2014/main" id="{216DD24A-0D81-4DC4-98E5-05B3E3A64C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18"/>
          <a:stretch>
            <a:fillRect/>
          </a:stretch>
        </p:blipFill>
        <p:spPr bwMode="auto">
          <a:xfrm>
            <a:off x="4140200" y="3213100"/>
            <a:ext cx="2016125" cy="165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1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3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4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6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8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9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0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1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5" dur="500"/>
                                        <p:tgtEl>
                                          <p:spTgt spid="126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9" dur="500"/>
                                        <p:tgtEl>
                                          <p:spTgt spid="126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3" name="Rectangle 3">
            <a:extLst>
              <a:ext uri="{FF2B5EF4-FFF2-40B4-BE49-F238E27FC236}">
                <a16:creationId xmlns:a16="http://schemas.microsoft.com/office/drawing/2014/main" id="{13E2D013-9CF2-40DA-8AE1-3BCA92F495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92275" y="836613"/>
            <a:ext cx="7010400" cy="4114800"/>
          </a:xfrm>
        </p:spPr>
        <p:txBody>
          <a:bodyPr/>
          <a:lstStyle/>
          <a:p>
            <a:pPr eaLnBrk="1" hangingPunct="1"/>
            <a:r>
              <a:rPr lang="sl-SI" altLang="sl-SI"/>
              <a:t>Zelo lepo je od nas, da im pomagamo.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sl-SI" altLang="sl-SI"/>
              <a:t>    pomagamo jim lahko tudi, če gremo namesto njih v trgovino ali  pa nesemo smeti.</a:t>
            </a:r>
          </a:p>
          <a:p>
            <a:pPr eaLnBrk="1" hangingPunct="1"/>
            <a:r>
              <a:rPr lang="sl-SI" altLang="sl-SI"/>
              <a:t>Včasih pa zadostuje topel pogled in lepa beseda.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sl-SI" altLang="sl-SI"/>
          </a:p>
          <a:p>
            <a:pPr eaLnBrk="1" hangingPunct="1">
              <a:buFont typeface="Wingdings" panose="05000000000000000000" pitchFamily="2" charset="2"/>
              <a:buNone/>
            </a:pPr>
            <a:endParaRPr lang="sl-SI" altLang="sl-SI"/>
          </a:p>
          <a:p>
            <a:pPr eaLnBrk="1" hangingPunct="1">
              <a:buFont typeface="Wingdings" panose="05000000000000000000" pitchFamily="2" charset="2"/>
              <a:buNone/>
            </a:pPr>
            <a:endParaRPr lang="sl-SI" altLang="sl-SI"/>
          </a:p>
        </p:txBody>
      </p:sp>
      <p:pic>
        <p:nvPicPr>
          <p:cNvPr id="128006" name="Picture 6" descr="locevanje_odpadkov">
            <a:extLst>
              <a:ext uri="{FF2B5EF4-FFF2-40B4-BE49-F238E27FC236}">
                <a16:creationId xmlns:a16="http://schemas.microsoft.com/office/drawing/2014/main" id="{6C80B3A7-CBC2-4853-B8B1-CC308B421E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200" y="3500438"/>
            <a:ext cx="3063875" cy="233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1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3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4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8" dur="500"/>
                                        <p:tgtEl>
                                          <p:spTgt spid="128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7" name="Rectangle 3">
            <a:extLst>
              <a:ext uri="{FF2B5EF4-FFF2-40B4-BE49-F238E27FC236}">
                <a16:creationId xmlns:a16="http://schemas.microsoft.com/office/drawing/2014/main" id="{B71CF8A3-26F0-46E2-9E9F-C76597C2CA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63713" y="692150"/>
            <a:ext cx="7010400" cy="4114800"/>
          </a:xfrm>
        </p:spPr>
        <p:txBody>
          <a:bodyPr/>
          <a:lstStyle/>
          <a:p>
            <a:pPr eaLnBrk="1" hangingPunct="1"/>
            <a:r>
              <a:rPr lang="sl-SI" altLang="sl-SI"/>
              <a:t>Seveda so tudi hujši primeri, če pa v domu ni denarja, pa pomagajo humanitarne organizacije, kot so Karitas, Unicef in Rdeči križ. Nato te organizacije zbirajo denar.</a:t>
            </a:r>
          </a:p>
          <a:p>
            <a:pPr eaLnBrk="1" hangingPunct="1"/>
            <a:r>
              <a:rPr lang="sl-SI" altLang="sl-SI"/>
              <a:t>Zato obstajajo različni načini. Lahko je to zbiranje pokrovčkov od plastenk ali pa humanitarni koncerti.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sl-SI" altLang="sl-SI"/>
          </a:p>
        </p:txBody>
      </p:sp>
      <p:pic>
        <p:nvPicPr>
          <p:cNvPr id="129029" name="Picture 5" descr="logo-unicef">
            <a:extLst>
              <a:ext uri="{FF2B5EF4-FFF2-40B4-BE49-F238E27FC236}">
                <a16:creationId xmlns:a16="http://schemas.microsoft.com/office/drawing/2014/main" id="{FEB9036C-D348-473C-A734-32D434477C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4221163"/>
            <a:ext cx="1871663" cy="187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9031" name="Picture 7" descr="caritas">
            <a:extLst>
              <a:ext uri="{FF2B5EF4-FFF2-40B4-BE49-F238E27FC236}">
                <a16:creationId xmlns:a16="http://schemas.microsoft.com/office/drawing/2014/main" id="{DDE84D8D-A5A9-4C4C-B5B9-F71C261AAF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4221163"/>
            <a:ext cx="1873250" cy="186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9033" name="Picture 9" descr="1383_Rdeci_kriz">
            <a:extLst>
              <a:ext uri="{FF2B5EF4-FFF2-40B4-BE49-F238E27FC236}">
                <a16:creationId xmlns:a16="http://schemas.microsoft.com/office/drawing/2014/main" id="{F61D3B41-B2B4-4701-A82D-81F524AB25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4221163"/>
            <a:ext cx="1903413" cy="1903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3" dur="500"/>
                                        <p:tgtEl>
                                          <p:spTgt spid="129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8" dur="500"/>
                                        <p:tgtEl>
                                          <p:spTgt spid="129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3" dur="500"/>
                                        <p:tgtEl>
                                          <p:spTgt spid="129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1" name="Rectangle 3">
            <a:extLst>
              <a:ext uri="{FF2B5EF4-FFF2-40B4-BE49-F238E27FC236}">
                <a16:creationId xmlns:a16="http://schemas.microsoft.com/office/drawing/2014/main" id="{8DA0B3AA-6CA2-4696-B82B-27C03415FA1D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1763713" y="620713"/>
            <a:ext cx="7200900" cy="1512887"/>
          </a:xfrm>
        </p:spPr>
        <p:txBody>
          <a:bodyPr/>
          <a:lstStyle/>
          <a:p>
            <a:pPr eaLnBrk="1" hangingPunct="1"/>
            <a:r>
              <a:rPr lang="sl-SI" altLang="sl-SI" sz="2400"/>
              <a:t>Zelo pomembno je, da pomagamo ljudem, ko potrebujejo pomoč drugih ter, da ne bežimo od njih.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A57DE79-3DF2-4A21-B009-DF9605B711C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sl-SI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topnice">
  <a:themeElements>
    <a:clrScheme name="Stopnice 4">
      <a:dk1>
        <a:srgbClr val="FFFFCC"/>
      </a:dk1>
      <a:lt1>
        <a:srgbClr val="FFFFFF"/>
      </a:lt1>
      <a:dk2>
        <a:srgbClr val="000066"/>
      </a:dk2>
      <a:lt2>
        <a:srgbClr val="FFFFFF"/>
      </a:lt2>
      <a:accent1>
        <a:srgbClr val="0078F0"/>
      </a:accent1>
      <a:accent2>
        <a:srgbClr val="CCECFF"/>
      </a:accent2>
      <a:accent3>
        <a:srgbClr val="AAAAB8"/>
      </a:accent3>
      <a:accent4>
        <a:srgbClr val="DADADA"/>
      </a:accent4>
      <a:accent5>
        <a:srgbClr val="AABEF6"/>
      </a:accent5>
      <a:accent6>
        <a:srgbClr val="B9D6E7"/>
      </a:accent6>
      <a:hlink>
        <a:srgbClr val="3399FF"/>
      </a:hlink>
      <a:folHlink>
        <a:srgbClr val="FFCC00"/>
      </a:folHlink>
    </a:clrScheme>
    <a:fontScheme name="Stopn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opnice 1">
        <a:dk1>
          <a:srgbClr val="C0C0C0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5C5C8A"/>
        </a:accent6>
        <a:hlink>
          <a:srgbClr val="FFFF99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opnice 2">
        <a:dk1>
          <a:srgbClr val="CC99FF"/>
        </a:dk1>
        <a:lt1>
          <a:srgbClr val="FFFFFF"/>
        </a:lt1>
        <a:dk2>
          <a:srgbClr val="400040"/>
        </a:dk2>
        <a:lt2>
          <a:srgbClr val="FFFFFF"/>
        </a:lt2>
        <a:accent1>
          <a:srgbClr val="FF66FF"/>
        </a:accent1>
        <a:accent2>
          <a:srgbClr val="CC00CC"/>
        </a:accent2>
        <a:accent3>
          <a:srgbClr val="AFAAAF"/>
        </a:accent3>
        <a:accent4>
          <a:srgbClr val="DADADA"/>
        </a:accent4>
        <a:accent5>
          <a:srgbClr val="FFB8FF"/>
        </a:accent5>
        <a:accent6>
          <a:srgbClr val="B900B9"/>
        </a:accent6>
        <a:hlink>
          <a:srgbClr val="FF7C80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opnice 3">
        <a:dk1>
          <a:srgbClr val="CC99FF"/>
        </a:dk1>
        <a:lt1>
          <a:srgbClr val="FFFFFF"/>
        </a:lt1>
        <a:dk2>
          <a:srgbClr val="34022D"/>
        </a:dk2>
        <a:lt2>
          <a:srgbClr val="FFFFFF"/>
        </a:lt2>
        <a:accent1>
          <a:srgbClr val="775EC8"/>
        </a:accent1>
        <a:accent2>
          <a:srgbClr val="9933FF"/>
        </a:accent2>
        <a:accent3>
          <a:srgbClr val="AEAAAD"/>
        </a:accent3>
        <a:accent4>
          <a:srgbClr val="DADADA"/>
        </a:accent4>
        <a:accent5>
          <a:srgbClr val="BDB6E0"/>
        </a:accent5>
        <a:accent6>
          <a:srgbClr val="8A2DE7"/>
        </a:accent6>
        <a:hlink>
          <a:srgbClr val="993366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opnice 4">
        <a:dk1>
          <a:srgbClr val="FFFFCC"/>
        </a:dk1>
        <a:lt1>
          <a:srgbClr val="FFFFFF"/>
        </a:lt1>
        <a:dk2>
          <a:srgbClr val="000066"/>
        </a:dk2>
        <a:lt2>
          <a:srgbClr val="FFFFFF"/>
        </a:lt2>
        <a:accent1>
          <a:srgbClr val="0078F0"/>
        </a:accent1>
        <a:accent2>
          <a:srgbClr val="CCECFF"/>
        </a:accent2>
        <a:accent3>
          <a:srgbClr val="AAAAB8"/>
        </a:accent3>
        <a:accent4>
          <a:srgbClr val="DADADA"/>
        </a:accent4>
        <a:accent5>
          <a:srgbClr val="AABEF6"/>
        </a:accent5>
        <a:accent6>
          <a:srgbClr val="B9D6E7"/>
        </a:accent6>
        <a:hlink>
          <a:srgbClr val="3399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opnice 5">
        <a:dk1>
          <a:srgbClr val="00FFFF"/>
        </a:dk1>
        <a:lt1>
          <a:srgbClr val="FFFFFF"/>
        </a:lt1>
        <a:dk2>
          <a:srgbClr val="4E009C"/>
        </a:dk2>
        <a:lt2>
          <a:srgbClr val="FFFFFF"/>
        </a:lt2>
        <a:accent1>
          <a:srgbClr val="00A8A4"/>
        </a:accent1>
        <a:accent2>
          <a:srgbClr val="3399FF"/>
        </a:accent2>
        <a:accent3>
          <a:srgbClr val="B2AACB"/>
        </a:accent3>
        <a:accent4>
          <a:srgbClr val="DADADA"/>
        </a:accent4>
        <a:accent5>
          <a:srgbClr val="AAD1CF"/>
        </a:accent5>
        <a:accent6>
          <a:srgbClr val="2D8A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opnice 6">
        <a:dk1>
          <a:srgbClr val="CCCC33"/>
        </a:dk1>
        <a:lt1>
          <a:srgbClr val="FFFFFF"/>
        </a:lt1>
        <a:dk2>
          <a:srgbClr val="003300"/>
        </a:dk2>
        <a:lt2>
          <a:srgbClr val="FFFFCC"/>
        </a:lt2>
        <a:accent1>
          <a:srgbClr val="008000"/>
        </a:accent1>
        <a:accent2>
          <a:srgbClr val="669900"/>
        </a:accent2>
        <a:accent3>
          <a:srgbClr val="AAADAA"/>
        </a:accent3>
        <a:accent4>
          <a:srgbClr val="DADADA"/>
        </a:accent4>
        <a:accent5>
          <a:srgbClr val="AAC0AA"/>
        </a:accent5>
        <a:accent6>
          <a:srgbClr val="5C8A00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opnice 7">
        <a:dk1>
          <a:srgbClr val="CCCC99"/>
        </a:dk1>
        <a:lt1>
          <a:srgbClr val="FFFFFF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996633"/>
        </a:accent2>
        <a:accent3>
          <a:srgbClr val="C0AAAA"/>
        </a:accent3>
        <a:accent4>
          <a:srgbClr val="DADADA"/>
        </a:accent4>
        <a:accent5>
          <a:srgbClr val="E2CAAA"/>
        </a:accent5>
        <a:accent6>
          <a:srgbClr val="8A5C2D"/>
        </a:accent6>
        <a:hlink>
          <a:srgbClr val="FFFFCC"/>
        </a:hlink>
        <a:folHlink>
          <a:srgbClr val="DDD8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opnice 8">
        <a:dk1>
          <a:srgbClr val="204162"/>
        </a:dk1>
        <a:lt1>
          <a:srgbClr val="FFFFFF"/>
        </a:lt1>
        <a:dk2>
          <a:srgbClr val="204162"/>
        </a:dk2>
        <a:lt2>
          <a:srgbClr val="003300"/>
        </a:lt2>
        <a:accent1>
          <a:srgbClr val="99CC00"/>
        </a:accent1>
        <a:accent2>
          <a:srgbClr val="336633"/>
        </a:accent2>
        <a:accent3>
          <a:srgbClr val="FFFFFF"/>
        </a:accent3>
        <a:accent4>
          <a:srgbClr val="1A3653"/>
        </a:accent4>
        <a:accent5>
          <a:srgbClr val="CAE2AA"/>
        </a:accent5>
        <a:accent6>
          <a:srgbClr val="2D5C2D"/>
        </a:accent6>
        <a:hlink>
          <a:srgbClr val="6666FF"/>
        </a:hlink>
        <a:folHlink>
          <a:srgbClr val="C5C2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opnice 9">
        <a:dk1>
          <a:srgbClr val="000000"/>
        </a:dk1>
        <a:lt1>
          <a:srgbClr val="FFFFFF"/>
        </a:lt1>
        <a:dk2>
          <a:srgbClr val="1C1C34"/>
        </a:dk2>
        <a:lt2>
          <a:srgbClr val="000066"/>
        </a:lt2>
        <a:accent1>
          <a:srgbClr val="DDDDDD"/>
        </a:accent1>
        <a:accent2>
          <a:srgbClr val="6699CC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5C8AB9"/>
        </a:accent6>
        <a:hlink>
          <a:srgbClr val="005A58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0</TotalTime>
  <Words>139</Words>
  <Application>Microsoft Office PowerPoint</Application>
  <PresentationFormat>On-screen Show (4:3)</PresentationFormat>
  <Paragraphs>14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Arial Black</vt:lpstr>
      <vt:lpstr>Wingdings</vt:lpstr>
      <vt:lpstr>Stopnice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2019-06-03T09:10:12Z</dcterms:created>
  <dcterms:modified xsi:type="dcterms:W3CDTF">2019-06-03T09:10:12Z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