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E8B8C080-A548-4A5E-B198-E8BEC984929F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94325AA9-4B17-445D-9E3D-60CEB67ABA3C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EAF68D26-68BD-428B-90D7-F1D979D7F4BC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81B013B8-B5AA-4A76-983B-21FB2E79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5ED-BC0D-446A-81FF-CE33391EA9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B4214058-A5C9-49AC-91B4-9C7BCDF14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F2CF9-7A69-4588-A281-17C2401F7BF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9E5FC438-657F-4C00-833E-EE42290F77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74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B96E29D9-48CF-4068-92CC-2F9692CE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5D24-B706-4BC3-8525-11459B2B387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1F7BECDF-EFC2-47F8-A0D2-305BB969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941ABBD7-7741-4A43-960B-22FF93F1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BC06C-01B2-40CC-9F1E-8A185BC4C3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05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7E218697-EF33-413A-9C52-3F90C4E7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12F7-5D00-4F61-877F-24CF261BD9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58D49522-158C-44CC-B19D-541727A9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5E358699-47E8-4B70-9D22-7EF62223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EF29-3AEA-4C4B-995F-82A31739B0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283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93F21755-AC6E-4AC8-9A30-006389ED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C350-7E9A-462F-92B9-5B304AA3C4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BB4FBB77-B15A-4CAC-AA41-B4562FD0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8D89836-B1C5-4A7C-B3CD-0F0DC451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47406-6A48-46C7-8EB0-BC16653B48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21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1D640320-B791-4FC8-9600-D5177C8DE080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2DC86D7-FAFA-467B-B0BE-9F039D99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4BB2-49CA-427B-ACD3-54AD13F2FBB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A5D130D-6066-4A35-9F22-15358D86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48FFB6C-FFDB-4BE4-814F-64143E23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92C40-BC97-46D4-82D5-92CDFCFED6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428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C2D85384-1B00-4936-BC42-53B3A4B5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1A2D-D6DE-40D6-AB26-67DE14FA8B1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56884389-26F9-4ADD-BB68-4A313DDC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498EBEC3-19C6-40A2-899D-5FA5331C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8C141-2A52-42D3-B55F-7A1B69BC04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179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5BFCBEA5-31FB-416B-8B49-A698510ADC9A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39738414-F6E5-4CD1-9971-33C497C3C7A3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3D99E119-A3B3-4DAA-91BD-B3BA573ED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3DCEE9-6707-49E4-AC88-231F5872657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CBBDC8A0-4818-46D1-9664-D2F252C0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9CDAD9C1-4BD9-4C8E-957A-BC9BE6219A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B936-739C-42BC-8347-B43D70FC4E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92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DAA4E15A-E9B3-433E-8F7C-B0870A62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CC69-8841-4342-BE95-3B5AB34EF9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BB7DEE10-DC9B-43F0-84B1-7B34499E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F495DE68-C5F1-45ED-B042-044DB51B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DB30D-913A-4A1C-A4B5-84506FEF6C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199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A612387B-710B-4E80-92B2-81E68DA3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DEB0-C8FC-407C-9742-A8161744E4E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3BB1C2E0-15C8-420F-A658-60B92DAD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E3CE02D4-1A7C-446D-BB2A-E8E7FA0D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96584-02BB-4C03-B4E6-B0EA05F4D7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426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4799FC8B-706B-412F-9DBD-0DA65DCC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02CB-9054-4E3A-B159-B88128086F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4C115423-2A90-4D3E-B069-C1535B74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B05180FF-7A96-42EA-A99E-32E33C20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D8FCB-7C7A-4198-8169-0CA00181E0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632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327216D7-4E33-4091-AB00-1A710F61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E694-2EFA-4123-B743-F34F60D363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92EAB943-76FE-4039-8A6E-4855B6F3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699889CC-D618-4EA0-BF14-BF90ADA6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F3E5B-AFD7-481A-B695-2F8BBF7DE5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028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FA2A39C2-344D-403E-8D29-97D918A570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8061CE16-5236-43F6-8BA3-BA4D77A36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C4818-30D0-4C6F-B6B6-778AC077B18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A96D3913-3F5A-4EB8-BBE3-E1E1F25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2142D6F9-C397-487C-859C-6B828428E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EAADCFE5-62D0-4AC3-9400-9C7B844CE39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7FF74A85-9EAB-4C49-B426-CFE1CF47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1" r:id="rId2"/>
    <p:sldLayoutId id="2147483780" r:id="rId3"/>
    <p:sldLayoutId id="2147483772" r:id="rId4"/>
    <p:sldLayoutId id="2147483781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es" TargetMode="External"/><Relationship Id="rId2" Type="http://schemas.openxmlformats.org/officeDocument/2006/relationships/hyperlink" Target="http://sl.wikipedia.org/wiki/Marihu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wensworld.com/sites/default/files/imagecache/Fullsize/pictures/rasta-surprise.jpg" TargetMode="External"/><Relationship Id="rId5" Type="http://schemas.openxmlformats.org/officeDocument/2006/relationships/hyperlink" Target="http://www.sc-celje.si/sdl/dijaki/PublishingImages/nosmoke.jpg" TargetMode="External"/><Relationship Id="rId4" Type="http://schemas.openxmlformats.org/officeDocument/2006/relationships/hyperlink" Target="http://www.planet-lepote.com/novice/alkohol_in_cigarete_bolj_skodljive_od_marihuane_in_ekstazi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9886480-DA6F-4CC8-96C9-17A8833E0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FA6DF18F-827D-4F0E-86D0-0B1BD40E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solidFill>
                  <a:schemeClr val="bg1"/>
                </a:solidFill>
              </a:rPr>
              <a:t>Avtor</a:t>
            </a:r>
            <a:r>
              <a:rPr lang="sl-SI" b="1">
                <a:solidFill>
                  <a:schemeClr val="bg1"/>
                </a:solidFill>
              </a:rPr>
              <a:t>:  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1B009EE-187C-4F10-9B9E-D0C1324D5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chemeClr val="bg1"/>
                </a:solidFill>
              </a:rPr>
              <a:t>MARIHUANA</a:t>
            </a:r>
            <a:br>
              <a:rPr lang="sl-SI">
                <a:solidFill>
                  <a:schemeClr val="bg1"/>
                </a:solidFill>
              </a:rPr>
            </a:br>
            <a:r>
              <a:rPr lang="sl-SI">
                <a:solidFill>
                  <a:schemeClr val="bg1"/>
                </a:solidFill>
              </a:rPr>
              <a:t>legalizirati ali prepovedati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vsebine 1">
            <a:extLst>
              <a:ext uri="{FF2B5EF4-FFF2-40B4-BE49-F238E27FC236}">
                <a16:creationId xmlns:a16="http://schemas.microsoft.com/office/drawing/2014/main" id="{731D632D-EC03-4C6A-A68A-6DC64504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Marihuana se prideluje iz indijske konoplje (</a:t>
            </a:r>
            <a:r>
              <a:rPr lang="sl-SI" altLang="sl-SI" i="1"/>
              <a:t>Canabis sativa)</a:t>
            </a:r>
          </a:p>
          <a:p>
            <a:r>
              <a:rPr lang="sl-SI" altLang="sl-SI"/>
              <a:t>Vsebuje THC  (tetrahidrokanabinol)</a:t>
            </a:r>
          </a:p>
          <a:p>
            <a:r>
              <a:rPr lang="sl-SI" altLang="sl-SI"/>
              <a:t>Prihaja iz Azije ( Indija in JV Azije)</a:t>
            </a:r>
          </a:p>
          <a:p>
            <a:r>
              <a:rPr lang="sl-SI" altLang="sl-SI"/>
              <a:t>Dokazi prvega uživanja segajo v 3. tisočletje pr. Kr.</a:t>
            </a:r>
          </a:p>
          <a:p>
            <a:r>
              <a:rPr lang="sl-SI" altLang="sl-SI"/>
              <a:t>Uživa  se lahko kot čaj, se kadi, meša v hrano</a:t>
            </a:r>
          </a:p>
          <a:p>
            <a:r>
              <a:rPr lang="sl-SI" altLang="sl-SI"/>
              <a:t>Ulična imena za marihuano in zvitke te droge so trava, đola, joint, žbe, vutra….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0ABB190-E349-486E-AC74-8247A780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Marihuana kot rastlina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21E63F-5AAB-40C3-9C25-D9FBD95C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335712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11259B8E-2518-45A9-BC77-D20F9649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41888"/>
            <a:ext cx="302418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vsebine 1">
            <a:extLst>
              <a:ext uri="{FF2B5EF4-FFF2-40B4-BE49-F238E27FC236}">
                <a16:creationId xmlns:a16="http://schemas.microsoft.com/office/drawing/2014/main" id="{7A2EA281-9D31-4F40-94D7-2948081F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24000"/>
            <a:ext cx="8147050" cy="43529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Pred nastankom moderne farmacije je bilo 90% zdravil na osnovi marihuane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 uporabo marihuane bi lahko bolnikom z rakom lajšali bolečine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Marihuana je legalizirana v Amsterdamu, na recept se jo lahko dobi v ZDA in Švici, delno legalizirana pa je na Češkem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 legalizacijo bi lahko država zaslužila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 vsej znani zgodovini zaradi marihuane ni še nihče umrl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Na lestvici škodljivih drog se nahaja na 11. mestu (alkohol 5.)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ABD891D-5057-48D1-AA44-21324759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Razlogi za legalizacijo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D5D5CCF1-26BF-45E9-AE50-8D4DADF14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Povečuje možnost kardiovaskularnih bolezni</a:t>
            </a:r>
          </a:p>
          <a:p>
            <a:r>
              <a:rPr lang="sl-SI" altLang="sl-SI">
                <a:solidFill>
                  <a:schemeClr val="bg1"/>
                </a:solidFill>
              </a:rPr>
              <a:t>Povzroča možnost pljučnega raka</a:t>
            </a:r>
          </a:p>
          <a:p>
            <a:r>
              <a:rPr lang="sl-SI" altLang="sl-SI">
                <a:solidFill>
                  <a:schemeClr val="bg1"/>
                </a:solidFill>
              </a:rPr>
              <a:t>Povzroča psihološke motnje</a:t>
            </a:r>
          </a:p>
          <a:p>
            <a:r>
              <a:rPr lang="sl-SI" altLang="sl-SI">
                <a:solidFill>
                  <a:schemeClr val="bg1"/>
                </a:solidFill>
              </a:rPr>
              <a:t>Povzroča težave mladih v šoli</a:t>
            </a:r>
          </a:p>
          <a:p>
            <a:r>
              <a:rPr lang="sl-SI" altLang="sl-SI">
                <a:solidFill>
                  <a:schemeClr val="bg1"/>
                </a:solidFill>
              </a:rPr>
              <a:t>Povečuje število </a:t>
            </a:r>
            <a:r>
              <a:rPr lang="sl-SI" altLang="sl-SI"/>
              <a:t>prometnih nesreč</a:t>
            </a:r>
          </a:p>
          <a:p>
            <a:r>
              <a:rPr lang="sl-SI" altLang="sl-SI">
                <a:solidFill>
                  <a:schemeClr val="bg1"/>
                </a:solidFill>
              </a:rPr>
              <a:t>Povzroča odvisnost</a:t>
            </a:r>
          </a:p>
          <a:p>
            <a:r>
              <a:rPr lang="sl-SI" altLang="sl-SI">
                <a:solidFill>
                  <a:schemeClr val="bg1"/>
                </a:solidFill>
              </a:rPr>
              <a:t>Ima večjo vsebnost THC- ja kot včasih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DD9E886-89C3-4E2D-8D86-DEC1C9DC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rgbClr val="FF0000"/>
                </a:solidFill>
              </a:rPr>
              <a:t>Razlogi za prepoved marihuane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DFC2102-79E9-4C37-9F41-95F9E322B28E}"/>
              </a:ext>
            </a:extLst>
          </p:cNvPr>
          <p:cNvSpPr/>
          <p:nvPr/>
        </p:nvSpPr>
        <p:spPr>
          <a:xfrm>
            <a:off x="755650" y="1484313"/>
            <a:ext cx="6769100" cy="3529012"/>
          </a:xfrm>
          <a:prstGeom prst="rect">
            <a:avLst/>
          </a:prstGeom>
          <a:solidFill>
            <a:srgbClr val="000066"/>
          </a:solidFill>
          <a:ln w="66675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Z izjemo MLADOLETNIH uživalcev,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 za katere bi bila marihuana še vedno ilegalna,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nobeden od navedenih razlogov ne zagovarja prepovedi!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F7520CFE-6CB9-4E5B-B460-5794A406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hlinkClick r:id="rId2"/>
              </a:rPr>
              <a:t>http://sl.wikipedia.org/wiki/Marihuana</a:t>
            </a:r>
            <a:r>
              <a:rPr lang="sl-SI" dirty="0"/>
              <a:t> (6.5.2012; 20:50)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hlinkClick r:id="rId3"/>
              </a:rPr>
              <a:t>http://www.google.com/imges</a:t>
            </a:r>
            <a:r>
              <a:rPr lang="sl-SI" dirty="0"/>
              <a:t> (6.5.2012; 20:34)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hlinkClick r:id="rId4"/>
              </a:rPr>
              <a:t>http://www.planet-lepote.com/novice/alkohol_in_cigarete_bolj_skodljive_od_marihuane_in_ekstazija</a:t>
            </a:r>
            <a:r>
              <a:rPr lang="sl-SI" dirty="0"/>
              <a:t> (6.5.2012; 20:55)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hlinkClick r:id="rId5"/>
              </a:rPr>
              <a:t>http://www.sc-celje.si/sdl/dijaki/PublishingImages/nosmoke.jpg</a:t>
            </a:r>
            <a:r>
              <a:rPr lang="sl-SI" dirty="0"/>
              <a:t> (6.5.2012; 21:21)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hlinkClick r:id="rId6"/>
              </a:rPr>
              <a:t>http://www.owensworld.com/sites/default/files/imagecache/Fullsize/pictures/rasta-surprise.jpg</a:t>
            </a:r>
            <a:r>
              <a:rPr lang="sl-SI" dirty="0"/>
              <a:t> (6.5.2012; 21;27)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Dokumentarni film: Poročil </a:t>
            </a:r>
            <a:r>
              <a:rPr lang="sl-SI" dirty="0" err="1"/>
              <a:t>žbe</a:t>
            </a:r>
            <a:r>
              <a:rPr lang="sl-SI" dirty="0"/>
              <a:t>; Režija: Toni </a:t>
            </a:r>
            <a:r>
              <a:rPr lang="sl-SI" dirty="0" err="1"/>
              <a:t>Cahunek</a:t>
            </a:r>
            <a:r>
              <a:rPr lang="sl-SI" dirty="0"/>
              <a:t>; (2010)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Leksikon Cankarjeve založbe, (Ljubljana: Cankarjeva založba, 1988), stran 614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851F762-57C5-4D4D-8F9E-9F46449A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349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Constantia</vt:lpstr>
      <vt:lpstr>Wingdings 2</vt:lpstr>
      <vt:lpstr>Papir</vt:lpstr>
      <vt:lpstr>MARIHUANA legalizirati ali prepovedati</vt:lpstr>
      <vt:lpstr>Marihuana kot rastlina</vt:lpstr>
      <vt:lpstr>Razlogi za legalizacijo</vt:lpstr>
      <vt:lpstr>Razlogi za prepoved marihuane </vt:lpstr>
      <vt:lpstr>Viri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2019-06-03T09:10:15Z</dcterms:created>
  <dcterms:modified xsi:type="dcterms:W3CDTF">2019-06-03T09:10:15Z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