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sldIdLst>
    <p:sldId id="256" r:id="rId2"/>
    <p:sldId id="257" r:id="rId3"/>
    <p:sldId id="275" r:id="rId4"/>
    <p:sldId id="270" r:id="rId5"/>
    <p:sldId id="271" r:id="rId6"/>
    <p:sldId id="258" r:id="rId7"/>
    <p:sldId id="259" r:id="rId8"/>
    <p:sldId id="276" r:id="rId9"/>
    <p:sldId id="267" r:id="rId10"/>
    <p:sldId id="274" r:id="rId11"/>
    <p:sldId id="278" r:id="rId12"/>
    <p:sldId id="260" r:id="rId13"/>
    <p:sldId id="261" r:id="rId14"/>
    <p:sldId id="269" r:id="rId15"/>
    <p:sldId id="273" r:id="rId16"/>
    <p:sldId id="264" r:id="rId17"/>
    <p:sldId id="262" r:id="rId18"/>
    <p:sldId id="268" r:id="rId19"/>
    <p:sldId id="266" r:id="rId20"/>
    <p:sldId id="277" r:id="rId21"/>
  </p:sldIdLst>
  <p:sldSz cx="9144000" cy="6858000" type="screen4x3"/>
  <p:notesSz cx="6858000" cy="9144000"/>
  <p:defaultTextStyle>
    <a:defPPr>
      <a:defRPr lang="en-US"/>
    </a:defPPr>
    <a:lvl1pPr algn="ctr" rtl="0" fontAlgn="base">
      <a:spcBef>
        <a:spcPct val="0"/>
      </a:spcBef>
      <a:spcAft>
        <a:spcPct val="0"/>
      </a:spcAft>
      <a:defRPr sz="4800" kern="1200">
        <a:solidFill>
          <a:schemeClr val="tx2"/>
        </a:solidFill>
        <a:latin typeface="Book Antiqua" panose="02040602050305030304" pitchFamily="18" charset="0"/>
        <a:ea typeface="+mn-ea"/>
        <a:cs typeface="+mn-cs"/>
      </a:defRPr>
    </a:lvl1pPr>
    <a:lvl2pPr marL="457200" algn="ctr" rtl="0" fontAlgn="base">
      <a:spcBef>
        <a:spcPct val="0"/>
      </a:spcBef>
      <a:spcAft>
        <a:spcPct val="0"/>
      </a:spcAft>
      <a:defRPr sz="4800" kern="1200">
        <a:solidFill>
          <a:schemeClr val="tx2"/>
        </a:solidFill>
        <a:latin typeface="Book Antiqua" panose="02040602050305030304" pitchFamily="18" charset="0"/>
        <a:ea typeface="+mn-ea"/>
        <a:cs typeface="+mn-cs"/>
      </a:defRPr>
    </a:lvl2pPr>
    <a:lvl3pPr marL="914400" algn="ctr" rtl="0" fontAlgn="base">
      <a:spcBef>
        <a:spcPct val="0"/>
      </a:spcBef>
      <a:spcAft>
        <a:spcPct val="0"/>
      </a:spcAft>
      <a:defRPr sz="4800" kern="1200">
        <a:solidFill>
          <a:schemeClr val="tx2"/>
        </a:solidFill>
        <a:latin typeface="Book Antiqua" panose="02040602050305030304" pitchFamily="18" charset="0"/>
        <a:ea typeface="+mn-ea"/>
        <a:cs typeface="+mn-cs"/>
      </a:defRPr>
    </a:lvl3pPr>
    <a:lvl4pPr marL="1371600" algn="ctr" rtl="0" fontAlgn="base">
      <a:spcBef>
        <a:spcPct val="0"/>
      </a:spcBef>
      <a:spcAft>
        <a:spcPct val="0"/>
      </a:spcAft>
      <a:defRPr sz="4800" kern="1200">
        <a:solidFill>
          <a:schemeClr val="tx2"/>
        </a:solidFill>
        <a:latin typeface="Book Antiqua" panose="02040602050305030304" pitchFamily="18" charset="0"/>
        <a:ea typeface="+mn-ea"/>
        <a:cs typeface="+mn-cs"/>
      </a:defRPr>
    </a:lvl4pPr>
    <a:lvl5pPr marL="1828800" algn="ctr" rtl="0" fontAlgn="base">
      <a:spcBef>
        <a:spcPct val="0"/>
      </a:spcBef>
      <a:spcAft>
        <a:spcPct val="0"/>
      </a:spcAft>
      <a:defRPr sz="4800" kern="1200">
        <a:solidFill>
          <a:schemeClr val="tx2"/>
        </a:solidFill>
        <a:latin typeface="Book Antiqua" panose="02040602050305030304" pitchFamily="18" charset="0"/>
        <a:ea typeface="+mn-ea"/>
        <a:cs typeface="+mn-cs"/>
      </a:defRPr>
    </a:lvl5pPr>
    <a:lvl6pPr marL="2286000" algn="l" defTabSz="914400" rtl="0" eaLnBrk="1" latinLnBrk="0" hangingPunct="1">
      <a:defRPr sz="4800" kern="1200">
        <a:solidFill>
          <a:schemeClr val="tx2"/>
        </a:solidFill>
        <a:latin typeface="Book Antiqua" panose="02040602050305030304" pitchFamily="18" charset="0"/>
        <a:ea typeface="+mn-ea"/>
        <a:cs typeface="+mn-cs"/>
      </a:defRPr>
    </a:lvl6pPr>
    <a:lvl7pPr marL="2743200" algn="l" defTabSz="914400" rtl="0" eaLnBrk="1" latinLnBrk="0" hangingPunct="1">
      <a:defRPr sz="4800" kern="1200">
        <a:solidFill>
          <a:schemeClr val="tx2"/>
        </a:solidFill>
        <a:latin typeface="Book Antiqua" panose="02040602050305030304" pitchFamily="18" charset="0"/>
        <a:ea typeface="+mn-ea"/>
        <a:cs typeface="+mn-cs"/>
      </a:defRPr>
    </a:lvl7pPr>
    <a:lvl8pPr marL="3200400" algn="l" defTabSz="914400" rtl="0" eaLnBrk="1" latinLnBrk="0" hangingPunct="1">
      <a:defRPr sz="4800" kern="1200">
        <a:solidFill>
          <a:schemeClr val="tx2"/>
        </a:solidFill>
        <a:latin typeface="Book Antiqua" panose="02040602050305030304" pitchFamily="18" charset="0"/>
        <a:ea typeface="+mn-ea"/>
        <a:cs typeface="+mn-cs"/>
      </a:defRPr>
    </a:lvl8pPr>
    <a:lvl9pPr marL="3657600" algn="l" defTabSz="914400" rtl="0" eaLnBrk="1" latinLnBrk="0" hangingPunct="1">
      <a:defRPr sz="4800" kern="1200">
        <a:solidFill>
          <a:schemeClr val="tx2"/>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3" autoAdjust="0"/>
    <p:restoredTop sz="86341" autoAdjust="0"/>
  </p:normalViewPr>
  <p:slideViewPr>
    <p:cSldViewPr>
      <p:cViewPr varScale="1">
        <p:scale>
          <a:sx n="77" d="100"/>
          <a:sy n="77" d="100"/>
        </p:scale>
        <p:origin x="-3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67B379B0-3790-4D95-A502-00861B90A36C}"/>
              </a:ext>
            </a:extLst>
          </p:cNvPr>
          <p:cNvGrpSpPr>
            <a:grpSpLocks/>
          </p:cNvGrpSpPr>
          <p:nvPr/>
        </p:nvGrpSpPr>
        <p:grpSpPr bwMode="auto">
          <a:xfrm>
            <a:off x="0" y="0"/>
            <a:ext cx="9159875" cy="6870700"/>
            <a:chOff x="0" y="0"/>
            <a:chExt cx="5770" cy="4328"/>
          </a:xfrm>
        </p:grpSpPr>
        <p:sp>
          <p:nvSpPr>
            <p:cNvPr id="52227" name="Rectangle 3">
              <a:extLst>
                <a:ext uri="{FF2B5EF4-FFF2-40B4-BE49-F238E27FC236}">
                  <a16:creationId xmlns:a16="http://schemas.microsoft.com/office/drawing/2014/main" id="{0B06659E-7DFD-4472-B62D-03AF42684C1C}"/>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2228" name="Rectangle 4">
              <a:extLst>
                <a:ext uri="{FF2B5EF4-FFF2-40B4-BE49-F238E27FC236}">
                  <a16:creationId xmlns:a16="http://schemas.microsoft.com/office/drawing/2014/main" id="{4FD9C8D4-F178-4A38-BE9A-C7D5D07373ED}"/>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2229" name="Rectangle 5">
              <a:extLst>
                <a:ext uri="{FF2B5EF4-FFF2-40B4-BE49-F238E27FC236}">
                  <a16:creationId xmlns:a16="http://schemas.microsoft.com/office/drawing/2014/main" id="{55FC7250-E518-4924-8CC7-81BE4B79AE2F}"/>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grpSp>
          <p:nvGrpSpPr>
            <p:cNvPr id="52230" name="Group 6">
              <a:extLst>
                <a:ext uri="{FF2B5EF4-FFF2-40B4-BE49-F238E27FC236}">
                  <a16:creationId xmlns:a16="http://schemas.microsoft.com/office/drawing/2014/main" id="{D5F8B2D9-8064-4BEB-8C2C-DE4083F190C2}"/>
                </a:ext>
              </a:extLst>
            </p:cNvPr>
            <p:cNvGrpSpPr>
              <a:grpSpLocks/>
            </p:cNvGrpSpPr>
            <p:nvPr/>
          </p:nvGrpSpPr>
          <p:grpSpPr bwMode="auto">
            <a:xfrm>
              <a:off x="4944" y="1"/>
              <a:ext cx="816" cy="3974"/>
              <a:chOff x="4944" y="1"/>
              <a:chExt cx="816" cy="3974"/>
            </a:xfrm>
          </p:grpSpPr>
          <p:grpSp>
            <p:nvGrpSpPr>
              <p:cNvPr id="52231" name="Group 7">
                <a:extLst>
                  <a:ext uri="{FF2B5EF4-FFF2-40B4-BE49-F238E27FC236}">
                    <a16:creationId xmlns:a16="http://schemas.microsoft.com/office/drawing/2014/main" id="{CF266F0F-68E5-438A-802C-99FAFE4CD2BA}"/>
                  </a:ext>
                </a:extLst>
              </p:cNvPr>
              <p:cNvGrpSpPr>
                <a:grpSpLocks/>
              </p:cNvGrpSpPr>
              <p:nvPr userDrawn="1"/>
            </p:nvGrpSpPr>
            <p:grpSpPr bwMode="auto">
              <a:xfrm>
                <a:off x="5280" y="1"/>
                <a:ext cx="480" cy="1430"/>
                <a:chOff x="5280" y="1"/>
                <a:chExt cx="480" cy="1430"/>
              </a:xfrm>
            </p:grpSpPr>
            <p:grpSp>
              <p:nvGrpSpPr>
                <p:cNvPr id="52232" name="Group 8">
                  <a:extLst>
                    <a:ext uri="{FF2B5EF4-FFF2-40B4-BE49-F238E27FC236}">
                      <a16:creationId xmlns:a16="http://schemas.microsoft.com/office/drawing/2014/main" id="{3016519C-EB2B-4932-982F-1A87631C1A40}"/>
                    </a:ext>
                  </a:extLst>
                </p:cNvPr>
                <p:cNvGrpSpPr>
                  <a:grpSpLocks/>
                </p:cNvGrpSpPr>
                <p:nvPr userDrawn="1"/>
              </p:nvGrpSpPr>
              <p:grpSpPr bwMode="auto">
                <a:xfrm rot="-5400000">
                  <a:off x="5484" y="0"/>
                  <a:ext cx="174" cy="176"/>
                  <a:chOff x="1657" y="323"/>
                  <a:chExt cx="1691" cy="2560"/>
                </a:xfrm>
              </p:grpSpPr>
              <p:grpSp>
                <p:nvGrpSpPr>
                  <p:cNvPr id="52233" name="Group 9">
                    <a:extLst>
                      <a:ext uri="{FF2B5EF4-FFF2-40B4-BE49-F238E27FC236}">
                        <a16:creationId xmlns:a16="http://schemas.microsoft.com/office/drawing/2014/main" id="{0DF60E61-1E15-4AED-8A6F-F9BAC17AE5CD}"/>
                      </a:ext>
                    </a:extLst>
                  </p:cNvPr>
                  <p:cNvGrpSpPr>
                    <a:grpSpLocks/>
                  </p:cNvGrpSpPr>
                  <p:nvPr/>
                </p:nvGrpSpPr>
                <p:grpSpPr bwMode="auto">
                  <a:xfrm>
                    <a:off x="1657" y="323"/>
                    <a:ext cx="1691" cy="2560"/>
                    <a:chOff x="1657" y="323"/>
                    <a:chExt cx="1691" cy="2560"/>
                  </a:xfrm>
                </p:grpSpPr>
                <p:sp>
                  <p:nvSpPr>
                    <p:cNvPr id="52234" name="Freeform 10">
                      <a:extLst>
                        <a:ext uri="{FF2B5EF4-FFF2-40B4-BE49-F238E27FC236}">
                          <a16:creationId xmlns:a16="http://schemas.microsoft.com/office/drawing/2014/main" id="{98979BDC-FCF1-46F6-AE6B-874F0A1FBD81}"/>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35" name="Freeform 11">
                      <a:extLst>
                        <a:ext uri="{FF2B5EF4-FFF2-40B4-BE49-F238E27FC236}">
                          <a16:creationId xmlns:a16="http://schemas.microsoft.com/office/drawing/2014/main" id="{C45CB2A2-0E77-4FEB-B0E6-993066215B58}"/>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52236" name="Oval 12">
                    <a:extLst>
                      <a:ext uri="{FF2B5EF4-FFF2-40B4-BE49-F238E27FC236}">
                        <a16:creationId xmlns:a16="http://schemas.microsoft.com/office/drawing/2014/main" id="{20D1549F-F317-4F29-AC77-C27D0348ED95}"/>
                      </a:ext>
                    </a:extLst>
                  </p:cNvPr>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37" name="Freeform 13">
                    <a:extLst>
                      <a:ext uri="{FF2B5EF4-FFF2-40B4-BE49-F238E27FC236}">
                        <a16:creationId xmlns:a16="http://schemas.microsoft.com/office/drawing/2014/main" id="{479A830A-E5C4-49D2-84E2-207BA0F5CEFC}"/>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38" name="Freeform 14">
                    <a:extLst>
                      <a:ext uri="{FF2B5EF4-FFF2-40B4-BE49-F238E27FC236}">
                        <a16:creationId xmlns:a16="http://schemas.microsoft.com/office/drawing/2014/main" id="{EAA04AE9-154A-4BF3-B471-601F21AD6C78}"/>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39" name="Freeform 15">
                    <a:extLst>
                      <a:ext uri="{FF2B5EF4-FFF2-40B4-BE49-F238E27FC236}">
                        <a16:creationId xmlns:a16="http://schemas.microsoft.com/office/drawing/2014/main" id="{50672FA0-BA6C-4F70-B9D8-F33EDA15D6DA}"/>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40" name="Freeform 16">
                    <a:extLst>
                      <a:ext uri="{FF2B5EF4-FFF2-40B4-BE49-F238E27FC236}">
                        <a16:creationId xmlns:a16="http://schemas.microsoft.com/office/drawing/2014/main" id="{2FF057DA-8F43-468F-8098-E0BC6109D367}"/>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41" name="Freeform 17">
                    <a:extLst>
                      <a:ext uri="{FF2B5EF4-FFF2-40B4-BE49-F238E27FC236}">
                        <a16:creationId xmlns:a16="http://schemas.microsoft.com/office/drawing/2014/main" id="{15149619-5BE8-4FE6-8468-7DD499E9ECCA}"/>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pic>
              <p:nvPicPr>
                <p:cNvPr id="52242" name="Picture 18">
                  <a:extLst>
                    <a:ext uri="{FF2B5EF4-FFF2-40B4-BE49-F238E27FC236}">
                      <a16:creationId xmlns:a16="http://schemas.microsoft.com/office/drawing/2014/main" id="{8427FCBA-C996-4177-A5B5-24A219EA1F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3" name="Picture 19">
                  <a:extLst>
                    <a:ext uri="{FF2B5EF4-FFF2-40B4-BE49-F238E27FC236}">
                      <a16:creationId xmlns:a16="http://schemas.microsoft.com/office/drawing/2014/main" id="{C89D3234-7126-4162-86DF-215E97DFF4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4" name="Picture 20">
                  <a:extLst>
                    <a:ext uri="{FF2B5EF4-FFF2-40B4-BE49-F238E27FC236}">
                      <a16:creationId xmlns:a16="http://schemas.microsoft.com/office/drawing/2014/main" id="{56894290-A786-4947-BAC8-EF0308F9E1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5" name="Picture 21">
                  <a:extLst>
                    <a:ext uri="{FF2B5EF4-FFF2-40B4-BE49-F238E27FC236}">
                      <a16:creationId xmlns:a16="http://schemas.microsoft.com/office/drawing/2014/main" id="{2B9664F1-171E-4FAC-9FC8-B49EFA08F8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6" name="Picture 22">
                  <a:extLst>
                    <a:ext uri="{FF2B5EF4-FFF2-40B4-BE49-F238E27FC236}">
                      <a16:creationId xmlns:a16="http://schemas.microsoft.com/office/drawing/2014/main" id="{DE0B4429-5607-415F-8837-BE563A977C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7" name="Picture 23">
                  <a:extLst>
                    <a:ext uri="{FF2B5EF4-FFF2-40B4-BE49-F238E27FC236}">
                      <a16:creationId xmlns:a16="http://schemas.microsoft.com/office/drawing/2014/main" id="{ED2B8957-B329-4EC4-BCA6-DFFAE57981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8" name="Picture 24">
                  <a:extLst>
                    <a:ext uri="{FF2B5EF4-FFF2-40B4-BE49-F238E27FC236}">
                      <a16:creationId xmlns:a16="http://schemas.microsoft.com/office/drawing/2014/main" id="{0AD94D7A-3ACA-4304-9778-932FDC059D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9" name="Picture 25">
                  <a:extLst>
                    <a:ext uri="{FF2B5EF4-FFF2-40B4-BE49-F238E27FC236}">
                      <a16:creationId xmlns:a16="http://schemas.microsoft.com/office/drawing/2014/main" id="{1D6E6CC9-7A50-4F8F-9937-966D1E34D1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250" name="Group 26">
                <a:extLst>
                  <a:ext uri="{FF2B5EF4-FFF2-40B4-BE49-F238E27FC236}">
                    <a16:creationId xmlns:a16="http://schemas.microsoft.com/office/drawing/2014/main" id="{78FFA1C2-BBD7-44A7-A677-3A36EB024C93}"/>
                  </a:ext>
                </a:extLst>
              </p:cNvPr>
              <p:cNvGrpSpPr>
                <a:grpSpLocks/>
              </p:cNvGrpSpPr>
              <p:nvPr userDrawn="1"/>
            </p:nvGrpSpPr>
            <p:grpSpPr bwMode="auto">
              <a:xfrm>
                <a:off x="4944" y="1008"/>
                <a:ext cx="522" cy="2967"/>
                <a:chOff x="4944" y="1008"/>
                <a:chExt cx="522" cy="2967"/>
              </a:xfrm>
            </p:grpSpPr>
            <p:pic>
              <p:nvPicPr>
                <p:cNvPr id="52251" name="Picture 27">
                  <a:extLst>
                    <a:ext uri="{FF2B5EF4-FFF2-40B4-BE49-F238E27FC236}">
                      <a16:creationId xmlns:a16="http://schemas.microsoft.com/office/drawing/2014/main" id="{AC955098-E318-4683-A677-78A8A05AE5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2" name="Picture 28">
                  <a:extLst>
                    <a:ext uri="{FF2B5EF4-FFF2-40B4-BE49-F238E27FC236}">
                      <a16:creationId xmlns:a16="http://schemas.microsoft.com/office/drawing/2014/main" id="{E236FB0C-114D-452A-BCDF-D717D021ED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3" name="Picture 29">
                  <a:extLst>
                    <a:ext uri="{FF2B5EF4-FFF2-40B4-BE49-F238E27FC236}">
                      <a16:creationId xmlns:a16="http://schemas.microsoft.com/office/drawing/2014/main" id="{0960F00A-ACCF-49D0-A9E0-0365D114CD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4" name="Picture 30">
                  <a:extLst>
                    <a:ext uri="{FF2B5EF4-FFF2-40B4-BE49-F238E27FC236}">
                      <a16:creationId xmlns:a16="http://schemas.microsoft.com/office/drawing/2014/main" id="{12067A85-C996-4603-9837-7880CDEB11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5" name="Picture 31">
                  <a:extLst>
                    <a:ext uri="{FF2B5EF4-FFF2-40B4-BE49-F238E27FC236}">
                      <a16:creationId xmlns:a16="http://schemas.microsoft.com/office/drawing/2014/main" id="{118A53E9-7C8E-4140-9110-3D5D6CFCFA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6" name="Picture 32">
                  <a:extLst>
                    <a:ext uri="{FF2B5EF4-FFF2-40B4-BE49-F238E27FC236}">
                      <a16:creationId xmlns:a16="http://schemas.microsoft.com/office/drawing/2014/main" id="{E967A374-0B04-44BB-B523-CDEB814F1D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7" name="Picture 33">
                  <a:extLst>
                    <a:ext uri="{FF2B5EF4-FFF2-40B4-BE49-F238E27FC236}">
                      <a16:creationId xmlns:a16="http://schemas.microsoft.com/office/drawing/2014/main" id="{84B32F46-719D-4DE9-B3D3-E5847F37CA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8" name="Picture 34">
                  <a:extLst>
                    <a:ext uri="{FF2B5EF4-FFF2-40B4-BE49-F238E27FC236}">
                      <a16:creationId xmlns:a16="http://schemas.microsoft.com/office/drawing/2014/main" id="{5E734296-7CB1-463C-A9B6-835A7BFBA8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59" name="Picture 35">
                  <a:extLst>
                    <a:ext uri="{FF2B5EF4-FFF2-40B4-BE49-F238E27FC236}">
                      <a16:creationId xmlns:a16="http://schemas.microsoft.com/office/drawing/2014/main" id="{09414588-29FA-47F0-8FA8-066D7D5E1E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0" name="Picture 36">
                  <a:extLst>
                    <a:ext uri="{FF2B5EF4-FFF2-40B4-BE49-F238E27FC236}">
                      <a16:creationId xmlns:a16="http://schemas.microsoft.com/office/drawing/2014/main" id="{118E0175-177E-42A1-8491-BAF682BAA5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1" name="Picture 37">
                  <a:extLst>
                    <a:ext uri="{FF2B5EF4-FFF2-40B4-BE49-F238E27FC236}">
                      <a16:creationId xmlns:a16="http://schemas.microsoft.com/office/drawing/2014/main" id="{939D3C0F-289E-4306-95BD-133C9516F3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2" name="Picture 38">
                  <a:extLst>
                    <a:ext uri="{FF2B5EF4-FFF2-40B4-BE49-F238E27FC236}">
                      <a16:creationId xmlns:a16="http://schemas.microsoft.com/office/drawing/2014/main" id="{4E9D1047-F7EB-47E6-A1B3-45EB2CAE93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3" name="Picture 39">
                  <a:extLst>
                    <a:ext uri="{FF2B5EF4-FFF2-40B4-BE49-F238E27FC236}">
                      <a16:creationId xmlns:a16="http://schemas.microsoft.com/office/drawing/2014/main" id="{3B6B41CA-62C0-484A-A057-0381C16258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4" name="Picture 40">
                  <a:extLst>
                    <a:ext uri="{FF2B5EF4-FFF2-40B4-BE49-F238E27FC236}">
                      <a16:creationId xmlns:a16="http://schemas.microsoft.com/office/drawing/2014/main" id="{53CFDF8A-53A8-4C38-B49F-89A910130B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5" name="Picture 41">
                  <a:extLst>
                    <a:ext uri="{FF2B5EF4-FFF2-40B4-BE49-F238E27FC236}">
                      <a16:creationId xmlns:a16="http://schemas.microsoft.com/office/drawing/2014/main" id="{4E6C4372-0AB2-4464-8758-9110C49F20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6" name="Picture 42">
                  <a:extLst>
                    <a:ext uri="{FF2B5EF4-FFF2-40B4-BE49-F238E27FC236}">
                      <a16:creationId xmlns:a16="http://schemas.microsoft.com/office/drawing/2014/main" id="{8061E11B-563A-4494-9E1F-F0F15ED428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7" name="Picture 43">
                  <a:extLst>
                    <a:ext uri="{FF2B5EF4-FFF2-40B4-BE49-F238E27FC236}">
                      <a16:creationId xmlns:a16="http://schemas.microsoft.com/office/drawing/2014/main" id="{F9FF0E31-31C5-4080-9C59-EBC1A8E6B8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8" name="Picture 44">
                  <a:extLst>
                    <a:ext uri="{FF2B5EF4-FFF2-40B4-BE49-F238E27FC236}">
                      <a16:creationId xmlns:a16="http://schemas.microsoft.com/office/drawing/2014/main" id="{AEC65B34-A4AF-4D5D-AFA2-F89F9EA39D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69" name="Picture 45">
                  <a:extLst>
                    <a:ext uri="{FF2B5EF4-FFF2-40B4-BE49-F238E27FC236}">
                      <a16:creationId xmlns:a16="http://schemas.microsoft.com/office/drawing/2014/main" id="{A7F19FD9-455E-492D-8230-B50B52ABEE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2270" name="Freeform 46">
              <a:extLst>
                <a:ext uri="{FF2B5EF4-FFF2-40B4-BE49-F238E27FC236}">
                  <a16:creationId xmlns:a16="http://schemas.microsoft.com/office/drawing/2014/main" id="{20786278-C7A2-425A-AE90-1500818B348B}"/>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1" name="Freeform 47">
              <a:extLst>
                <a:ext uri="{FF2B5EF4-FFF2-40B4-BE49-F238E27FC236}">
                  <a16:creationId xmlns:a16="http://schemas.microsoft.com/office/drawing/2014/main" id="{4036D550-7BC7-47FC-9E57-41C17B274EB3}"/>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2" name="Freeform 48">
              <a:extLst>
                <a:ext uri="{FF2B5EF4-FFF2-40B4-BE49-F238E27FC236}">
                  <a16:creationId xmlns:a16="http://schemas.microsoft.com/office/drawing/2014/main" id="{244B5C4F-65A0-4204-A901-0B3734858920}"/>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3" name="Freeform 49" descr="kimonopat1">
              <a:extLst>
                <a:ext uri="{FF2B5EF4-FFF2-40B4-BE49-F238E27FC236}">
                  <a16:creationId xmlns:a16="http://schemas.microsoft.com/office/drawing/2014/main" id="{942F2689-61B0-475C-A49F-F4DE94808A02}"/>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4" name="Freeform 50" descr="kimonopat1">
              <a:extLst>
                <a:ext uri="{FF2B5EF4-FFF2-40B4-BE49-F238E27FC236}">
                  <a16:creationId xmlns:a16="http://schemas.microsoft.com/office/drawing/2014/main" id="{4328255A-D8D3-48F3-B989-B275DAA69656}"/>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5" name="Freeform 51">
              <a:extLst>
                <a:ext uri="{FF2B5EF4-FFF2-40B4-BE49-F238E27FC236}">
                  <a16:creationId xmlns:a16="http://schemas.microsoft.com/office/drawing/2014/main" id="{551456C5-85D0-4372-B3E7-325DFACFDD79}"/>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6" name="Freeform 52">
              <a:extLst>
                <a:ext uri="{FF2B5EF4-FFF2-40B4-BE49-F238E27FC236}">
                  <a16:creationId xmlns:a16="http://schemas.microsoft.com/office/drawing/2014/main" id="{4193EC83-FD1F-4CDA-A26D-639247D8A12F}"/>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7" name="Freeform 53">
              <a:extLst>
                <a:ext uri="{FF2B5EF4-FFF2-40B4-BE49-F238E27FC236}">
                  <a16:creationId xmlns:a16="http://schemas.microsoft.com/office/drawing/2014/main" id="{C5D6112D-AA4B-45D1-AA78-55F53EEF1D17}"/>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78" name="Rectangle 54">
              <a:extLst>
                <a:ext uri="{FF2B5EF4-FFF2-40B4-BE49-F238E27FC236}">
                  <a16:creationId xmlns:a16="http://schemas.microsoft.com/office/drawing/2014/main" id="{FFFDC2B9-EF29-43E1-956A-084F4E60089E}"/>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2279" name="Freeform 55">
              <a:extLst>
                <a:ext uri="{FF2B5EF4-FFF2-40B4-BE49-F238E27FC236}">
                  <a16:creationId xmlns:a16="http://schemas.microsoft.com/office/drawing/2014/main" id="{58191947-030A-4136-A50A-911FE0828785}"/>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2280" name="AutoShape 56">
              <a:extLst>
                <a:ext uri="{FF2B5EF4-FFF2-40B4-BE49-F238E27FC236}">
                  <a16:creationId xmlns:a16="http://schemas.microsoft.com/office/drawing/2014/main" id="{1979BE7E-BD18-45B0-A8D0-4E93FDFBB76D}"/>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kumimoji="1" lang="sl-SI" altLang="sl-SI" sz="1800">
                <a:solidFill>
                  <a:schemeClr val="tx1"/>
                </a:solidFill>
                <a:latin typeface="Arial" panose="020B0604020202020204" pitchFamily="34" charset="0"/>
              </a:endParaRPr>
            </a:p>
          </p:txBody>
        </p:sp>
      </p:grpSp>
      <p:sp>
        <p:nvSpPr>
          <p:cNvPr id="52281" name="Rectangle 57">
            <a:extLst>
              <a:ext uri="{FF2B5EF4-FFF2-40B4-BE49-F238E27FC236}">
                <a16:creationId xmlns:a16="http://schemas.microsoft.com/office/drawing/2014/main" id="{3B76F904-1458-4D2C-B108-1C95ED1AC7CC}"/>
              </a:ext>
            </a:extLst>
          </p:cNvPr>
          <p:cNvSpPr>
            <a:spLocks noGrp="1" noChangeArrowheads="1"/>
          </p:cNvSpPr>
          <p:nvPr>
            <p:ph type="ctrTitle" sz="quarter"/>
          </p:nvPr>
        </p:nvSpPr>
        <p:spPr>
          <a:xfrm>
            <a:off x="685800" y="1370013"/>
            <a:ext cx="6965950" cy="2057400"/>
          </a:xfrm>
        </p:spPr>
        <p:txBody>
          <a:bodyPr/>
          <a:lstStyle>
            <a:lvl1pPr>
              <a:defRPr/>
            </a:lvl1pPr>
          </a:lstStyle>
          <a:p>
            <a:pPr lvl="0"/>
            <a:r>
              <a:rPr lang="en-US" altLang="sl-SI" noProof="0"/>
              <a:t>Kliknite, če želite urediti slog naslova matrice</a:t>
            </a:r>
          </a:p>
        </p:txBody>
      </p:sp>
      <p:sp>
        <p:nvSpPr>
          <p:cNvPr id="52282" name="Rectangle 58">
            <a:extLst>
              <a:ext uri="{FF2B5EF4-FFF2-40B4-BE49-F238E27FC236}">
                <a16:creationId xmlns:a16="http://schemas.microsoft.com/office/drawing/2014/main" id="{EE54C52A-C615-4BC8-87E6-00DEDBCCD51F}"/>
              </a:ext>
            </a:extLst>
          </p:cNvPr>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altLang="sl-SI" noProof="0"/>
              <a:t>Kliknite, če želite urediti slog podnaslova matrice</a:t>
            </a:r>
          </a:p>
        </p:txBody>
      </p:sp>
      <p:sp>
        <p:nvSpPr>
          <p:cNvPr id="52283" name="Rectangle 59">
            <a:extLst>
              <a:ext uri="{FF2B5EF4-FFF2-40B4-BE49-F238E27FC236}">
                <a16:creationId xmlns:a16="http://schemas.microsoft.com/office/drawing/2014/main" id="{FE7042B6-AFFE-4543-8FFB-A0C8EB8036E2}"/>
              </a:ext>
            </a:extLst>
          </p:cNvPr>
          <p:cNvSpPr>
            <a:spLocks noGrp="1" noChangeArrowheads="1"/>
          </p:cNvSpPr>
          <p:nvPr>
            <p:ph type="dt" sz="quarter" idx="2"/>
          </p:nvPr>
        </p:nvSpPr>
        <p:spPr/>
        <p:txBody>
          <a:bodyPr/>
          <a:lstStyle>
            <a:lvl1pPr>
              <a:defRPr/>
            </a:lvl1pPr>
          </a:lstStyle>
          <a:p>
            <a:endParaRPr lang="en-US" altLang="sl-SI"/>
          </a:p>
        </p:txBody>
      </p:sp>
      <p:sp>
        <p:nvSpPr>
          <p:cNvPr id="52284" name="Rectangle 60">
            <a:extLst>
              <a:ext uri="{FF2B5EF4-FFF2-40B4-BE49-F238E27FC236}">
                <a16:creationId xmlns:a16="http://schemas.microsoft.com/office/drawing/2014/main" id="{E0637F9C-16E2-4CCE-8ACA-D91A8E48016C}"/>
              </a:ext>
            </a:extLst>
          </p:cNvPr>
          <p:cNvSpPr>
            <a:spLocks noGrp="1" noChangeArrowheads="1"/>
          </p:cNvSpPr>
          <p:nvPr>
            <p:ph type="ftr" sz="quarter" idx="3"/>
          </p:nvPr>
        </p:nvSpPr>
        <p:spPr/>
        <p:txBody>
          <a:bodyPr/>
          <a:lstStyle>
            <a:lvl1pPr>
              <a:defRPr/>
            </a:lvl1pPr>
          </a:lstStyle>
          <a:p>
            <a:endParaRPr lang="en-US" altLang="sl-SI"/>
          </a:p>
        </p:txBody>
      </p:sp>
      <p:sp>
        <p:nvSpPr>
          <p:cNvPr id="52285" name="Rectangle 61">
            <a:extLst>
              <a:ext uri="{FF2B5EF4-FFF2-40B4-BE49-F238E27FC236}">
                <a16:creationId xmlns:a16="http://schemas.microsoft.com/office/drawing/2014/main" id="{F6311117-6CA4-43C1-BBF0-4CBC6B194761}"/>
              </a:ext>
            </a:extLst>
          </p:cNvPr>
          <p:cNvSpPr>
            <a:spLocks noGrp="1" noChangeArrowheads="1"/>
          </p:cNvSpPr>
          <p:nvPr>
            <p:ph type="sldNum" sz="quarter" idx="4"/>
          </p:nvPr>
        </p:nvSpPr>
        <p:spPr/>
        <p:txBody>
          <a:bodyPr/>
          <a:lstStyle>
            <a:lvl1pPr>
              <a:defRPr/>
            </a:lvl1pPr>
          </a:lstStyle>
          <a:p>
            <a:fld id="{1045B205-6605-4767-ACD2-C8E23CFBB8B6}" type="slidenum">
              <a:rPr lang="en-US" altLang="sl-SI"/>
              <a:pPr/>
              <a:t>‹#›</a:t>
            </a:fld>
            <a:endParaRPr lang="en-US" altLang="sl-SI"/>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81"/>
                                        </p:tgtEl>
                                        <p:attrNameLst>
                                          <p:attrName>style.visibility</p:attrName>
                                        </p:attrNameLst>
                                      </p:cBhvr>
                                      <p:to>
                                        <p:strVal val="visible"/>
                                      </p:to>
                                    </p:set>
                                    <p:anim calcmode="lin" valueType="num">
                                      <p:cBhvr>
                                        <p:cTn id="7" dur="1000" fill="hold"/>
                                        <p:tgtEl>
                                          <p:spTgt spid="52281"/>
                                        </p:tgtEl>
                                        <p:attrNameLst>
                                          <p:attrName>ppt_x</p:attrName>
                                        </p:attrNameLst>
                                      </p:cBhvr>
                                      <p:tavLst>
                                        <p:tav tm="0">
                                          <p:val>
                                            <p:strVal val="#ppt_x-.2"/>
                                          </p:val>
                                        </p:tav>
                                        <p:tav tm="100000">
                                          <p:val>
                                            <p:strVal val="#ppt_x"/>
                                          </p:val>
                                        </p:tav>
                                      </p:tavLst>
                                    </p:anim>
                                    <p:anim calcmode="lin" valueType="num">
                                      <p:cBhvr>
                                        <p:cTn id="8" dur="1000" fill="hold"/>
                                        <p:tgtEl>
                                          <p:spTgt spid="522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2282">
                                            <p:txEl>
                                              <p:pRg st="0" end="0"/>
                                            </p:txEl>
                                          </p:spTgt>
                                        </p:tgtEl>
                                        <p:attrNameLst>
                                          <p:attrName>style.visibility</p:attrName>
                                        </p:attrNameLst>
                                      </p:cBhvr>
                                      <p:to>
                                        <p:strVal val="visible"/>
                                      </p:to>
                                    </p:set>
                                    <p:animEffect transition="in" filter="fade">
                                      <p:cBhvr>
                                        <p:cTn id="14" dur="500"/>
                                        <p:tgtEl>
                                          <p:spTgt spid="52282">
                                            <p:txEl>
                                              <p:pRg st="0" end="0"/>
                                            </p:txEl>
                                          </p:spTgt>
                                        </p:tgtEl>
                                      </p:cBhvr>
                                    </p:animEffect>
                                    <p:anim calcmode="lin" valueType="num">
                                      <p:cBhvr>
                                        <p:cTn id="15" dur="500" fill="hold"/>
                                        <p:tgtEl>
                                          <p:spTgt spid="5228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282">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1" grpId="0"/>
      <p:bldP spid="52282" grpId="0" build="p">
        <p:tmplLst>
          <p:tmpl lvl="1">
            <p:tnLst>
              <p:par>
                <p:cTn presetID="44" presetClass="entr" presetSubtype="0" fill="hold" nodeType="clickEffect">
                  <p:stCondLst>
                    <p:cond delay="0"/>
                  </p:stCondLst>
                  <p:childTnLst>
                    <p:set>
                      <p:cBhvr>
                        <p:cTn dur="1" fill="hold">
                          <p:stCondLst>
                            <p:cond delay="0"/>
                          </p:stCondLst>
                        </p:cTn>
                        <p:tgtEl>
                          <p:spTgt spid="52282"/>
                        </p:tgtEl>
                        <p:attrNameLst>
                          <p:attrName>style.visibility</p:attrName>
                        </p:attrNameLst>
                      </p:cBhvr>
                      <p:to>
                        <p:strVal val="visible"/>
                      </p:to>
                    </p:set>
                    <p:animEffect transition="in" filter="fade">
                      <p:cBhvr>
                        <p:cTn dur="500"/>
                        <p:tgtEl>
                          <p:spTgt spid="52282"/>
                        </p:tgtEl>
                      </p:cBhvr>
                    </p:animEffect>
                    <p:anim calcmode="lin" valueType="num">
                      <p:cBhvr>
                        <p:cTn dur="500" fill="hold"/>
                        <p:tgtEl>
                          <p:spTgt spid="52282"/>
                        </p:tgtEl>
                        <p:attrNameLst>
                          <p:attrName>ppt_x</p:attrName>
                        </p:attrNameLst>
                      </p:cBhvr>
                      <p:tavLst>
                        <p:tav tm="0">
                          <p:val>
                            <p:strVal val="#ppt_x"/>
                          </p:val>
                        </p:tav>
                        <p:tav tm="100000">
                          <p:val>
                            <p:strVal val="#ppt_x"/>
                          </p:val>
                        </p:tav>
                      </p:tavLst>
                    </p:anim>
                    <p:anim calcmode="lin" valueType="num">
                      <p:cBhvr>
                        <p:cTn dur="500" fill="hold"/>
                        <p:tgtEl>
                          <p:spTgt spid="52282"/>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802A-9276-406C-8541-ADF47AFA25B3}"/>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1C23B01-1B13-4296-84CF-F11C76EC3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D88988B-516E-4860-942A-C36ABD57E66B}"/>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6DE2985E-1B73-4C4B-9A0B-1EDB78B5C918}"/>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DA1570B9-804B-495A-BBE9-417DB9F8C888}"/>
              </a:ext>
            </a:extLst>
          </p:cNvPr>
          <p:cNvSpPr>
            <a:spLocks noGrp="1"/>
          </p:cNvSpPr>
          <p:nvPr>
            <p:ph type="sldNum" sz="quarter" idx="12"/>
          </p:nvPr>
        </p:nvSpPr>
        <p:spPr/>
        <p:txBody>
          <a:bodyPr/>
          <a:lstStyle>
            <a:lvl1pPr>
              <a:defRPr/>
            </a:lvl1pPr>
          </a:lstStyle>
          <a:p>
            <a:fld id="{13740C59-31D1-4516-B6B7-00CABD337C7E}" type="slidenum">
              <a:rPr lang="en-US" altLang="sl-SI"/>
              <a:pPr/>
              <a:t>‹#›</a:t>
            </a:fld>
            <a:endParaRPr lang="en-US" altLang="sl-SI"/>
          </a:p>
        </p:txBody>
      </p:sp>
    </p:spTree>
    <p:extLst>
      <p:ext uri="{BB962C8B-B14F-4D97-AF65-F5344CB8AC3E}">
        <p14:creationId xmlns:p14="http://schemas.microsoft.com/office/powerpoint/2010/main" val="11442674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EBCB0-638B-4647-97A1-CB3C449C8D9B}"/>
              </a:ext>
            </a:extLst>
          </p:cNvPr>
          <p:cNvSpPr>
            <a:spLocks noGrp="1"/>
          </p:cNvSpPr>
          <p:nvPr>
            <p:ph type="title" orient="vert"/>
          </p:nvPr>
        </p:nvSpPr>
        <p:spPr>
          <a:xfrm>
            <a:off x="5827713" y="227013"/>
            <a:ext cx="1868487" cy="5868987"/>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3CF8B47-F3B2-4628-8410-434E7A561A12}"/>
              </a:ext>
            </a:extLst>
          </p:cNvPr>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017AA66-14F6-4626-B31E-CB7A21D4A53A}"/>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E25FBE8E-CC7E-4214-B445-8833331A8EED}"/>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861724F1-FE75-402E-9CFE-AD12F6E07916}"/>
              </a:ext>
            </a:extLst>
          </p:cNvPr>
          <p:cNvSpPr>
            <a:spLocks noGrp="1"/>
          </p:cNvSpPr>
          <p:nvPr>
            <p:ph type="sldNum" sz="quarter" idx="12"/>
          </p:nvPr>
        </p:nvSpPr>
        <p:spPr/>
        <p:txBody>
          <a:bodyPr/>
          <a:lstStyle>
            <a:lvl1pPr>
              <a:defRPr/>
            </a:lvl1pPr>
          </a:lstStyle>
          <a:p>
            <a:fld id="{219292BA-903F-4DF0-A467-AA6E6FE384B4}" type="slidenum">
              <a:rPr lang="en-US" altLang="sl-SI"/>
              <a:pPr/>
              <a:t>‹#›</a:t>
            </a:fld>
            <a:endParaRPr lang="en-US" altLang="sl-SI"/>
          </a:p>
        </p:txBody>
      </p:sp>
    </p:spTree>
    <p:extLst>
      <p:ext uri="{BB962C8B-B14F-4D97-AF65-F5344CB8AC3E}">
        <p14:creationId xmlns:p14="http://schemas.microsoft.com/office/powerpoint/2010/main" val="35959994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7C15-10F4-44BC-B141-52C35AA0BC49}"/>
              </a:ext>
            </a:extLst>
          </p:cNvPr>
          <p:cNvSpPr>
            <a:spLocks noGrp="1"/>
          </p:cNvSpPr>
          <p:nvPr>
            <p:ph type="title"/>
          </p:nvPr>
        </p:nvSpPr>
        <p:spPr>
          <a:xfrm>
            <a:off x="219075" y="227013"/>
            <a:ext cx="7477125"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E95D740-42DA-4C80-BEF6-5DE27E008201}"/>
              </a:ext>
            </a:extLst>
          </p:cNvPr>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7A33378-D8EE-4883-8171-4F323FC00982}"/>
              </a:ext>
            </a:extLst>
          </p:cNvPr>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94621C1-49D4-41BC-BB29-0C8977481CA7}"/>
              </a:ext>
            </a:extLst>
          </p:cNvPr>
          <p:cNvSpPr>
            <a:spLocks noGrp="1"/>
          </p:cNvSpPr>
          <p:nvPr>
            <p:ph type="dt" sz="half" idx="10"/>
          </p:nvPr>
        </p:nvSpPr>
        <p:spPr>
          <a:xfrm>
            <a:off x="301625" y="6242050"/>
            <a:ext cx="1782763" cy="474663"/>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DE79CF45-439F-4143-AB60-9E44DE1FDB9F}"/>
              </a:ext>
            </a:extLst>
          </p:cNvPr>
          <p:cNvSpPr>
            <a:spLocks noGrp="1"/>
          </p:cNvSpPr>
          <p:nvPr>
            <p:ph type="ftr" sz="quarter" idx="11"/>
          </p:nvPr>
        </p:nvSpPr>
        <p:spPr>
          <a:xfrm>
            <a:off x="2257425" y="6248400"/>
            <a:ext cx="3455988" cy="474663"/>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CFFD3E74-CBB3-49E6-B104-3BDC76A2A289}"/>
              </a:ext>
            </a:extLst>
          </p:cNvPr>
          <p:cNvSpPr>
            <a:spLocks noGrp="1"/>
          </p:cNvSpPr>
          <p:nvPr>
            <p:ph type="sldNum" sz="quarter" idx="12"/>
          </p:nvPr>
        </p:nvSpPr>
        <p:spPr>
          <a:xfrm>
            <a:off x="5867400" y="6248400"/>
            <a:ext cx="1755775" cy="474663"/>
          </a:xfrm>
        </p:spPr>
        <p:txBody>
          <a:bodyPr/>
          <a:lstStyle>
            <a:lvl1pPr>
              <a:defRPr/>
            </a:lvl1pPr>
          </a:lstStyle>
          <a:p>
            <a:fld id="{C35DBFA0-1FAA-499C-83F3-433054462B49}" type="slidenum">
              <a:rPr lang="en-US" altLang="sl-SI"/>
              <a:pPr/>
              <a:t>‹#›</a:t>
            </a:fld>
            <a:endParaRPr lang="en-US" altLang="sl-SI"/>
          </a:p>
        </p:txBody>
      </p:sp>
    </p:spTree>
    <p:extLst>
      <p:ext uri="{BB962C8B-B14F-4D97-AF65-F5344CB8AC3E}">
        <p14:creationId xmlns:p14="http://schemas.microsoft.com/office/powerpoint/2010/main" val="7339984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7F30-B438-4E9E-86CF-037C1064D24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D54451D-7457-4DBA-9A11-D4919E20E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32C7863-FEB5-4636-8979-2D4B6E1770D6}"/>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793FF81D-F457-4D9D-9868-EDCA913F957A}"/>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E2E26804-F0E6-47CA-93B9-50C5673C7108}"/>
              </a:ext>
            </a:extLst>
          </p:cNvPr>
          <p:cNvSpPr>
            <a:spLocks noGrp="1"/>
          </p:cNvSpPr>
          <p:nvPr>
            <p:ph type="sldNum" sz="quarter" idx="12"/>
          </p:nvPr>
        </p:nvSpPr>
        <p:spPr/>
        <p:txBody>
          <a:bodyPr/>
          <a:lstStyle>
            <a:lvl1pPr>
              <a:defRPr/>
            </a:lvl1pPr>
          </a:lstStyle>
          <a:p>
            <a:fld id="{B8C7A049-A908-4DE2-BC07-099AD82E433D}" type="slidenum">
              <a:rPr lang="en-US" altLang="sl-SI"/>
              <a:pPr/>
              <a:t>‹#›</a:t>
            </a:fld>
            <a:endParaRPr lang="en-US" altLang="sl-SI"/>
          </a:p>
        </p:txBody>
      </p:sp>
    </p:spTree>
    <p:extLst>
      <p:ext uri="{BB962C8B-B14F-4D97-AF65-F5344CB8AC3E}">
        <p14:creationId xmlns:p14="http://schemas.microsoft.com/office/powerpoint/2010/main" val="42615814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3E75-B374-4D57-9384-3F6A7A63B3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C488BD0-1FBB-4D7D-B38B-0626C3283EE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8DF6051-FA8E-4BA8-A438-04589442FBF6}"/>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B9B4AF1D-DA4D-4791-AA3A-9760D978E8A4}"/>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75A74177-457C-4C8E-B70B-0E2C2437FE49}"/>
              </a:ext>
            </a:extLst>
          </p:cNvPr>
          <p:cNvSpPr>
            <a:spLocks noGrp="1"/>
          </p:cNvSpPr>
          <p:nvPr>
            <p:ph type="sldNum" sz="quarter" idx="12"/>
          </p:nvPr>
        </p:nvSpPr>
        <p:spPr/>
        <p:txBody>
          <a:bodyPr/>
          <a:lstStyle>
            <a:lvl1pPr>
              <a:defRPr/>
            </a:lvl1pPr>
          </a:lstStyle>
          <a:p>
            <a:fld id="{8D494548-986C-449E-B292-680DE451C6AA}" type="slidenum">
              <a:rPr lang="en-US" altLang="sl-SI"/>
              <a:pPr/>
              <a:t>‹#›</a:t>
            </a:fld>
            <a:endParaRPr lang="en-US" altLang="sl-SI"/>
          </a:p>
        </p:txBody>
      </p:sp>
    </p:spTree>
    <p:extLst>
      <p:ext uri="{BB962C8B-B14F-4D97-AF65-F5344CB8AC3E}">
        <p14:creationId xmlns:p14="http://schemas.microsoft.com/office/powerpoint/2010/main" val="36505929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8CCF-CD25-4E75-BB4D-2B825C6B3B7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EFF8393-624E-44FB-AC59-759BE230B9E9}"/>
              </a:ext>
            </a:extLst>
          </p:cNvPr>
          <p:cNvSpPr>
            <a:spLocks noGrp="1"/>
          </p:cNvSpPr>
          <p:nvPr>
            <p:ph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E73E0B69-A9D0-41EF-9388-904BFB00F123}"/>
              </a:ext>
            </a:extLst>
          </p:cNvPr>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2F3B523-DB84-41CB-AFB4-5EF2A68DA2C4}"/>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65069332-95B5-472C-8249-FE45BCC52DEB}"/>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0AD83F37-3FA5-4B55-927A-149DFE1F8B3C}"/>
              </a:ext>
            </a:extLst>
          </p:cNvPr>
          <p:cNvSpPr>
            <a:spLocks noGrp="1"/>
          </p:cNvSpPr>
          <p:nvPr>
            <p:ph type="sldNum" sz="quarter" idx="12"/>
          </p:nvPr>
        </p:nvSpPr>
        <p:spPr/>
        <p:txBody>
          <a:bodyPr/>
          <a:lstStyle>
            <a:lvl1pPr>
              <a:defRPr/>
            </a:lvl1pPr>
          </a:lstStyle>
          <a:p>
            <a:fld id="{4CE52403-B295-475F-AAF7-90319BCA68D2}" type="slidenum">
              <a:rPr lang="en-US" altLang="sl-SI"/>
              <a:pPr/>
              <a:t>‹#›</a:t>
            </a:fld>
            <a:endParaRPr lang="en-US" altLang="sl-SI"/>
          </a:p>
        </p:txBody>
      </p:sp>
    </p:spTree>
    <p:extLst>
      <p:ext uri="{BB962C8B-B14F-4D97-AF65-F5344CB8AC3E}">
        <p14:creationId xmlns:p14="http://schemas.microsoft.com/office/powerpoint/2010/main" val="2713404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C297-4FA0-42AA-BAAC-ACB03FA2C7B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71FF4C5-ACE1-498B-97A5-A5073B6E8F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F5C3A-F3D2-40F2-8B8E-CBDC3FC418C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F17FF7D-285E-4E4D-9860-2A7E4DA7FF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A9B077-B598-4CDF-B8BE-49457AB48D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801A030-2D3A-4660-8314-0E61C2562B3C}"/>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E7C48C81-492B-45B0-BF55-6C08BD6FDE17}"/>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779AAD49-698C-4722-90FF-B76B82BD9159}"/>
              </a:ext>
            </a:extLst>
          </p:cNvPr>
          <p:cNvSpPr>
            <a:spLocks noGrp="1"/>
          </p:cNvSpPr>
          <p:nvPr>
            <p:ph type="sldNum" sz="quarter" idx="12"/>
          </p:nvPr>
        </p:nvSpPr>
        <p:spPr/>
        <p:txBody>
          <a:bodyPr/>
          <a:lstStyle>
            <a:lvl1pPr>
              <a:defRPr/>
            </a:lvl1pPr>
          </a:lstStyle>
          <a:p>
            <a:fld id="{C76EC655-33A5-47BF-8BDF-73C29C9D9D9B}" type="slidenum">
              <a:rPr lang="en-US" altLang="sl-SI"/>
              <a:pPr/>
              <a:t>‹#›</a:t>
            </a:fld>
            <a:endParaRPr lang="en-US" altLang="sl-SI"/>
          </a:p>
        </p:txBody>
      </p:sp>
    </p:spTree>
    <p:extLst>
      <p:ext uri="{BB962C8B-B14F-4D97-AF65-F5344CB8AC3E}">
        <p14:creationId xmlns:p14="http://schemas.microsoft.com/office/powerpoint/2010/main" val="39936404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A5D2-7D98-4132-937E-965D23F10D5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3824FFE-F52C-4CD7-9E75-FCD1C7BB0F0D}"/>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8B6AE4EC-4A38-4FA4-B1A7-21F7B47E56A5}"/>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C3216B17-368B-4A17-BB8E-B49EA6CB6B5D}"/>
              </a:ext>
            </a:extLst>
          </p:cNvPr>
          <p:cNvSpPr>
            <a:spLocks noGrp="1"/>
          </p:cNvSpPr>
          <p:nvPr>
            <p:ph type="sldNum" sz="quarter" idx="12"/>
          </p:nvPr>
        </p:nvSpPr>
        <p:spPr/>
        <p:txBody>
          <a:bodyPr/>
          <a:lstStyle>
            <a:lvl1pPr>
              <a:defRPr/>
            </a:lvl1pPr>
          </a:lstStyle>
          <a:p>
            <a:fld id="{7DEEC896-D6AA-4E17-B166-6F50C672DC01}" type="slidenum">
              <a:rPr lang="en-US" altLang="sl-SI"/>
              <a:pPr/>
              <a:t>‹#›</a:t>
            </a:fld>
            <a:endParaRPr lang="en-US" altLang="sl-SI"/>
          </a:p>
        </p:txBody>
      </p:sp>
    </p:spTree>
    <p:extLst>
      <p:ext uri="{BB962C8B-B14F-4D97-AF65-F5344CB8AC3E}">
        <p14:creationId xmlns:p14="http://schemas.microsoft.com/office/powerpoint/2010/main" val="36763208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9D57A-A1C2-4D18-9AE4-5884C78D9CFD}"/>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89278529-3C27-4630-9375-561DA5676023}"/>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668C8306-F47C-4B16-B747-BD9431F57969}"/>
              </a:ext>
            </a:extLst>
          </p:cNvPr>
          <p:cNvSpPr>
            <a:spLocks noGrp="1"/>
          </p:cNvSpPr>
          <p:nvPr>
            <p:ph type="sldNum" sz="quarter" idx="12"/>
          </p:nvPr>
        </p:nvSpPr>
        <p:spPr/>
        <p:txBody>
          <a:bodyPr/>
          <a:lstStyle>
            <a:lvl1pPr>
              <a:defRPr/>
            </a:lvl1pPr>
          </a:lstStyle>
          <a:p>
            <a:fld id="{2E2002FC-2271-43CF-A1DD-D01F5DF9F65C}" type="slidenum">
              <a:rPr lang="en-US" altLang="sl-SI"/>
              <a:pPr/>
              <a:t>‹#›</a:t>
            </a:fld>
            <a:endParaRPr lang="en-US" altLang="sl-SI"/>
          </a:p>
        </p:txBody>
      </p:sp>
    </p:spTree>
    <p:extLst>
      <p:ext uri="{BB962C8B-B14F-4D97-AF65-F5344CB8AC3E}">
        <p14:creationId xmlns:p14="http://schemas.microsoft.com/office/powerpoint/2010/main" val="6005318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D477-6D0C-4CCC-8730-66081E0E647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10BE29F-E89A-49E8-9285-43EE1407E2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204F751-1E63-4C5C-A7F9-E30B2D024B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84CC2-ACD8-4202-95A4-BDEEE7C6AA3D}"/>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8F92EB19-A04E-429A-BEB3-5457FA1B1A4B}"/>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8E3B8E92-9004-45F2-BF6F-E86387B371DA}"/>
              </a:ext>
            </a:extLst>
          </p:cNvPr>
          <p:cNvSpPr>
            <a:spLocks noGrp="1"/>
          </p:cNvSpPr>
          <p:nvPr>
            <p:ph type="sldNum" sz="quarter" idx="12"/>
          </p:nvPr>
        </p:nvSpPr>
        <p:spPr/>
        <p:txBody>
          <a:bodyPr/>
          <a:lstStyle>
            <a:lvl1pPr>
              <a:defRPr/>
            </a:lvl1pPr>
          </a:lstStyle>
          <a:p>
            <a:fld id="{65306F9B-CD79-4BC5-8530-78BC5F66ADA0}" type="slidenum">
              <a:rPr lang="en-US" altLang="sl-SI"/>
              <a:pPr/>
              <a:t>‹#›</a:t>
            </a:fld>
            <a:endParaRPr lang="en-US" altLang="sl-SI"/>
          </a:p>
        </p:txBody>
      </p:sp>
    </p:spTree>
    <p:extLst>
      <p:ext uri="{BB962C8B-B14F-4D97-AF65-F5344CB8AC3E}">
        <p14:creationId xmlns:p14="http://schemas.microsoft.com/office/powerpoint/2010/main" val="20726259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A82E-0967-468B-B9D7-A7F5E660E5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D42DBE1-02D9-442D-BE73-0C0C4F9878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C2C716D-B618-4FD3-A536-47CE1799C1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641BE-87B4-4185-BAB8-CE936D243726}"/>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1EE54A3C-0333-4E03-B1F0-30D585458BFE}"/>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43C10655-3027-4B54-8220-47A62B5138E4}"/>
              </a:ext>
            </a:extLst>
          </p:cNvPr>
          <p:cNvSpPr>
            <a:spLocks noGrp="1"/>
          </p:cNvSpPr>
          <p:nvPr>
            <p:ph type="sldNum" sz="quarter" idx="12"/>
          </p:nvPr>
        </p:nvSpPr>
        <p:spPr/>
        <p:txBody>
          <a:bodyPr/>
          <a:lstStyle>
            <a:lvl1pPr>
              <a:defRPr/>
            </a:lvl1pPr>
          </a:lstStyle>
          <a:p>
            <a:fld id="{E29E6565-BA2D-48D1-9F67-020AC985D62E}" type="slidenum">
              <a:rPr lang="en-US" altLang="sl-SI"/>
              <a:pPr/>
              <a:t>‹#›</a:t>
            </a:fld>
            <a:endParaRPr lang="en-US" altLang="sl-SI"/>
          </a:p>
        </p:txBody>
      </p:sp>
    </p:spTree>
    <p:extLst>
      <p:ext uri="{BB962C8B-B14F-4D97-AF65-F5344CB8AC3E}">
        <p14:creationId xmlns:p14="http://schemas.microsoft.com/office/powerpoint/2010/main" val="7005846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94E9795C-BE04-4E79-B788-A41991BED8A8}"/>
              </a:ext>
            </a:extLst>
          </p:cNvPr>
          <p:cNvGrpSpPr>
            <a:grpSpLocks/>
          </p:cNvGrpSpPr>
          <p:nvPr/>
        </p:nvGrpSpPr>
        <p:grpSpPr bwMode="auto">
          <a:xfrm>
            <a:off x="0" y="0"/>
            <a:ext cx="9159875" cy="6870700"/>
            <a:chOff x="0" y="0"/>
            <a:chExt cx="5770" cy="4328"/>
          </a:xfrm>
        </p:grpSpPr>
        <p:sp>
          <p:nvSpPr>
            <p:cNvPr id="51203" name="Rectangle 3">
              <a:extLst>
                <a:ext uri="{FF2B5EF4-FFF2-40B4-BE49-F238E27FC236}">
                  <a16:creationId xmlns:a16="http://schemas.microsoft.com/office/drawing/2014/main" id="{307D94C3-3030-4AEB-AA48-F5AB85F9FFD3}"/>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1204" name="Rectangle 4">
              <a:extLst>
                <a:ext uri="{FF2B5EF4-FFF2-40B4-BE49-F238E27FC236}">
                  <a16:creationId xmlns:a16="http://schemas.microsoft.com/office/drawing/2014/main" id="{2A65E0E7-3AD7-467F-BB09-4D46CB4F0211}"/>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1205" name="Rectangle 5">
              <a:extLst>
                <a:ext uri="{FF2B5EF4-FFF2-40B4-BE49-F238E27FC236}">
                  <a16:creationId xmlns:a16="http://schemas.microsoft.com/office/drawing/2014/main" id="{90F1B5C3-E37E-42F9-9AF3-5E781ECC42E1}"/>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grpSp>
          <p:nvGrpSpPr>
            <p:cNvPr id="51206" name="Group 6">
              <a:extLst>
                <a:ext uri="{FF2B5EF4-FFF2-40B4-BE49-F238E27FC236}">
                  <a16:creationId xmlns:a16="http://schemas.microsoft.com/office/drawing/2014/main" id="{71C455E9-731A-4247-9F5F-1CA0CC8F23F2}"/>
                </a:ext>
              </a:extLst>
            </p:cNvPr>
            <p:cNvGrpSpPr>
              <a:grpSpLocks/>
            </p:cNvGrpSpPr>
            <p:nvPr/>
          </p:nvGrpSpPr>
          <p:grpSpPr bwMode="auto">
            <a:xfrm>
              <a:off x="4944" y="1"/>
              <a:ext cx="816" cy="3974"/>
              <a:chOff x="4944" y="1"/>
              <a:chExt cx="816" cy="3974"/>
            </a:xfrm>
          </p:grpSpPr>
          <p:grpSp>
            <p:nvGrpSpPr>
              <p:cNvPr id="51207" name="Group 7">
                <a:extLst>
                  <a:ext uri="{FF2B5EF4-FFF2-40B4-BE49-F238E27FC236}">
                    <a16:creationId xmlns:a16="http://schemas.microsoft.com/office/drawing/2014/main" id="{7E981EC1-87CC-4E49-BDF1-4EC85BD60948}"/>
                  </a:ext>
                </a:extLst>
              </p:cNvPr>
              <p:cNvGrpSpPr>
                <a:grpSpLocks/>
              </p:cNvGrpSpPr>
              <p:nvPr userDrawn="1"/>
            </p:nvGrpSpPr>
            <p:grpSpPr bwMode="auto">
              <a:xfrm>
                <a:off x="5280" y="1"/>
                <a:ext cx="480" cy="1430"/>
                <a:chOff x="5280" y="1"/>
                <a:chExt cx="480" cy="1430"/>
              </a:xfrm>
            </p:grpSpPr>
            <p:grpSp>
              <p:nvGrpSpPr>
                <p:cNvPr id="51208" name="Group 8">
                  <a:extLst>
                    <a:ext uri="{FF2B5EF4-FFF2-40B4-BE49-F238E27FC236}">
                      <a16:creationId xmlns:a16="http://schemas.microsoft.com/office/drawing/2014/main" id="{B65DB201-016D-4FD6-8180-1426B1DE5001}"/>
                    </a:ext>
                  </a:extLst>
                </p:cNvPr>
                <p:cNvGrpSpPr>
                  <a:grpSpLocks/>
                </p:cNvGrpSpPr>
                <p:nvPr userDrawn="1"/>
              </p:nvGrpSpPr>
              <p:grpSpPr bwMode="auto">
                <a:xfrm rot="-5400000">
                  <a:off x="5484" y="0"/>
                  <a:ext cx="174" cy="176"/>
                  <a:chOff x="1657" y="323"/>
                  <a:chExt cx="1691" cy="2560"/>
                </a:xfrm>
              </p:grpSpPr>
              <p:grpSp>
                <p:nvGrpSpPr>
                  <p:cNvPr id="51209" name="Group 9">
                    <a:extLst>
                      <a:ext uri="{FF2B5EF4-FFF2-40B4-BE49-F238E27FC236}">
                        <a16:creationId xmlns:a16="http://schemas.microsoft.com/office/drawing/2014/main" id="{D67350FC-11E6-450D-BAA2-2F28E92437E4}"/>
                      </a:ext>
                    </a:extLst>
                  </p:cNvPr>
                  <p:cNvGrpSpPr>
                    <a:grpSpLocks/>
                  </p:cNvGrpSpPr>
                  <p:nvPr/>
                </p:nvGrpSpPr>
                <p:grpSpPr bwMode="auto">
                  <a:xfrm>
                    <a:off x="1657" y="323"/>
                    <a:ext cx="1691" cy="2560"/>
                    <a:chOff x="1657" y="323"/>
                    <a:chExt cx="1691" cy="2560"/>
                  </a:xfrm>
                </p:grpSpPr>
                <p:sp>
                  <p:nvSpPr>
                    <p:cNvPr id="51210" name="Freeform 10">
                      <a:extLst>
                        <a:ext uri="{FF2B5EF4-FFF2-40B4-BE49-F238E27FC236}">
                          <a16:creationId xmlns:a16="http://schemas.microsoft.com/office/drawing/2014/main" id="{A0C50E51-CC68-43BC-AA17-9DB6C5EA56CF}"/>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1" name="Freeform 11">
                      <a:extLst>
                        <a:ext uri="{FF2B5EF4-FFF2-40B4-BE49-F238E27FC236}">
                          <a16:creationId xmlns:a16="http://schemas.microsoft.com/office/drawing/2014/main" id="{70E793B9-76D2-42A3-9CC4-93879F51416B}"/>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51212" name="Oval 12">
                    <a:extLst>
                      <a:ext uri="{FF2B5EF4-FFF2-40B4-BE49-F238E27FC236}">
                        <a16:creationId xmlns:a16="http://schemas.microsoft.com/office/drawing/2014/main" id="{11D8A0B0-D3B0-48BC-B27B-27A7CE06C905}"/>
                      </a:ext>
                    </a:extLst>
                  </p:cNvPr>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3" name="Freeform 13">
                    <a:extLst>
                      <a:ext uri="{FF2B5EF4-FFF2-40B4-BE49-F238E27FC236}">
                        <a16:creationId xmlns:a16="http://schemas.microsoft.com/office/drawing/2014/main" id="{F5225C2B-45F5-4D49-84E6-DA0742CB9BFB}"/>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4" name="Freeform 14">
                    <a:extLst>
                      <a:ext uri="{FF2B5EF4-FFF2-40B4-BE49-F238E27FC236}">
                        <a16:creationId xmlns:a16="http://schemas.microsoft.com/office/drawing/2014/main" id="{00D01AD9-9F2D-4487-A618-5322DDC2EF1C}"/>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5" name="Freeform 15">
                    <a:extLst>
                      <a:ext uri="{FF2B5EF4-FFF2-40B4-BE49-F238E27FC236}">
                        <a16:creationId xmlns:a16="http://schemas.microsoft.com/office/drawing/2014/main" id="{FC53977B-36C1-4EBD-ADBF-336F4DCD341A}"/>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6" name="Freeform 16">
                    <a:extLst>
                      <a:ext uri="{FF2B5EF4-FFF2-40B4-BE49-F238E27FC236}">
                        <a16:creationId xmlns:a16="http://schemas.microsoft.com/office/drawing/2014/main" id="{03C51505-A980-42AE-B23A-E5ECBC2E5E71}"/>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17" name="Freeform 17">
                    <a:extLst>
                      <a:ext uri="{FF2B5EF4-FFF2-40B4-BE49-F238E27FC236}">
                        <a16:creationId xmlns:a16="http://schemas.microsoft.com/office/drawing/2014/main" id="{6978F831-1F09-4432-B7B7-5B1F5BF99F9D}"/>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pic>
              <p:nvPicPr>
                <p:cNvPr id="51218" name="Picture 18">
                  <a:extLst>
                    <a:ext uri="{FF2B5EF4-FFF2-40B4-BE49-F238E27FC236}">
                      <a16:creationId xmlns:a16="http://schemas.microsoft.com/office/drawing/2014/main" id="{DB91CF15-DDBB-4B3A-AF8C-2EFA1186D55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9" name="Picture 19">
                  <a:extLst>
                    <a:ext uri="{FF2B5EF4-FFF2-40B4-BE49-F238E27FC236}">
                      <a16:creationId xmlns:a16="http://schemas.microsoft.com/office/drawing/2014/main" id="{11120B2E-90B0-4823-899F-D0B5F79CBEB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0" name="Picture 20">
                  <a:extLst>
                    <a:ext uri="{FF2B5EF4-FFF2-40B4-BE49-F238E27FC236}">
                      <a16:creationId xmlns:a16="http://schemas.microsoft.com/office/drawing/2014/main" id="{B7240DB2-DCD8-48B6-9DA3-5A96A5E5B71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1" name="Picture 21">
                  <a:extLst>
                    <a:ext uri="{FF2B5EF4-FFF2-40B4-BE49-F238E27FC236}">
                      <a16:creationId xmlns:a16="http://schemas.microsoft.com/office/drawing/2014/main" id="{C9719882-6E25-414E-AD90-0E411E31D9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2" name="Picture 22">
                  <a:extLst>
                    <a:ext uri="{FF2B5EF4-FFF2-40B4-BE49-F238E27FC236}">
                      <a16:creationId xmlns:a16="http://schemas.microsoft.com/office/drawing/2014/main" id="{E632A6D1-D565-4CA1-8C18-4D75C55E0CB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3" name="Picture 23">
                  <a:extLst>
                    <a:ext uri="{FF2B5EF4-FFF2-40B4-BE49-F238E27FC236}">
                      <a16:creationId xmlns:a16="http://schemas.microsoft.com/office/drawing/2014/main" id="{693D8E09-DE68-48DC-869F-8C79051CA08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4" name="Picture 24">
                  <a:extLst>
                    <a:ext uri="{FF2B5EF4-FFF2-40B4-BE49-F238E27FC236}">
                      <a16:creationId xmlns:a16="http://schemas.microsoft.com/office/drawing/2014/main" id="{4C27E116-0335-4F35-83CF-33075958F80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5" name="Picture 25">
                  <a:extLst>
                    <a:ext uri="{FF2B5EF4-FFF2-40B4-BE49-F238E27FC236}">
                      <a16:creationId xmlns:a16="http://schemas.microsoft.com/office/drawing/2014/main" id="{A8EDA2AE-D0B3-43CF-99A0-019D16DB188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226" name="Group 26">
                <a:extLst>
                  <a:ext uri="{FF2B5EF4-FFF2-40B4-BE49-F238E27FC236}">
                    <a16:creationId xmlns:a16="http://schemas.microsoft.com/office/drawing/2014/main" id="{16AC1B45-5984-43A3-A2FE-0B7BE880B94E}"/>
                  </a:ext>
                </a:extLst>
              </p:cNvPr>
              <p:cNvGrpSpPr>
                <a:grpSpLocks/>
              </p:cNvGrpSpPr>
              <p:nvPr userDrawn="1"/>
            </p:nvGrpSpPr>
            <p:grpSpPr bwMode="auto">
              <a:xfrm>
                <a:off x="4944" y="1008"/>
                <a:ext cx="522" cy="2967"/>
                <a:chOff x="4944" y="1008"/>
                <a:chExt cx="522" cy="2967"/>
              </a:xfrm>
            </p:grpSpPr>
            <p:pic>
              <p:nvPicPr>
                <p:cNvPr id="51227" name="Picture 27">
                  <a:extLst>
                    <a:ext uri="{FF2B5EF4-FFF2-40B4-BE49-F238E27FC236}">
                      <a16:creationId xmlns:a16="http://schemas.microsoft.com/office/drawing/2014/main" id="{EFDF6189-E6B0-4534-BBFC-157B6F69BC5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8" name="Picture 28">
                  <a:extLst>
                    <a:ext uri="{FF2B5EF4-FFF2-40B4-BE49-F238E27FC236}">
                      <a16:creationId xmlns:a16="http://schemas.microsoft.com/office/drawing/2014/main" id="{66158CB4-D295-4F57-A6AB-5109868F88A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9" name="Picture 29">
                  <a:extLst>
                    <a:ext uri="{FF2B5EF4-FFF2-40B4-BE49-F238E27FC236}">
                      <a16:creationId xmlns:a16="http://schemas.microsoft.com/office/drawing/2014/main" id="{BDA43F0B-4599-4614-8CCB-68C8EBCB9F8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0" name="Picture 30">
                  <a:extLst>
                    <a:ext uri="{FF2B5EF4-FFF2-40B4-BE49-F238E27FC236}">
                      <a16:creationId xmlns:a16="http://schemas.microsoft.com/office/drawing/2014/main" id="{280D6989-FA98-46FD-9DB7-675EC1E2641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1" name="Picture 31">
                  <a:extLst>
                    <a:ext uri="{FF2B5EF4-FFF2-40B4-BE49-F238E27FC236}">
                      <a16:creationId xmlns:a16="http://schemas.microsoft.com/office/drawing/2014/main" id="{E815F811-058C-4D0C-BBC6-F7EFB0992AF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2" name="Picture 32">
                  <a:extLst>
                    <a:ext uri="{FF2B5EF4-FFF2-40B4-BE49-F238E27FC236}">
                      <a16:creationId xmlns:a16="http://schemas.microsoft.com/office/drawing/2014/main" id="{CB99E807-1A8E-4076-98C9-2D966E29895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3" name="Picture 33">
                  <a:extLst>
                    <a:ext uri="{FF2B5EF4-FFF2-40B4-BE49-F238E27FC236}">
                      <a16:creationId xmlns:a16="http://schemas.microsoft.com/office/drawing/2014/main" id="{82D91C57-E883-4471-85E9-552CDD29C13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4" name="Picture 34">
                  <a:extLst>
                    <a:ext uri="{FF2B5EF4-FFF2-40B4-BE49-F238E27FC236}">
                      <a16:creationId xmlns:a16="http://schemas.microsoft.com/office/drawing/2014/main" id="{C7EB82E8-D0FE-46B7-9956-DDFF8820CF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5" name="Picture 35">
                  <a:extLst>
                    <a:ext uri="{FF2B5EF4-FFF2-40B4-BE49-F238E27FC236}">
                      <a16:creationId xmlns:a16="http://schemas.microsoft.com/office/drawing/2014/main" id="{C3F2C166-21F6-4E1B-9582-482DACBAE8C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6" name="Picture 36">
                  <a:extLst>
                    <a:ext uri="{FF2B5EF4-FFF2-40B4-BE49-F238E27FC236}">
                      <a16:creationId xmlns:a16="http://schemas.microsoft.com/office/drawing/2014/main" id="{BC72342A-5CB0-40B3-80DD-00B9720A75E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7" name="Picture 37">
                  <a:extLst>
                    <a:ext uri="{FF2B5EF4-FFF2-40B4-BE49-F238E27FC236}">
                      <a16:creationId xmlns:a16="http://schemas.microsoft.com/office/drawing/2014/main" id="{6A971800-24F1-47F9-A00D-018AF0F3E28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8" name="Picture 38">
                  <a:extLst>
                    <a:ext uri="{FF2B5EF4-FFF2-40B4-BE49-F238E27FC236}">
                      <a16:creationId xmlns:a16="http://schemas.microsoft.com/office/drawing/2014/main" id="{15AA1CDF-99C2-4F17-9570-83D00D35B48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9" name="Picture 39">
                  <a:extLst>
                    <a:ext uri="{FF2B5EF4-FFF2-40B4-BE49-F238E27FC236}">
                      <a16:creationId xmlns:a16="http://schemas.microsoft.com/office/drawing/2014/main" id="{34FE9E1F-3E0A-4A3C-BCE7-EB467740ACC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0" name="Picture 40">
                  <a:extLst>
                    <a:ext uri="{FF2B5EF4-FFF2-40B4-BE49-F238E27FC236}">
                      <a16:creationId xmlns:a16="http://schemas.microsoft.com/office/drawing/2014/main" id="{21A3FDE2-9B27-4B1D-B3E6-EF709C09246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1" name="Picture 41">
                  <a:extLst>
                    <a:ext uri="{FF2B5EF4-FFF2-40B4-BE49-F238E27FC236}">
                      <a16:creationId xmlns:a16="http://schemas.microsoft.com/office/drawing/2014/main" id="{D83ECD37-AD24-435C-AFFB-9BE01CCB9F7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2" name="Picture 42">
                  <a:extLst>
                    <a:ext uri="{FF2B5EF4-FFF2-40B4-BE49-F238E27FC236}">
                      <a16:creationId xmlns:a16="http://schemas.microsoft.com/office/drawing/2014/main" id="{FC87EB75-32B6-424A-8D66-4FAE1A6D93D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3" name="Picture 43">
                  <a:extLst>
                    <a:ext uri="{FF2B5EF4-FFF2-40B4-BE49-F238E27FC236}">
                      <a16:creationId xmlns:a16="http://schemas.microsoft.com/office/drawing/2014/main" id="{F755B700-5A02-4208-8C76-BD8FDD0C978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4" name="Picture 44">
                  <a:extLst>
                    <a:ext uri="{FF2B5EF4-FFF2-40B4-BE49-F238E27FC236}">
                      <a16:creationId xmlns:a16="http://schemas.microsoft.com/office/drawing/2014/main" id="{82272E98-43BA-4B87-BC21-3428E5CD39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5" name="Picture 45">
                  <a:extLst>
                    <a:ext uri="{FF2B5EF4-FFF2-40B4-BE49-F238E27FC236}">
                      <a16:creationId xmlns:a16="http://schemas.microsoft.com/office/drawing/2014/main" id="{3484A8CB-989E-4C38-915F-314D2FEC78B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1246" name="Freeform 46">
              <a:extLst>
                <a:ext uri="{FF2B5EF4-FFF2-40B4-BE49-F238E27FC236}">
                  <a16:creationId xmlns:a16="http://schemas.microsoft.com/office/drawing/2014/main" id="{2819B4CB-209C-4F98-9325-FE4CA73CDC5F}"/>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47" name="Freeform 47">
              <a:extLst>
                <a:ext uri="{FF2B5EF4-FFF2-40B4-BE49-F238E27FC236}">
                  <a16:creationId xmlns:a16="http://schemas.microsoft.com/office/drawing/2014/main" id="{1F8FA7B3-7B5B-4728-93B0-FEF66F7CD2FD}"/>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48" name="Freeform 48">
              <a:extLst>
                <a:ext uri="{FF2B5EF4-FFF2-40B4-BE49-F238E27FC236}">
                  <a16:creationId xmlns:a16="http://schemas.microsoft.com/office/drawing/2014/main" id="{762C3D45-B97D-4C17-8FA4-B21CFB7BC57A}"/>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49" name="Freeform 49" descr="kimonopat1">
              <a:extLst>
                <a:ext uri="{FF2B5EF4-FFF2-40B4-BE49-F238E27FC236}">
                  <a16:creationId xmlns:a16="http://schemas.microsoft.com/office/drawing/2014/main" id="{E636FD36-2061-439E-8B77-327F6C19FF8D}"/>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0" name="Freeform 50" descr="kimonopat1">
              <a:extLst>
                <a:ext uri="{FF2B5EF4-FFF2-40B4-BE49-F238E27FC236}">
                  <a16:creationId xmlns:a16="http://schemas.microsoft.com/office/drawing/2014/main" id="{30D76818-D0B5-4F30-8FE0-EAF7A0E9A21A}"/>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1" name="Freeform 51">
              <a:extLst>
                <a:ext uri="{FF2B5EF4-FFF2-40B4-BE49-F238E27FC236}">
                  <a16:creationId xmlns:a16="http://schemas.microsoft.com/office/drawing/2014/main" id="{B812AC15-BA0D-4057-B16A-67C109CE7E83}"/>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2" name="Freeform 52">
              <a:extLst>
                <a:ext uri="{FF2B5EF4-FFF2-40B4-BE49-F238E27FC236}">
                  <a16:creationId xmlns:a16="http://schemas.microsoft.com/office/drawing/2014/main" id="{5126FCA3-66E3-4B91-8A22-04EF1F344CEE}"/>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3" name="Freeform 53">
              <a:extLst>
                <a:ext uri="{FF2B5EF4-FFF2-40B4-BE49-F238E27FC236}">
                  <a16:creationId xmlns:a16="http://schemas.microsoft.com/office/drawing/2014/main" id="{714DAF6E-469F-481F-8473-29F51C228CA6}"/>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4" name="Rectangle 54">
              <a:extLst>
                <a:ext uri="{FF2B5EF4-FFF2-40B4-BE49-F238E27FC236}">
                  <a16:creationId xmlns:a16="http://schemas.microsoft.com/office/drawing/2014/main" id="{F890F896-102A-4F80-8550-752A08D6C032}"/>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sl-SI" altLang="sl-SI" sz="1800">
                <a:solidFill>
                  <a:schemeClr val="tx1"/>
                </a:solidFill>
                <a:latin typeface="Arial" panose="020B0604020202020204" pitchFamily="34" charset="0"/>
              </a:endParaRPr>
            </a:p>
          </p:txBody>
        </p:sp>
        <p:sp>
          <p:nvSpPr>
            <p:cNvPr id="51255" name="Freeform 55">
              <a:extLst>
                <a:ext uri="{FF2B5EF4-FFF2-40B4-BE49-F238E27FC236}">
                  <a16:creationId xmlns:a16="http://schemas.microsoft.com/office/drawing/2014/main" id="{1CE6A681-AC4A-4AF7-8220-1C9386FF2A24}"/>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51256" name="AutoShape 56">
              <a:extLst>
                <a:ext uri="{FF2B5EF4-FFF2-40B4-BE49-F238E27FC236}">
                  <a16:creationId xmlns:a16="http://schemas.microsoft.com/office/drawing/2014/main" id="{70E53041-7611-4C2D-B54D-39CC6864FBF6}"/>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kumimoji="1" lang="sl-SI" altLang="sl-SI" sz="1800">
                <a:solidFill>
                  <a:schemeClr val="tx1"/>
                </a:solidFill>
                <a:latin typeface="Arial" panose="020B0604020202020204" pitchFamily="34" charset="0"/>
              </a:endParaRPr>
            </a:p>
          </p:txBody>
        </p:sp>
      </p:grpSp>
      <p:sp>
        <p:nvSpPr>
          <p:cNvPr id="51257" name="Rectangle 57">
            <a:extLst>
              <a:ext uri="{FF2B5EF4-FFF2-40B4-BE49-F238E27FC236}">
                <a16:creationId xmlns:a16="http://schemas.microsoft.com/office/drawing/2014/main" id="{42819E21-9A9E-44BB-9F20-CB5734831C2E}"/>
              </a:ext>
            </a:extLst>
          </p:cNvPr>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51258" name="Rectangle 58">
            <a:extLst>
              <a:ext uri="{FF2B5EF4-FFF2-40B4-BE49-F238E27FC236}">
                <a16:creationId xmlns:a16="http://schemas.microsoft.com/office/drawing/2014/main" id="{2D4B5AE5-8984-4AF2-AEB7-8A16283840E3}"/>
              </a:ext>
            </a:extLst>
          </p:cNvPr>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51259" name="Rectangle 59">
            <a:extLst>
              <a:ext uri="{FF2B5EF4-FFF2-40B4-BE49-F238E27FC236}">
                <a16:creationId xmlns:a16="http://schemas.microsoft.com/office/drawing/2014/main" id="{4F3FD5CE-4D46-40E3-9FA3-54A950F17BF9}"/>
              </a:ext>
            </a:extLst>
          </p:cNvPr>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defRPr>
            </a:lvl1pPr>
          </a:lstStyle>
          <a:p>
            <a:endParaRPr lang="en-US" altLang="sl-SI"/>
          </a:p>
        </p:txBody>
      </p:sp>
      <p:sp>
        <p:nvSpPr>
          <p:cNvPr id="51260" name="Rectangle 60">
            <a:extLst>
              <a:ext uri="{FF2B5EF4-FFF2-40B4-BE49-F238E27FC236}">
                <a16:creationId xmlns:a16="http://schemas.microsoft.com/office/drawing/2014/main" id="{E30F6898-211B-47E8-8E95-51F0BE6A7F86}"/>
              </a:ext>
            </a:extLst>
          </p:cNvPr>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1"/>
                </a:solidFill>
                <a:latin typeface="+mn-lt"/>
              </a:defRPr>
            </a:lvl1pPr>
          </a:lstStyle>
          <a:p>
            <a:endParaRPr lang="en-US" altLang="sl-SI"/>
          </a:p>
        </p:txBody>
      </p:sp>
      <p:sp>
        <p:nvSpPr>
          <p:cNvPr id="51261" name="Rectangle 61">
            <a:extLst>
              <a:ext uri="{FF2B5EF4-FFF2-40B4-BE49-F238E27FC236}">
                <a16:creationId xmlns:a16="http://schemas.microsoft.com/office/drawing/2014/main" id="{E08F9B6D-5DE5-4E15-8905-4E8E6490AD2E}"/>
              </a:ext>
            </a:extLst>
          </p:cNvPr>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latin typeface="+mn-lt"/>
              </a:defRPr>
            </a:lvl1pPr>
          </a:lstStyle>
          <a:p>
            <a:fld id="{6D2440B5-7DE2-4ABF-9D0D-DFA0D2BAF965}"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57"/>
                                        </p:tgtEl>
                                        <p:attrNameLst>
                                          <p:attrName>style.visibility</p:attrName>
                                        </p:attrNameLst>
                                      </p:cBhvr>
                                      <p:to>
                                        <p:strVal val="visible"/>
                                      </p:to>
                                    </p:set>
                                    <p:anim calcmode="lin" valueType="num">
                                      <p:cBhvr>
                                        <p:cTn id="7" dur="1000" fill="hold"/>
                                        <p:tgtEl>
                                          <p:spTgt spid="51257"/>
                                        </p:tgtEl>
                                        <p:attrNameLst>
                                          <p:attrName>ppt_x</p:attrName>
                                        </p:attrNameLst>
                                      </p:cBhvr>
                                      <p:tavLst>
                                        <p:tav tm="0">
                                          <p:val>
                                            <p:strVal val="#ppt_x-.2"/>
                                          </p:val>
                                        </p:tav>
                                        <p:tav tm="100000">
                                          <p:val>
                                            <p:strVal val="#ppt_x"/>
                                          </p:val>
                                        </p:tav>
                                      </p:tavLst>
                                    </p:anim>
                                    <p:anim calcmode="lin" valueType="num">
                                      <p:cBhvr>
                                        <p:cTn id="8" dur="1000" fill="hold"/>
                                        <p:tgtEl>
                                          <p:spTgt spid="512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58">
                                            <p:txEl>
                                              <p:pRg st="0" end="0"/>
                                            </p:txEl>
                                          </p:spTgt>
                                        </p:tgtEl>
                                        <p:attrNameLst>
                                          <p:attrName>style.visibility</p:attrName>
                                        </p:attrNameLst>
                                      </p:cBhvr>
                                      <p:to>
                                        <p:strVal val="visible"/>
                                      </p:to>
                                    </p:set>
                                    <p:animEffect transition="in" filter="fade">
                                      <p:cBhvr>
                                        <p:cTn id="14" dur="500"/>
                                        <p:tgtEl>
                                          <p:spTgt spid="51258">
                                            <p:txEl>
                                              <p:pRg st="0" end="0"/>
                                            </p:txEl>
                                          </p:spTgt>
                                        </p:tgtEl>
                                      </p:cBhvr>
                                    </p:animEffect>
                                    <p:anim calcmode="lin" valueType="num">
                                      <p:cBhvr>
                                        <p:cTn id="15" dur="500" fill="hold"/>
                                        <p:tgtEl>
                                          <p:spTgt spid="5125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5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1258">
                                            <p:txEl>
                                              <p:pRg st="1" end="1"/>
                                            </p:txEl>
                                          </p:spTgt>
                                        </p:tgtEl>
                                        <p:attrNameLst>
                                          <p:attrName>style.visibility</p:attrName>
                                        </p:attrNameLst>
                                      </p:cBhvr>
                                      <p:to>
                                        <p:strVal val="visible"/>
                                      </p:to>
                                    </p:set>
                                    <p:animEffect transition="in" filter="fade">
                                      <p:cBhvr>
                                        <p:cTn id="19" dur="500"/>
                                        <p:tgtEl>
                                          <p:spTgt spid="51258">
                                            <p:txEl>
                                              <p:pRg st="1" end="1"/>
                                            </p:txEl>
                                          </p:spTgt>
                                        </p:tgtEl>
                                      </p:cBhvr>
                                    </p:animEffect>
                                    <p:anim calcmode="lin" valueType="num">
                                      <p:cBhvr>
                                        <p:cTn id="20" dur="500" fill="hold"/>
                                        <p:tgtEl>
                                          <p:spTgt spid="5125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125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51258">
                                            <p:txEl>
                                              <p:pRg st="2" end="2"/>
                                            </p:txEl>
                                          </p:spTgt>
                                        </p:tgtEl>
                                        <p:attrNameLst>
                                          <p:attrName>style.visibility</p:attrName>
                                        </p:attrNameLst>
                                      </p:cBhvr>
                                      <p:to>
                                        <p:strVal val="visible"/>
                                      </p:to>
                                    </p:set>
                                    <p:animEffect transition="in" filter="fade">
                                      <p:cBhvr>
                                        <p:cTn id="24" dur="500"/>
                                        <p:tgtEl>
                                          <p:spTgt spid="51258">
                                            <p:txEl>
                                              <p:pRg st="2" end="2"/>
                                            </p:txEl>
                                          </p:spTgt>
                                        </p:tgtEl>
                                      </p:cBhvr>
                                    </p:animEffect>
                                    <p:anim calcmode="lin" valueType="num">
                                      <p:cBhvr>
                                        <p:cTn id="25" dur="500" fill="hold"/>
                                        <p:tgtEl>
                                          <p:spTgt spid="5125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125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51258">
                                            <p:txEl>
                                              <p:pRg st="3" end="3"/>
                                            </p:txEl>
                                          </p:spTgt>
                                        </p:tgtEl>
                                        <p:attrNameLst>
                                          <p:attrName>style.visibility</p:attrName>
                                        </p:attrNameLst>
                                      </p:cBhvr>
                                      <p:to>
                                        <p:strVal val="visible"/>
                                      </p:to>
                                    </p:set>
                                    <p:animEffect transition="in" filter="fade">
                                      <p:cBhvr>
                                        <p:cTn id="29" dur="500"/>
                                        <p:tgtEl>
                                          <p:spTgt spid="51258">
                                            <p:txEl>
                                              <p:pRg st="3" end="3"/>
                                            </p:txEl>
                                          </p:spTgt>
                                        </p:tgtEl>
                                      </p:cBhvr>
                                    </p:animEffect>
                                    <p:anim calcmode="lin" valueType="num">
                                      <p:cBhvr>
                                        <p:cTn id="30" dur="500" fill="hold"/>
                                        <p:tgtEl>
                                          <p:spTgt spid="5125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125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51258">
                                            <p:txEl>
                                              <p:pRg st="4" end="4"/>
                                            </p:txEl>
                                          </p:spTgt>
                                        </p:tgtEl>
                                        <p:attrNameLst>
                                          <p:attrName>style.visibility</p:attrName>
                                        </p:attrNameLst>
                                      </p:cBhvr>
                                      <p:to>
                                        <p:strVal val="visible"/>
                                      </p:to>
                                    </p:set>
                                    <p:animEffect transition="in" filter="fade">
                                      <p:cBhvr>
                                        <p:cTn id="34" dur="500"/>
                                        <p:tgtEl>
                                          <p:spTgt spid="51258">
                                            <p:txEl>
                                              <p:pRg st="4" end="4"/>
                                            </p:txEl>
                                          </p:spTgt>
                                        </p:tgtEl>
                                      </p:cBhvr>
                                    </p:animEffect>
                                    <p:anim calcmode="lin" valueType="num">
                                      <p:cBhvr>
                                        <p:cTn id="35" dur="500" fill="hold"/>
                                        <p:tgtEl>
                                          <p:spTgt spid="5125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125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7" grpId="0"/>
      <p:bldP spid="51258" grpId="0" build="p">
        <p:tmplLst>
          <p:tmpl lvl="1">
            <p:tnLst>
              <p:par>
                <p:cTn presetID="44" presetClass="entr" presetSubtype="0" fill="hold" nodeType="clickEffect">
                  <p:stCondLst>
                    <p:cond delay="0"/>
                  </p:stCondLst>
                  <p:childTnLst>
                    <p:set>
                      <p:cBhvr>
                        <p:cTn dur="1" fill="hold">
                          <p:stCondLst>
                            <p:cond delay="0"/>
                          </p:stCondLst>
                        </p:cTn>
                        <p:tgtEl>
                          <p:spTgt spid="51258"/>
                        </p:tgtEl>
                        <p:attrNameLst>
                          <p:attrName>style.visibility</p:attrName>
                        </p:attrNameLst>
                      </p:cBhvr>
                      <p:to>
                        <p:strVal val="visible"/>
                      </p:to>
                    </p:set>
                    <p:animEffect transition="in" filter="fade">
                      <p:cBhvr>
                        <p:cTn dur="500"/>
                        <p:tgtEl>
                          <p:spTgt spid="51258"/>
                        </p:tgtEl>
                      </p:cBhvr>
                    </p:animEffect>
                    <p:anim calcmode="lin" valueType="num">
                      <p:cBhvr>
                        <p:cTn dur="500" fill="hold"/>
                        <p:tgtEl>
                          <p:spTgt spid="51258"/>
                        </p:tgtEl>
                        <p:attrNameLst>
                          <p:attrName>ppt_x</p:attrName>
                        </p:attrNameLst>
                      </p:cBhvr>
                      <p:tavLst>
                        <p:tav tm="0">
                          <p:val>
                            <p:strVal val="#ppt_x"/>
                          </p:val>
                        </p:tav>
                        <p:tav tm="100000">
                          <p:val>
                            <p:strVal val="#ppt_x"/>
                          </p:val>
                        </p:tav>
                      </p:tavLst>
                    </p:anim>
                    <p:anim calcmode="lin" valueType="num">
                      <p:cBhvr>
                        <p:cTn dur="500" fill="hold"/>
                        <p:tgtEl>
                          <p:spTgt spid="5125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51258"/>
                        </p:tgtEl>
                        <p:attrNameLst>
                          <p:attrName>style.visibility</p:attrName>
                        </p:attrNameLst>
                      </p:cBhvr>
                      <p:to>
                        <p:strVal val="visible"/>
                      </p:to>
                    </p:set>
                    <p:animEffect transition="in" filter="fade">
                      <p:cBhvr>
                        <p:cTn dur="500"/>
                        <p:tgtEl>
                          <p:spTgt spid="51258"/>
                        </p:tgtEl>
                      </p:cBhvr>
                    </p:animEffect>
                    <p:anim calcmode="lin" valueType="num">
                      <p:cBhvr>
                        <p:cTn dur="500" fill="hold"/>
                        <p:tgtEl>
                          <p:spTgt spid="51258"/>
                        </p:tgtEl>
                        <p:attrNameLst>
                          <p:attrName>ppt_x</p:attrName>
                        </p:attrNameLst>
                      </p:cBhvr>
                      <p:tavLst>
                        <p:tav tm="0">
                          <p:val>
                            <p:strVal val="#ppt_x"/>
                          </p:val>
                        </p:tav>
                        <p:tav tm="100000">
                          <p:val>
                            <p:strVal val="#ppt_x"/>
                          </p:val>
                        </p:tav>
                      </p:tavLst>
                    </p:anim>
                    <p:anim calcmode="lin" valueType="num">
                      <p:cBhvr>
                        <p:cTn dur="500" fill="hold"/>
                        <p:tgtEl>
                          <p:spTgt spid="5125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51258"/>
                        </p:tgtEl>
                        <p:attrNameLst>
                          <p:attrName>style.visibility</p:attrName>
                        </p:attrNameLst>
                      </p:cBhvr>
                      <p:to>
                        <p:strVal val="visible"/>
                      </p:to>
                    </p:set>
                    <p:animEffect transition="in" filter="fade">
                      <p:cBhvr>
                        <p:cTn dur="500"/>
                        <p:tgtEl>
                          <p:spTgt spid="51258"/>
                        </p:tgtEl>
                      </p:cBhvr>
                    </p:animEffect>
                    <p:anim calcmode="lin" valueType="num">
                      <p:cBhvr>
                        <p:cTn dur="500" fill="hold"/>
                        <p:tgtEl>
                          <p:spTgt spid="51258"/>
                        </p:tgtEl>
                        <p:attrNameLst>
                          <p:attrName>ppt_x</p:attrName>
                        </p:attrNameLst>
                      </p:cBhvr>
                      <p:tavLst>
                        <p:tav tm="0">
                          <p:val>
                            <p:strVal val="#ppt_x"/>
                          </p:val>
                        </p:tav>
                        <p:tav tm="100000">
                          <p:val>
                            <p:strVal val="#ppt_x"/>
                          </p:val>
                        </p:tav>
                      </p:tavLst>
                    </p:anim>
                    <p:anim calcmode="lin" valueType="num">
                      <p:cBhvr>
                        <p:cTn dur="500" fill="hold"/>
                        <p:tgtEl>
                          <p:spTgt spid="5125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51258"/>
                        </p:tgtEl>
                        <p:attrNameLst>
                          <p:attrName>style.visibility</p:attrName>
                        </p:attrNameLst>
                      </p:cBhvr>
                      <p:to>
                        <p:strVal val="visible"/>
                      </p:to>
                    </p:set>
                    <p:animEffect transition="in" filter="fade">
                      <p:cBhvr>
                        <p:cTn dur="500"/>
                        <p:tgtEl>
                          <p:spTgt spid="51258"/>
                        </p:tgtEl>
                      </p:cBhvr>
                    </p:animEffect>
                    <p:anim calcmode="lin" valueType="num">
                      <p:cBhvr>
                        <p:cTn dur="500" fill="hold"/>
                        <p:tgtEl>
                          <p:spTgt spid="51258"/>
                        </p:tgtEl>
                        <p:attrNameLst>
                          <p:attrName>ppt_x</p:attrName>
                        </p:attrNameLst>
                      </p:cBhvr>
                      <p:tavLst>
                        <p:tav tm="0">
                          <p:val>
                            <p:strVal val="#ppt_x"/>
                          </p:val>
                        </p:tav>
                        <p:tav tm="100000">
                          <p:val>
                            <p:strVal val="#ppt_x"/>
                          </p:val>
                        </p:tav>
                      </p:tavLst>
                    </p:anim>
                    <p:anim calcmode="lin" valueType="num">
                      <p:cBhvr>
                        <p:cTn dur="500" fill="hold"/>
                        <p:tgtEl>
                          <p:spTgt spid="5125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51258"/>
                        </p:tgtEl>
                        <p:attrNameLst>
                          <p:attrName>style.visibility</p:attrName>
                        </p:attrNameLst>
                      </p:cBhvr>
                      <p:to>
                        <p:strVal val="visible"/>
                      </p:to>
                    </p:set>
                    <p:animEffect transition="in" filter="fade">
                      <p:cBhvr>
                        <p:cTn dur="500"/>
                        <p:tgtEl>
                          <p:spTgt spid="51258"/>
                        </p:tgtEl>
                      </p:cBhvr>
                    </p:animEffect>
                    <p:anim calcmode="lin" valueType="num">
                      <p:cBhvr>
                        <p:cTn dur="500" fill="hold"/>
                        <p:tgtEl>
                          <p:spTgt spid="51258"/>
                        </p:tgtEl>
                        <p:attrNameLst>
                          <p:attrName>ppt_x</p:attrName>
                        </p:attrNameLst>
                      </p:cBhvr>
                      <p:tavLst>
                        <p:tav tm="0">
                          <p:val>
                            <p:strVal val="#ppt_x"/>
                          </p:val>
                        </p:tav>
                        <p:tav tm="100000">
                          <p:val>
                            <p:strVal val="#ppt_x"/>
                          </p:val>
                        </p:tav>
                      </p:tavLst>
                    </p:anim>
                    <p:anim calcmode="lin" valueType="num">
                      <p:cBhvr>
                        <p:cTn dur="500" fill="hold"/>
                        <p:tgtEl>
                          <p:spTgt spid="5125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fontAlgn="base">
        <a:spcBef>
          <a:spcPct val="20000"/>
        </a:spcBef>
        <a:spcAft>
          <a:spcPct val="0"/>
        </a:spcAft>
        <a:buBlip>
          <a:blip r:embed="rId16"/>
        </a:buBlip>
        <a:defRPr sz="3200" kern="1200">
          <a:solidFill>
            <a:schemeClr val="tx1"/>
          </a:solidFill>
          <a:latin typeface="+mn-lt"/>
          <a:ea typeface="+mn-ea"/>
          <a:cs typeface="+mn-cs"/>
        </a:defRPr>
      </a:lvl1pPr>
      <a:lvl2pPr marL="742950" indent="-285750" algn="l" rtl="0" fontAlgn="base">
        <a:spcBef>
          <a:spcPct val="20000"/>
        </a:spcBef>
        <a:spcAft>
          <a:spcPct val="0"/>
        </a:spcAft>
        <a:buSzPct val="80000"/>
        <a:buBlip>
          <a:blip r:embed="rId17"/>
        </a:buBlip>
        <a:defRPr sz="2800" kern="1200">
          <a:solidFill>
            <a:schemeClr val="tx1"/>
          </a:solidFill>
          <a:latin typeface="+mn-lt"/>
          <a:ea typeface="+mn-ea"/>
          <a:cs typeface="+mn-cs"/>
        </a:defRPr>
      </a:lvl2pPr>
      <a:lvl3pPr marL="1143000" indent="-228600" algn="l" rtl="0" fontAlgn="base">
        <a:spcBef>
          <a:spcPct val="20000"/>
        </a:spcBef>
        <a:spcAft>
          <a:spcPct val="0"/>
        </a:spcAft>
        <a:buSzPct val="70000"/>
        <a:buBlip>
          <a:blip r:embed="rId18"/>
        </a:buBlip>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oleObject" Target="../embeddings/oleObject6.bin"/><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oleObject" Target="../embeddings/oleObject8.bin"/><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3BF585-1CCF-4183-A3FA-C2D073BC3BFD}"/>
              </a:ext>
            </a:extLst>
          </p:cNvPr>
          <p:cNvSpPr>
            <a:spLocks noGrp="1" noChangeArrowheads="1"/>
          </p:cNvSpPr>
          <p:nvPr>
            <p:ph type="ctrTitle"/>
          </p:nvPr>
        </p:nvSpPr>
        <p:spPr>
          <a:xfrm>
            <a:off x="323850" y="333375"/>
            <a:ext cx="7327900" cy="5832475"/>
          </a:xfrm>
        </p:spPr>
        <p:txBody>
          <a:bodyPr/>
          <a:lstStyle/>
          <a:p>
            <a:pPr algn="ctr"/>
            <a:r>
              <a:rPr lang="sl-SI" altLang="sl-SI" sz="4800">
                <a:latin typeface="Book Antiqua" panose="02040602050305030304" pitchFamily="18" charset="0"/>
              </a:rPr>
              <a:t>CERKEV JEZUSA KRISTUSA SVETIH IZ POSLEDNJIH DNI</a:t>
            </a:r>
            <a:endParaRPr lang="en-US" altLang="sl-SI" sz="4800">
              <a:latin typeface="Book Antiqua" panose="02040602050305030304"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5FAEF7FC-8187-4F13-A9B6-B80959FFF45C}"/>
              </a:ext>
            </a:extLst>
          </p:cNvPr>
          <p:cNvSpPr>
            <a:spLocks noGrp="1" noChangeArrowheads="1"/>
          </p:cNvSpPr>
          <p:nvPr>
            <p:ph type="body" idx="1"/>
          </p:nvPr>
        </p:nvSpPr>
        <p:spPr>
          <a:xfrm>
            <a:off x="0" y="981075"/>
            <a:ext cx="7812088" cy="5876925"/>
          </a:xfrm>
        </p:spPr>
        <p:txBody>
          <a:bodyPr/>
          <a:lstStyle/>
          <a:p>
            <a:pPr>
              <a:lnSpc>
                <a:spcPct val="90000"/>
              </a:lnSpc>
            </a:pPr>
            <a:r>
              <a:rPr lang="en-US" altLang="sl-SI">
                <a:latin typeface="Book Antiqua" panose="02040602050305030304" pitchFamily="18" charset="0"/>
              </a:rPr>
              <a:t>V </a:t>
            </a:r>
            <a:r>
              <a:rPr lang="sl-SI" altLang="sl-SI">
                <a:latin typeface="Book Antiqua" panose="02040602050305030304" pitchFamily="18" charset="0"/>
              </a:rPr>
              <a:t>preteklosti</a:t>
            </a:r>
            <a:r>
              <a:rPr lang="en-US" altLang="sl-SI">
                <a:latin typeface="Book Antiqua" panose="02040602050305030304" pitchFamily="18" charset="0"/>
              </a:rPr>
              <a:t> je </a:t>
            </a:r>
            <a:r>
              <a:rPr lang="sl-SI" altLang="sl-SI">
                <a:latin typeface="Book Antiqua" panose="02040602050305030304" pitchFamily="18" charset="0"/>
              </a:rPr>
              <a:t>Bog</a:t>
            </a:r>
            <a:r>
              <a:rPr lang="en-US" altLang="sl-SI">
                <a:latin typeface="Book Antiqua" panose="02040602050305030304" pitchFamily="18" charset="0"/>
              </a:rPr>
              <a:t> pionirjem </a:t>
            </a:r>
            <a:r>
              <a:rPr lang="sl-SI" altLang="sl-SI">
                <a:latin typeface="Book Antiqua" panose="02040602050305030304" pitchFamily="18" charset="0"/>
              </a:rPr>
              <a:t>(</a:t>
            </a:r>
            <a:r>
              <a:rPr lang="en-US" altLang="sl-SI">
                <a:latin typeface="Book Antiqua" panose="02040602050305030304" pitchFamily="18" charset="0"/>
              </a:rPr>
              <a:t>Josephu Smithu in njegovim najbližjim</a:t>
            </a:r>
            <a:r>
              <a:rPr lang="sl-SI" altLang="sl-SI">
                <a:latin typeface="Book Antiqua" panose="02040602050305030304" pitchFamily="18" charset="0"/>
              </a:rPr>
              <a:t>) </a:t>
            </a:r>
            <a:r>
              <a:rPr lang="en-US" altLang="sl-SI">
                <a:latin typeface="Book Antiqua" panose="02040602050305030304" pitchFamily="18" charset="0"/>
              </a:rPr>
              <a:t>zapoved</a:t>
            </a:r>
            <a:r>
              <a:rPr lang="sl-SI" altLang="sl-SI">
                <a:latin typeface="Book Antiqua" panose="02040602050305030304" pitchFamily="18" charset="0"/>
              </a:rPr>
              <a:t>al</a:t>
            </a:r>
            <a:r>
              <a:rPr lang="en-US" altLang="sl-SI">
                <a:latin typeface="Book Antiqua" panose="02040602050305030304" pitchFamily="18" charset="0"/>
              </a:rPr>
              <a:t> izvaja</a:t>
            </a:r>
            <a:r>
              <a:rPr lang="sl-SI" altLang="sl-SI">
                <a:latin typeface="Book Antiqua" panose="02040602050305030304" pitchFamily="18" charset="0"/>
              </a:rPr>
              <a:t>nje mnogoženstva (Brigham Young naj bi imel kar 25 žena in 56 otrok)</a:t>
            </a:r>
            <a:r>
              <a:rPr lang="en-US" altLang="sl-SI">
                <a:latin typeface="Book Antiqua" panose="02040602050305030304" pitchFamily="18" charset="0"/>
              </a:rPr>
              <a:t>. </a:t>
            </a:r>
            <a:r>
              <a:rPr lang="sl-SI" altLang="sl-SI">
                <a:latin typeface="Book Antiqua" panose="02040602050305030304" pitchFamily="18" charset="0"/>
              </a:rPr>
              <a:t>I</a:t>
            </a:r>
            <a:r>
              <a:rPr lang="en-US" altLang="sl-SI">
                <a:latin typeface="Book Antiqua" panose="02040602050305030304" pitchFamily="18" charset="0"/>
              </a:rPr>
              <a:t>zvajanje so nadzorovali cerkveni vodite</a:t>
            </a:r>
            <a:r>
              <a:rPr lang="sl-SI" altLang="sl-SI">
                <a:latin typeface="Book Antiqua" panose="02040602050305030304" pitchFamily="18" charset="0"/>
              </a:rPr>
              <a:t>l</a:t>
            </a:r>
            <a:r>
              <a:rPr lang="en-US" altLang="sl-SI">
                <a:latin typeface="Book Antiqua" panose="02040602050305030304" pitchFamily="18" charset="0"/>
              </a:rPr>
              <a:t>ji.</a:t>
            </a:r>
            <a:r>
              <a:rPr lang="sl-SI" altLang="sl-SI">
                <a:latin typeface="Book Antiqua" panose="02040602050305030304" pitchFamily="18" charset="0"/>
              </a:rPr>
              <a:t> Za izvajanje poligamije pa so morali verniki dobiti posebno dovoljenje. </a:t>
            </a:r>
            <a:r>
              <a:rPr lang="en-US" altLang="sl-SI">
                <a:latin typeface="Book Antiqua" panose="02040602050305030304" pitchFamily="18" charset="0"/>
              </a:rPr>
              <a:t>Leta 1890 je predsednik Wilford Woodruff prejel razodetje, naj cerkveni voditelji prenehajo poučevati izvajanje mnogoženstva.</a:t>
            </a:r>
            <a:r>
              <a:rPr lang="sl-SI" altLang="sl-SI">
                <a:latin typeface="Book Antiqua" panose="02040602050305030304" pitchFamily="18" charset="0"/>
              </a:rPr>
              <a:t> </a:t>
            </a:r>
            <a:r>
              <a:rPr lang="en-US" altLang="sl-SI">
                <a:latin typeface="Book Antiqua" panose="02040602050305030304" pitchFamily="18" charset="0"/>
              </a:rPr>
              <a:t> </a:t>
            </a:r>
          </a:p>
        </p:txBody>
      </p:sp>
      <p:sp>
        <p:nvSpPr>
          <p:cNvPr id="78852" name="Rectangle 4">
            <a:extLst>
              <a:ext uri="{FF2B5EF4-FFF2-40B4-BE49-F238E27FC236}">
                <a16:creationId xmlns:a16="http://schemas.microsoft.com/office/drawing/2014/main" id="{F49C95FF-4575-47F2-8651-78051B721964}"/>
              </a:ext>
            </a:extLst>
          </p:cNvPr>
          <p:cNvSpPr>
            <a:spLocks noGrp="1" noChangeArrowheads="1"/>
          </p:cNvSpPr>
          <p:nvPr>
            <p:ph type="title"/>
          </p:nvPr>
        </p:nvSpPr>
        <p:spPr>
          <a:xfrm>
            <a:off x="250825" y="0"/>
            <a:ext cx="7477125" cy="1143000"/>
          </a:xfrm>
        </p:spPr>
        <p:txBody>
          <a:bodyPr/>
          <a:lstStyle/>
          <a:p>
            <a:pPr algn="ctr"/>
            <a:r>
              <a:rPr lang="sl-SI" altLang="sl-SI">
                <a:latin typeface="Book Antiqua" panose="02040602050305030304" pitchFamily="18" charset="0"/>
              </a:rPr>
              <a:t>MNOGOŽENSTVO</a:t>
            </a:r>
            <a:endParaRPr lang="en-US" altLang="sl-SI">
              <a:latin typeface="Book Antiqua" panose="02040602050305030304" pitchFamily="18"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8" name="Object 4">
            <a:extLst>
              <a:ext uri="{FF2B5EF4-FFF2-40B4-BE49-F238E27FC236}">
                <a16:creationId xmlns:a16="http://schemas.microsoft.com/office/drawing/2014/main" id="{593CB492-E36F-44D3-9017-6FEF6B51062D}"/>
              </a:ext>
            </a:extLst>
          </p:cNvPr>
          <p:cNvGraphicFramePr>
            <a:graphicFrameLocks noChangeAspect="1"/>
          </p:cNvGraphicFramePr>
          <p:nvPr/>
        </p:nvGraphicFramePr>
        <p:xfrm>
          <a:off x="0" y="404813"/>
          <a:ext cx="7812088" cy="5008562"/>
        </p:xfrm>
        <a:graphic>
          <a:graphicData uri="http://schemas.openxmlformats.org/presentationml/2006/ole">
            <mc:AlternateContent xmlns:mc="http://schemas.openxmlformats.org/markup-compatibility/2006">
              <mc:Choice xmlns:v="urn:schemas-microsoft-com:vml" Requires="v">
                <p:oleObj spid="_x0000_s82950" name="Bitmap Image" r:id="rId3" imgW="5229955" imgH="3352381" progId="Paint.Picture">
                  <p:embed/>
                </p:oleObj>
              </mc:Choice>
              <mc:Fallback>
                <p:oleObj name="Bitmap Image" r:id="rId3" imgW="5229955" imgH="33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7812088" cy="50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D0EA8ED-20C4-447A-8A0E-745DCCFC1DBD}"/>
              </a:ext>
            </a:extLst>
          </p:cNvPr>
          <p:cNvSpPr>
            <a:spLocks noGrp="1" noChangeArrowheads="1"/>
          </p:cNvSpPr>
          <p:nvPr>
            <p:ph type="title" idx="4294967295"/>
          </p:nvPr>
        </p:nvSpPr>
        <p:spPr>
          <a:xfrm>
            <a:off x="0" y="0"/>
            <a:ext cx="7477125" cy="1143000"/>
          </a:xfrm>
        </p:spPr>
        <p:txBody>
          <a:bodyPr/>
          <a:lstStyle/>
          <a:p>
            <a:pPr algn="ctr"/>
            <a:r>
              <a:rPr lang="sl-SI" altLang="sl-SI">
                <a:latin typeface="Book Antiqua" panose="02040602050305030304" pitchFamily="18" charset="0"/>
              </a:rPr>
              <a:t>ORGANIZACIJA CERKVE</a:t>
            </a:r>
            <a:r>
              <a:rPr lang="en-US" altLang="sl-SI"/>
              <a:t> </a:t>
            </a:r>
          </a:p>
        </p:txBody>
      </p:sp>
      <p:sp>
        <p:nvSpPr>
          <p:cNvPr id="57347" name="Rectangle 3">
            <a:extLst>
              <a:ext uri="{FF2B5EF4-FFF2-40B4-BE49-F238E27FC236}">
                <a16:creationId xmlns:a16="http://schemas.microsoft.com/office/drawing/2014/main" id="{8635CAF5-BA6F-4451-894F-CC991AC387CD}"/>
              </a:ext>
            </a:extLst>
          </p:cNvPr>
          <p:cNvSpPr>
            <a:spLocks noGrp="1" noChangeArrowheads="1"/>
          </p:cNvSpPr>
          <p:nvPr>
            <p:ph type="body" idx="4294967295"/>
          </p:nvPr>
        </p:nvSpPr>
        <p:spPr>
          <a:xfrm>
            <a:off x="0" y="908050"/>
            <a:ext cx="7650163" cy="5949950"/>
          </a:xfrm>
        </p:spPr>
        <p:txBody>
          <a:bodyPr/>
          <a:lstStyle/>
          <a:p>
            <a:pPr>
              <a:lnSpc>
                <a:spcPct val="90000"/>
              </a:lnSpc>
              <a:buFontTx/>
              <a:buNone/>
            </a:pPr>
            <a:r>
              <a:rPr lang="sl-SI" altLang="sl-SI" sz="2000">
                <a:latin typeface="Book Antiqua" panose="02040602050305030304" pitchFamily="18" charset="0"/>
              </a:rPr>
              <a:t>	</a:t>
            </a:r>
            <a:r>
              <a:rPr lang="sl-SI" altLang="sl-SI" sz="2400">
                <a:latin typeface="Book Antiqua" panose="02040602050305030304" pitchFamily="18" charset="0"/>
              </a:rPr>
              <a:t>Cerkev Jezusa Kristusa svetih iz poslednjih dni je organizirana enako, kot je Kristus organiziral svojo Cerkev v Novi zavezi. Poklici, ki so navedeni spodaj, so isti duhovniški poklici, ki jih je Kristus imenoval v svoji Cerkvi.</a:t>
            </a:r>
          </a:p>
          <a:p>
            <a:pPr>
              <a:lnSpc>
                <a:spcPct val="90000"/>
              </a:lnSpc>
              <a:buFontTx/>
              <a:buNone/>
            </a:pPr>
            <a:endParaRPr lang="sl-SI" altLang="sl-SI" sz="2400">
              <a:latin typeface="Book Antiqua" panose="02040602050305030304" pitchFamily="18" charset="0"/>
            </a:endParaRPr>
          </a:p>
          <a:p>
            <a:pPr>
              <a:lnSpc>
                <a:spcPct val="90000"/>
              </a:lnSpc>
            </a:pPr>
            <a:r>
              <a:rPr lang="sl-SI" altLang="sl-SI" sz="2400">
                <a:latin typeface="Book Antiqua" panose="02040602050305030304" pitchFamily="18" charset="0"/>
              </a:rPr>
              <a:t>Cerkev vodi predsednik in prerok, ki je trenutno Gordon B. Hinckley . </a:t>
            </a:r>
          </a:p>
          <a:p>
            <a:pPr>
              <a:lnSpc>
                <a:spcPct val="90000"/>
              </a:lnSpc>
            </a:pPr>
            <a:r>
              <a:rPr lang="sl-SI" altLang="sl-SI" sz="2400">
                <a:latin typeface="Book Antiqua" panose="02040602050305030304" pitchFamily="18" charset="0"/>
              </a:rPr>
              <a:t>Predsednik ima dva svetovalca, ti trije pa sestavljajo prvo predsedstvo. </a:t>
            </a:r>
          </a:p>
          <a:p>
            <a:pPr>
              <a:lnSpc>
                <a:spcPct val="90000"/>
              </a:lnSpc>
            </a:pPr>
            <a:r>
              <a:rPr lang="sl-SI" altLang="sl-SI" sz="2400">
                <a:latin typeface="Book Antiqua" panose="02040602050305030304" pitchFamily="18" charset="0"/>
              </a:rPr>
              <a:t>Prvemu predsedstvu pomaga dvanajst apostolov, ki so pred vsem svetom posebne priče Jezusa Kristusa. </a:t>
            </a:r>
          </a:p>
          <a:p>
            <a:pPr>
              <a:lnSpc>
                <a:spcPct val="90000"/>
              </a:lnSpc>
            </a:pPr>
            <a:r>
              <a:rPr lang="sl-SI" altLang="sl-SI" sz="2400">
                <a:latin typeface="Book Antiqua" panose="02040602050305030304" pitchFamily="18" charset="0"/>
              </a:rPr>
              <a:t>Voditelji, ki se imenujejo sedemdeseteri, pomagajo dvanajstim apostolom in služijo na različnih položajih po vsem svetu. </a:t>
            </a:r>
          </a:p>
          <a:p>
            <a:pPr>
              <a:lnSpc>
                <a:spcPct val="90000"/>
              </a:lnSpc>
            </a:pPr>
            <a:r>
              <a:rPr lang="sl-SI" altLang="sl-SI" sz="2400">
                <a:latin typeface="Book Antiqua" panose="02040602050305030304" pitchFamily="18" charset="0"/>
              </a:rPr>
              <a:t>Krajevna občestva vodijo škofje. </a:t>
            </a:r>
            <a:endParaRPr lang="en-US" altLang="sl-SI" sz="2400">
              <a:latin typeface="Book Antiqua" panose="02040602050305030304" pitchFamily="18"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D113B0C-36EA-4F02-B60F-D6812B8F8AB7}"/>
              </a:ext>
            </a:extLst>
          </p:cNvPr>
          <p:cNvSpPr>
            <a:spLocks noGrp="1" noChangeArrowheads="1"/>
          </p:cNvSpPr>
          <p:nvPr>
            <p:ph type="title"/>
          </p:nvPr>
        </p:nvSpPr>
        <p:spPr>
          <a:xfrm>
            <a:off x="179388" y="0"/>
            <a:ext cx="7477125" cy="1143000"/>
          </a:xfrm>
        </p:spPr>
        <p:txBody>
          <a:bodyPr/>
          <a:lstStyle/>
          <a:p>
            <a:pPr algn="ctr"/>
            <a:r>
              <a:rPr lang="sl-SI" altLang="sl-SI">
                <a:latin typeface="Book Antiqua" panose="02040602050305030304" pitchFamily="18" charset="0"/>
              </a:rPr>
              <a:t>MISIJONARSKO DELO</a:t>
            </a:r>
            <a:endParaRPr lang="en-US" altLang="sl-SI">
              <a:latin typeface="Book Antiqua" panose="02040602050305030304" pitchFamily="18" charset="0"/>
            </a:endParaRPr>
          </a:p>
        </p:txBody>
      </p:sp>
      <p:sp>
        <p:nvSpPr>
          <p:cNvPr id="58371" name="Rectangle 3">
            <a:extLst>
              <a:ext uri="{FF2B5EF4-FFF2-40B4-BE49-F238E27FC236}">
                <a16:creationId xmlns:a16="http://schemas.microsoft.com/office/drawing/2014/main" id="{B8CC58E0-7205-4C7D-BB76-8D6BC252FCA3}"/>
              </a:ext>
            </a:extLst>
          </p:cNvPr>
          <p:cNvSpPr>
            <a:spLocks noGrp="1" noChangeArrowheads="1"/>
          </p:cNvSpPr>
          <p:nvPr>
            <p:ph type="body" idx="1"/>
          </p:nvPr>
        </p:nvSpPr>
        <p:spPr>
          <a:xfrm>
            <a:off x="0" y="981075"/>
            <a:ext cx="7650163" cy="5876925"/>
          </a:xfrm>
        </p:spPr>
        <p:txBody>
          <a:bodyPr/>
          <a:lstStyle/>
          <a:p>
            <a:pPr>
              <a:lnSpc>
                <a:spcPct val="90000"/>
              </a:lnSpc>
            </a:pPr>
            <a:r>
              <a:rPr lang="sl-SI" altLang="sl-SI" sz="2400">
                <a:latin typeface="Book Antiqua" panose="02040602050305030304" pitchFamily="18" charset="0"/>
              </a:rPr>
              <a:t>Cerkev Jezusa Kristusa je dejavno vključena v poučevanje obnovljenega evangelija Jezusa Kristusa. Po svetu več kot 60. 000 misijonarjev prostovoljcev pričuje o radosti, ki jim jo je prinesel evangelij. Večina od njih so mladi samski (19 – 22 let), ki na svoje lastne stroške služijo polni misijon od 18 do 24 mesecev. Misijonarji pridejo s celega sveta in služijo povsod, kamor jih Cerkev vpokliče. Misijonar gre potem za tri tedne, oziroma za devet tednov, če se bo misijonar učil tujega jezika, na usposabljanje v enega od petnajstih središč za usposabljanje po svetu. Misijonarjem je naročeno, naj v vsej meri spoštujejo zakone in navade države, v kateri služijo, in da spoštujejo pravico vseh ljudi glede njihove odločitve, kako bodo častili Boga. V Slovenijo so prišli svoj nauk oznanjat leta 1990. </a:t>
            </a:r>
            <a:endParaRPr lang="en-US" altLang="sl-SI" sz="2400">
              <a:latin typeface="Book Antiqua" panose="02040602050305030304" pitchFamily="18"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4">
            <a:extLst>
              <a:ext uri="{FF2B5EF4-FFF2-40B4-BE49-F238E27FC236}">
                <a16:creationId xmlns:a16="http://schemas.microsoft.com/office/drawing/2014/main" id="{97D9325B-3170-4FDF-A968-FA382C0F0F15}"/>
              </a:ext>
            </a:extLst>
          </p:cNvPr>
          <p:cNvGraphicFramePr>
            <a:graphicFrameLocks noChangeAspect="1"/>
          </p:cNvGraphicFramePr>
          <p:nvPr/>
        </p:nvGraphicFramePr>
        <p:xfrm>
          <a:off x="179388" y="260350"/>
          <a:ext cx="4460875" cy="4968875"/>
        </p:xfrm>
        <a:graphic>
          <a:graphicData uri="http://schemas.openxmlformats.org/presentationml/2006/ole">
            <mc:AlternateContent xmlns:mc="http://schemas.openxmlformats.org/markup-compatibility/2006">
              <mc:Choice xmlns:v="urn:schemas-microsoft-com:vml" Requires="v">
                <p:oleObj spid="_x0000_s71688" name="Bitmap Image" r:id="rId3" imgW="1924319" imgH="2142857" progId="Paint.Picture">
                  <p:embed/>
                </p:oleObj>
              </mc:Choice>
              <mc:Fallback>
                <p:oleObj name="Bitmap Image" r:id="rId3" imgW="1924319" imgH="2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350"/>
                        <a:ext cx="44608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a:extLst>
              <a:ext uri="{FF2B5EF4-FFF2-40B4-BE49-F238E27FC236}">
                <a16:creationId xmlns:a16="http://schemas.microsoft.com/office/drawing/2014/main" id="{49C93868-F651-4FA1-91A0-6A12D9DFAE78}"/>
              </a:ext>
            </a:extLst>
          </p:cNvPr>
          <p:cNvGraphicFramePr>
            <a:graphicFrameLocks noChangeAspect="1"/>
          </p:cNvGraphicFramePr>
          <p:nvPr/>
        </p:nvGraphicFramePr>
        <p:xfrm>
          <a:off x="4210050" y="2060575"/>
          <a:ext cx="3468688" cy="4613275"/>
        </p:xfrm>
        <a:graphic>
          <a:graphicData uri="http://schemas.openxmlformats.org/presentationml/2006/ole">
            <mc:AlternateContent xmlns:mc="http://schemas.openxmlformats.org/markup-compatibility/2006">
              <mc:Choice xmlns:v="urn:schemas-microsoft-com:vml" Requires="v">
                <p:oleObj spid="_x0000_s71689" name="Bitmap Image" r:id="rId5" imgW="1790476" imgH="2381582" progId="Paint.Picture">
                  <p:embed/>
                </p:oleObj>
              </mc:Choice>
              <mc:Fallback>
                <p:oleObj name="Bitmap Image" r:id="rId5" imgW="1790476" imgH="2381582"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050" y="2060575"/>
                        <a:ext cx="3468688"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5E307B6-9EC2-48C6-96F3-C402A5E74C97}"/>
              </a:ext>
            </a:extLst>
          </p:cNvPr>
          <p:cNvSpPr>
            <a:spLocks noGrp="1" noChangeArrowheads="1"/>
          </p:cNvSpPr>
          <p:nvPr>
            <p:ph type="title"/>
          </p:nvPr>
        </p:nvSpPr>
        <p:spPr>
          <a:xfrm>
            <a:off x="250825" y="0"/>
            <a:ext cx="7477125" cy="1143000"/>
          </a:xfrm>
        </p:spPr>
        <p:txBody>
          <a:bodyPr/>
          <a:lstStyle/>
          <a:p>
            <a:pPr algn="ctr"/>
            <a:r>
              <a:rPr lang="sl-SI" altLang="sl-SI">
                <a:latin typeface="Book Antiqua" panose="02040602050305030304" pitchFamily="18" charset="0"/>
              </a:rPr>
              <a:t>SVETI SPISI </a:t>
            </a:r>
            <a:endParaRPr lang="en-US" altLang="sl-SI">
              <a:latin typeface="Book Antiqua" panose="02040602050305030304" pitchFamily="18" charset="0"/>
            </a:endParaRPr>
          </a:p>
        </p:txBody>
      </p:sp>
      <p:sp>
        <p:nvSpPr>
          <p:cNvPr id="77827" name="Rectangle 3">
            <a:extLst>
              <a:ext uri="{FF2B5EF4-FFF2-40B4-BE49-F238E27FC236}">
                <a16:creationId xmlns:a16="http://schemas.microsoft.com/office/drawing/2014/main" id="{64F37E00-05A7-48A8-85EB-CBC81C940D3D}"/>
              </a:ext>
            </a:extLst>
          </p:cNvPr>
          <p:cNvSpPr>
            <a:spLocks noGrp="1" noChangeArrowheads="1"/>
          </p:cNvSpPr>
          <p:nvPr>
            <p:ph type="body" idx="1"/>
          </p:nvPr>
        </p:nvSpPr>
        <p:spPr>
          <a:xfrm>
            <a:off x="0" y="981075"/>
            <a:ext cx="7650163" cy="5876925"/>
          </a:xfrm>
        </p:spPr>
        <p:txBody>
          <a:bodyPr/>
          <a:lstStyle/>
          <a:p>
            <a:pPr>
              <a:buFontTx/>
              <a:buNone/>
            </a:pPr>
            <a:r>
              <a:rPr lang="sl-SI" altLang="sl-SI" sz="2800"/>
              <a:t>	</a:t>
            </a:r>
            <a:r>
              <a:rPr lang="sl-SI" altLang="sl-SI" sz="2800">
                <a:latin typeface="Book Antiqua" panose="02040602050305030304" pitchFamily="18" charset="0"/>
              </a:rPr>
              <a:t>Poleg Svetega pisma sveti iz poslednjih dni kot svete spise priznavajo naslednje knjige: </a:t>
            </a:r>
          </a:p>
          <a:p>
            <a:r>
              <a:rPr lang="sl-SI" altLang="sl-SI" sz="2800">
                <a:latin typeface="Book Antiqua" panose="02040602050305030304" pitchFamily="18" charset="0"/>
              </a:rPr>
              <a:t>Mormonova knjiga (še ena zaveza Jezusa Kristusa) - zapis o Božjih ravnanjih s prebivalci starodavne Amerike. </a:t>
            </a:r>
          </a:p>
          <a:p>
            <a:r>
              <a:rPr lang="sl-SI" altLang="sl-SI" sz="2800">
                <a:latin typeface="Book Antiqua" panose="02040602050305030304" pitchFamily="18" charset="0"/>
              </a:rPr>
              <a:t>Nauki in Zaveze - zbirka božanskih razodetij in navdihnjenih izjav, ki so bile namenjene za izgradnjo in ureditev Cerkve Jezusa Kristusa v poslednjih dneh. </a:t>
            </a:r>
          </a:p>
          <a:p>
            <a:r>
              <a:rPr lang="sl-SI" altLang="sl-SI" sz="2800">
                <a:latin typeface="Book Antiqua" panose="02040602050305030304" pitchFamily="18" charset="0"/>
              </a:rPr>
              <a:t>Dragoceni biser - izbor razodetij, prevodov in zapisov Josepha Smitha. </a:t>
            </a:r>
            <a:endParaRPr lang="en-US" altLang="sl-SI" sz="2800">
              <a:latin typeface="Book Antiqua" panose="02040602050305030304" pitchFamily="18"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5BB67CE-F121-43C4-94E7-B0E0FBC1B74E}"/>
              </a:ext>
            </a:extLst>
          </p:cNvPr>
          <p:cNvSpPr>
            <a:spLocks noGrp="1" noChangeArrowheads="1"/>
          </p:cNvSpPr>
          <p:nvPr>
            <p:ph type="title"/>
          </p:nvPr>
        </p:nvSpPr>
        <p:spPr>
          <a:xfrm>
            <a:off x="250825" y="0"/>
            <a:ext cx="7477125" cy="1143000"/>
          </a:xfrm>
        </p:spPr>
        <p:txBody>
          <a:bodyPr/>
          <a:lstStyle/>
          <a:p>
            <a:pPr algn="ctr"/>
            <a:r>
              <a:rPr lang="sl-SI" altLang="sl-SI">
                <a:latin typeface="Book Antiqua" panose="02040602050305030304" pitchFamily="18" charset="0"/>
              </a:rPr>
              <a:t>KRST</a:t>
            </a:r>
            <a:endParaRPr lang="en-US" altLang="sl-SI">
              <a:latin typeface="Book Antiqua" panose="02040602050305030304" pitchFamily="18" charset="0"/>
            </a:endParaRPr>
          </a:p>
        </p:txBody>
      </p:sp>
      <p:sp>
        <p:nvSpPr>
          <p:cNvPr id="62467" name="Rectangle 3">
            <a:extLst>
              <a:ext uri="{FF2B5EF4-FFF2-40B4-BE49-F238E27FC236}">
                <a16:creationId xmlns:a16="http://schemas.microsoft.com/office/drawing/2014/main" id="{691E06C4-1B31-4036-A66D-7DCC76722BAA}"/>
              </a:ext>
            </a:extLst>
          </p:cNvPr>
          <p:cNvSpPr>
            <a:spLocks noGrp="1" noChangeArrowheads="1"/>
          </p:cNvSpPr>
          <p:nvPr>
            <p:ph type="body" sz="half" idx="1"/>
          </p:nvPr>
        </p:nvSpPr>
        <p:spPr>
          <a:xfrm>
            <a:off x="0" y="1052513"/>
            <a:ext cx="7667625" cy="6048375"/>
          </a:xfrm>
        </p:spPr>
        <p:txBody>
          <a:bodyPr/>
          <a:lstStyle/>
          <a:p>
            <a:pPr>
              <a:lnSpc>
                <a:spcPct val="80000"/>
              </a:lnSpc>
              <a:buFontTx/>
              <a:buNone/>
            </a:pPr>
            <a:r>
              <a:rPr lang="sl-SI" altLang="sl-SI" sz="2400">
                <a:latin typeface="Book Antiqua" panose="02040602050305030304" pitchFamily="18" charset="0"/>
              </a:rPr>
              <a:t>	Jezus Kristus je učil, da je krst predpogoj za članstvo v njegovem kraljestvu oziroma Cerkvi. </a:t>
            </a:r>
          </a:p>
          <a:p>
            <a:pPr>
              <a:lnSpc>
                <a:spcPct val="80000"/>
              </a:lnSpc>
            </a:pPr>
            <a:endParaRPr lang="sl-SI" altLang="sl-SI" sz="2400">
              <a:latin typeface="Book Antiqua" panose="02040602050305030304" pitchFamily="18" charset="0"/>
            </a:endParaRPr>
          </a:p>
          <a:p>
            <a:pPr>
              <a:lnSpc>
                <a:spcPct val="80000"/>
              </a:lnSpc>
            </a:pPr>
            <a:r>
              <a:rPr lang="sl-SI" altLang="sl-SI" sz="2400">
                <a:latin typeface="Book Antiqua" panose="02040602050305030304" pitchFamily="18" charset="0"/>
              </a:rPr>
              <a:t>Najnižja starost za krst je osem let, ko je otrok dovolj star, da razume pomembnost obveze, ki jo bo sklenil. </a:t>
            </a:r>
          </a:p>
          <a:p>
            <a:pPr>
              <a:lnSpc>
                <a:spcPct val="80000"/>
              </a:lnSpc>
            </a:pPr>
            <a:r>
              <a:rPr lang="sl-SI" altLang="sl-SI" sz="2400">
                <a:latin typeface="Book Antiqua" panose="02040602050305030304" pitchFamily="18" charset="0"/>
              </a:rPr>
              <a:t>Pred krstom mora človek verovati v Jezusa Kristusa in se pokesati grehov. </a:t>
            </a:r>
          </a:p>
          <a:p>
            <a:pPr>
              <a:lnSpc>
                <a:spcPct val="80000"/>
              </a:lnSpc>
            </a:pPr>
            <a:r>
              <a:rPr lang="sl-SI" altLang="sl-SI" sz="2400">
                <a:latin typeface="Book Antiqua" panose="02040602050305030304" pitchFamily="18" charset="0"/>
              </a:rPr>
              <a:t>Krst s potopitvijo izvede nekdo, ki ima pravo polnomočje. Človeka se potem potrdi za člana Cerkve in prejme dar Svetega Duha. Človeku na glavo položijo roke in ga tako potrdijo, nad njim izrečejo blagoslov in mu podarijo ta čudoviti dar. </a:t>
            </a:r>
          </a:p>
          <a:p>
            <a:pPr>
              <a:lnSpc>
                <a:spcPct val="80000"/>
              </a:lnSpc>
            </a:pPr>
            <a:r>
              <a:rPr lang="sl-SI" altLang="sl-SI" sz="2400">
                <a:latin typeface="Book Antiqua" panose="02040602050305030304" pitchFamily="18" charset="0"/>
              </a:rPr>
              <a:t>Po krstu člani Cerkve obljubijo, da bodo izpolnjevali zapovedi in si prizadevali slediti Kristusu. </a:t>
            </a:r>
          </a:p>
          <a:p>
            <a:pPr>
              <a:lnSpc>
                <a:spcPct val="80000"/>
              </a:lnSpc>
            </a:pPr>
            <a:r>
              <a:rPr lang="sl-SI" altLang="sl-SI" sz="2400">
                <a:latin typeface="Book Antiqua" panose="02040602050305030304" pitchFamily="18" charset="0"/>
              </a:rPr>
              <a:t>Krščujejo tudi umrle.</a:t>
            </a:r>
            <a:endParaRPr lang="en-US" altLang="sl-SI" sz="2400">
              <a:latin typeface="Book Antiqua" panose="02040602050305030304" pitchFamily="18"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9B464F5-6457-42E1-9C3B-5C0BFCC133AF}"/>
              </a:ext>
            </a:extLst>
          </p:cNvPr>
          <p:cNvSpPr>
            <a:spLocks noGrp="1" noChangeArrowheads="1"/>
          </p:cNvSpPr>
          <p:nvPr>
            <p:ph type="title"/>
          </p:nvPr>
        </p:nvSpPr>
        <p:spPr>
          <a:xfrm>
            <a:off x="179388" y="0"/>
            <a:ext cx="7477125" cy="1143000"/>
          </a:xfrm>
        </p:spPr>
        <p:txBody>
          <a:bodyPr/>
          <a:lstStyle/>
          <a:p>
            <a:pPr algn="ctr"/>
            <a:r>
              <a:rPr lang="sl-SI" altLang="sl-SI">
                <a:latin typeface="Book Antiqua" panose="02040602050305030304" pitchFamily="18" charset="0"/>
              </a:rPr>
              <a:t>TEMPLJI</a:t>
            </a:r>
            <a:r>
              <a:rPr lang="sl-SI" altLang="sl-SI"/>
              <a:t> </a:t>
            </a:r>
            <a:endParaRPr lang="en-US" altLang="sl-SI"/>
          </a:p>
        </p:txBody>
      </p:sp>
      <p:sp>
        <p:nvSpPr>
          <p:cNvPr id="59395" name="Rectangle 3">
            <a:extLst>
              <a:ext uri="{FF2B5EF4-FFF2-40B4-BE49-F238E27FC236}">
                <a16:creationId xmlns:a16="http://schemas.microsoft.com/office/drawing/2014/main" id="{7BA1BAE1-F962-4E23-89D6-CA456AF9599D}"/>
              </a:ext>
            </a:extLst>
          </p:cNvPr>
          <p:cNvSpPr>
            <a:spLocks noGrp="1" noChangeArrowheads="1"/>
          </p:cNvSpPr>
          <p:nvPr>
            <p:ph type="body" sz="half" idx="1"/>
          </p:nvPr>
        </p:nvSpPr>
        <p:spPr>
          <a:xfrm>
            <a:off x="0" y="908050"/>
            <a:ext cx="7667625" cy="5949950"/>
          </a:xfrm>
        </p:spPr>
        <p:txBody>
          <a:bodyPr/>
          <a:lstStyle/>
          <a:p>
            <a:pPr>
              <a:lnSpc>
                <a:spcPct val="80000"/>
              </a:lnSpc>
              <a:buFontTx/>
              <a:buNone/>
            </a:pPr>
            <a:r>
              <a:rPr lang="sl-SI" altLang="sl-SI" sz="2200">
                <a:latin typeface="Book Antiqua" panose="02040602050305030304" pitchFamily="18" charset="0"/>
              </a:rPr>
              <a:t>	</a:t>
            </a:r>
            <a:r>
              <a:rPr lang="sl-SI" altLang="sl-SI" sz="2400">
                <a:latin typeface="Book Antiqua" panose="02040602050305030304" pitchFamily="18" charset="0"/>
              </a:rPr>
              <a:t>Za mormone je tempelj najsvetejša stavba na Zemlji, gospodova hiša. </a:t>
            </a:r>
          </a:p>
          <a:p>
            <a:pPr>
              <a:lnSpc>
                <a:spcPct val="80000"/>
              </a:lnSpc>
            </a:pPr>
            <a:endParaRPr lang="sl-SI" altLang="sl-SI" sz="2400">
              <a:latin typeface="Book Antiqua" panose="02040602050305030304" pitchFamily="18" charset="0"/>
            </a:endParaRPr>
          </a:p>
          <a:p>
            <a:pPr>
              <a:lnSpc>
                <a:spcPct val="80000"/>
              </a:lnSpc>
              <a:buFontTx/>
              <a:buNone/>
            </a:pPr>
            <a:r>
              <a:rPr lang="sl-SI" altLang="sl-SI" sz="2400">
                <a:latin typeface="Book Antiqua" panose="02040602050305030304" pitchFamily="18" charset="0"/>
              </a:rPr>
              <a:t>	V starih časih je Gospod Salomonu naročil zgraditi tempelj. Ko je Jezus obnovil svojo Cerkev, je spet zapovedal graditi templje. </a:t>
            </a:r>
          </a:p>
          <a:p>
            <a:pPr>
              <a:lnSpc>
                <a:spcPct val="80000"/>
              </a:lnSpc>
              <a:buFontTx/>
              <a:buNone/>
            </a:pPr>
            <a:r>
              <a:rPr lang="sl-SI" altLang="sl-SI" sz="2400">
                <a:latin typeface="Book Antiqua" panose="02040602050305030304" pitchFamily="18" charset="0"/>
              </a:rPr>
              <a:t>	</a:t>
            </a:r>
          </a:p>
          <a:p>
            <a:pPr>
              <a:lnSpc>
                <a:spcPct val="80000"/>
              </a:lnSpc>
              <a:buFontTx/>
              <a:buNone/>
            </a:pPr>
            <a:r>
              <a:rPr lang="sl-SI" altLang="sl-SI" sz="2400">
                <a:latin typeface="Book Antiqua" panose="02040602050305030304" pitchFamily="18" charset="0"/>
              </a:rPr>
              <a:t>	Danes Cerkev gradi moderne templje po vsem svetu. V tempelj imajo vstop samo pripadniki Cerkve.</a:t>
            </a:r>
          </a:p>
          <a:p>
            <a:pPr>
              <a:lnSpc>
                <a:spcPct val="80000"/>
              </a:lnSpc>
            </a:pPr>
            <a:endParaRPr lang="sl-SI" altLang="sl-SI" sz="2400">
              <a:latin typeface="Book Antiqua" panose="02040602050305030304" pitchFamily="18" charset="0"/>
            </a:endParaRPr>
          </a:p>
          <a:p>
            <a:pPr>
              <a:lnSpc>
                <a:spcPct val="80000"/>
              </a:lnSpc>
            </a:pPr>
            <a:r>
              <a:rPr lang="sl-SI" altLang="sl-SI" sz="2400">
                <a:latin typeface="Book Antiqua" panose="02040602050305030304" pitchFamily="18" charset="0"/>
              </a:rPr>
              <a:t>V templjih: 	</a:t>
            </a:r>
          </a:p>
          <a:p>
            <a:pPr>
              <a:lnSpc>
                <a:spcPct val="80000"/>
              </a:lnSpc>
            </a:pPr>
            <a:r>
              <a:rPr lang="sl-SI" altLang="sl-SI" sz="2400">
                <a:latin typeface="Book Antiqua" panose="02040602050305030304" pitchFamily="18" charset="0"/>
              </a:rPr>
              <a:t>se člani učijo večnih resnic. </a:t>
            </a:r>
          </a:p>
          <a:p>
            <a:pPr>
              <a:lnSpc>
                <a:spcPct val="80000"/>
              </a:lnSpc>
            </a:pPr>
            <a:r>
              <a:rPr lang="sl-SI" altLang="sl-SI" sz="2400">
                <a:latin typeface="Book Antiqua" panose="02040602050305030304" pitchFamily="18" charset="0"/>
              </a:rPr>
              <a:t>člani prejmejo uredbe.</a:t>
            </a:r>
          </a:p>
          <a:p>
            <a:pPr>
              <a:lnSpc>
                <a:spcPct val="80000"/>
              </a:lnSpc>
              <a:buFontTx/>
              <a:buNone/>
            </a:pPr>
            <a:endParaRPr lang="sl-SI" altLang="sl-SI" sz="2400">
              <a:latin typeface="Book Antiqua" panose="02040602050305030304" pitchFamily="18" charset="0"/>
            </a:endParaRPr>
          </a:p>
          <a:p>
            <a:pPr>
              <a:lnSpc>
                <a:spcPct val="80000"/>
              </a:lnSpc>
              <a:buFontTx/>
              <a:buNone/>
            </a:pPr>
            <a:endParaRPr lang="en-US" altLang="sl-SI" sz="2400">
              <a:latin typeface="Book Antiqua" panose="02040602050305030304"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7" name="Object 9">
            <a:extLst>
              <a:ext uri="{FF2B5EF4-FFF2-40B4-BE49-F238E27FC236}">
                <a16:creationId xmlns:a16="http://schemas.microsoft.com/office/drawing/2014/main" id="{24761D75-7AC3-4BF6-8AFE-E95C871A5701}"/>
              </a:ext>
            </a:extLst>
          </p:cNvPr>
          <p:cNvGraphicFramePr>
            <a:graphicFrameLocks noChangeAspect="1"/>
          </p:cNvGraphicFramePr>
          <p:nvPr/>
        </p:nvGraphicFramePr>
        <p:xfrm>
          <a:off x="250825" y="260350"/>
          <a:ext cx="4095750" cy="3076575"/>
        </p:xfrm>
        <a:graphic>
          <a:graphicData uri="http://schemas.openxmlformats.org/presentationml/2006/ole">
            <mc:AlternateContent xmlns:mc="http://schemas.openxmlformats.org/markup-compatibility/2006">
              <mc:Choice xmlns:v="urn:schemas-microsoft-com:vml" Requires="v">
                <p:oleObj spid="_x0000_s68625" name="Bitmap Image" r:id="rId3" imgW="4095238" imgH="3076190" progId="Paint.Picture">
                  <p:embed/>
                </p:oleObj>
              </mc:Choice>
              <mc:Fallback>
                <p:oleObj name="Bitmap Image" r:id="rId3" imgW="4095238" imgH="307619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40957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8" name="Object 10">
            <a:extLst>
              <a:ext uri="{FF2B5EF4-FFF2-40B4-BE49-F238E27FC236}">
                <a16:creationId xmlns:a16="http://schemas.microsoft.com/office/drawing/2014/main" id="{BC736D05-FC72-4CF8-9272-8A2424F3FD29}"/>
              </a:ext>
            </a:extLst>
          </p:cNvPr>
          <p:cNvGraphicFramePr>
            <a:graphicFrameLocks noChangeAspect="1"/>
          </p:cNvGraphicFramePr>
          <p:nvPr/>
        </p:nvGraphicFramePr>
        <p:xfrm>
          <a:off x="1692275" y="3213100"/>
          <a:ext cx="4464050" cy="3352800"/>
        </p:xfrm>
        <a:graphic>
          <a:graphicData uri="http://schemas.openxmlformats.org/presentationml/2006/ole">
            <mc:AlternateContent xmlns:mc="http://schemas.openxmlformats.org/markup-compatibility/2006">
              <mc:Choice xmlns:v="urn:schemas-microsoft-com:vml" Requires="v">
                <p:oleObj spid="_x0000_s68626" name="Bitmap Image" r:id="rId5" imgW="4095238" imgH="3076190" progId="Paint.Picture">
                  <p:embed/>
                </p:oleObj>
              </mc:Choice>
              <mc:Fallback>
                <p:oleObj name="Bitmap Image" r:id="rId5" imgW="4095238" imgH="3076190"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213100"/>
                        <a:ext cx="44640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9" name="Object 11">
            <a:extLst>
              <a:ext uri="{FF2B5EF4-FFF2-40B4-BE49-F238E27FC236}">
                <a16:creationId xmlns:a16="http://schemas.microsoft.com/office/drawing/2014/main" id="{804DCCA7-237E-4574-BA2E-BD6C4F32A7E6}"/>
              </a:ext>
            </a:extLst>
          </p:cNvPr>
          <p:cNvGraphicFramePr>
            <a:graphicFrameLocks noChangeAspect="1"/>
          </p:cNvGraphicFramePr>
          <p:nvPr/>
        </p:nvGraphicFramePr>
        <p:xfrm>
          <a:off x="5795963" y="188913"/>
          <a:ext cx="3076575" cy="4095750"/>
        </p:xfrm>
        <a:graphic>
          <a:graphicData uri="http://schemas.openxmlformats.org/presentationml/2006/ole">
            <mc:AlternateContent xmlns:mc="http://schemas.openxmlformats.org/markup-compatibility/2006">
              <mc:Choice xmlns:v="urn:schemas-microsoft-com:vml" Requires="v">
                <p:oleObj spid="_x0000_s68627" name="Bitmap Image" r:id="rId7" imgW="3076190" imgH="4095238" progId="Paint.Picture">
                  <p:embed/>
                </p:oleObj>
              </mc:Choice>
              <mc:Fallback>
                <p:oleObj name="Bitmap Image" r:id="rId7" imgW="3076190" imgH="4095238" progId="Paint.Picture">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188913"/>
                        <a:ext cx="30765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20" name="Object 12">
            <a:extLst>
              <a:ext uri="{FF2B5EF4-FFF2-40B4-BE49-F238E27FC236}">
                <a16:creationId xmlns:a16="http://schemas.microsoft.com/office/drawing/2014/main" id="{D95CDC50-11FC-411E-B183-BC9BB9852D74}"/>
              </a:ext>
            </a:extLst>
          </p:cNvPr>
          <p:cNvGraphicFramePr>
            <a:graphicFrameLocks noChangeAspect="1"/>
          </p:cNvGraphicFramePr>
          <p:nvPr/>
        </p:nvGraphicFramePr>
        <p:xfrm>
          <a:off x="6762750" y="4381500"/>
          <a:ext cx="2381250" cy="2476500"/>
        </p:xfrm>
        <a:graphic>
          <a:graphicData uri="http://schemas.openxmlformats.org/presentationml/2006/ole">
            <mc:AlternateContent xmlns:mc="http://schemas.openxmlformats.org/markup-compatibility/2006">
              <mc:Choice xmlns:v="urn:schemas-microsoft-com:vml" Requires="v">
                <p:oleObj spid="_x0000_s68628" name="Bitmap Image" r:id="rId9" imgW="2381582" imgH="2476190" progId="Paint.Picture">
                  <p:embed/>
                </p:oleObj>
              </mc:Choice>
              <mc:Fallback>
                <p:oleObj name="Bitmap Image" r:id="rId9" imgW="2381582" imgH="2476190" progId="Paint.Picture">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750" y="4381500"/>
                        <a:ext cx="23812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B24590E-ED1F-4CC5-8D9B-9EF8DC262634}"/>
              </a:ext>
            </a:extLst>
          </p:cNvPr>
          <p:cNvSpPr>
            <a:spLocks noGrp="1" noChangeArrowheads="1"/>
          </p:cNvSpPr>
          <p:nvPr>
            <p:ph type="title"/>
          </p:nvPr>
        </p:nvSpPr>
        <p:spPr>
          <a:xfrm>
            <a:off x="250825" y="0"/>
            <a:ext cx="7477125" cy="1143000"/>
          </a:xfrm>
        </p:spPr>
        <p:txBody>
          <a:bodyPr/>
          <a:lstStyle/>
          <a:p>
            <a:pPr algn="ctr"/>
            <a:r>
              <a:rPr lang="sl-SI" altLang="sl-SI">
                <a:latin typeface="Book Antiqua" panose="02040602050305030304" pitchFamily="18" charset="0"/>
              </a:rPr>
              <a:t>VERSKI PRAZNIKI</a:t>
            </a:r>
            <a:endParaRPr lang="en-US" altLang="sl-SI">
              <a:latin typeface="Book Antiqua" panose="02040602050305030304" pitchFamily="18" charset="0"/>
            </a:endParaRPr>
          </a:p>
        </p:txBody>
      </p:sp>
      <p:sp>
        <p:nvSpPr>
          <p:cNvPr id="64515" name="Rectangle 3">
            <a:extLst>
              <a:ext uri="{FF2B5EF4-FFF2-40B4-BE49-F238E27FC236}">
                <a16:creationId xmlns:a16="http://schemas.microsoft.com/office/drawing/2014/main" id="{562E00B1-DFCE-4D1D-9704-FC0A14E5A86B}"/>
              </a:ext>
            </a:extLst>
          </p:cNvPr>
          <p:cNvSpPr>
            <a:spLocks noGrp="1" noChangeArrowheads="1"/>
          </p:cNvSpPr>
          <p:nvPr>
            <p:ph type="body" idx="1"/>
          </p:nvPr>
        </p:nvSpPr>
        <p:spPr>
          <a:xfrm>
            <a:off x="0" y="981075"/>
            <a:ext cx="7650163" cy="5876925"/>
          </a:xfrm>
        </p:spPr>
        <p:txBody>
          <a:bodyPr/>
          <a:lstStyle/>
          <a:p>
            <a:pPr>
              <a:lnSpc>
                <a:spcPct val="80000"/>
              </a:lnSpc>
            </a:pPr>
            <a:r>
              <a:rPr lang="sl-SI" altLang="sl-SI" sz="2400">
                <a:latin typeface="Book Antiqua" panose="02040602050305030304" pitchFamily="18" charset="0"/>
              </a:rPr>
              <a:t>Člani Cerkve praznujejo božič in veliko noč in zanje ta dva dogodka pomenita najbolj duhovno pomembna dneva v zgodovini zaradi rojstva, trpljenja, smrti in vstajenja Jezusa Kristusa. </a:t>
            </a:r>
          </a:p>
          <a:p>
            <a:pPr>
              <a:lnSpc>
                <a:spcPct val="80000"/>
              </a:lnSpc>
            </a:pPr>
            <a:endParaRPr lang="sl-SI" altLang="sl-SI" sz="2400">
              <a:latin typeface="Book Antiqua" panose="02040602050305030304" pitchFamily="18" charset="0"/>
            </a:endParaRPr>
          </a:p>
          <a:p>
            <a:pPr>
              <a:lnSpc>
                <a:spcPct val="80000"/>
              </a:lnSpc>
            </a:pPr>
            <a:r>
              <a:rPr lang="sl-SI" altLang="sl-SI" sz="2400">
                <a:latin typeface="Book Antiqua" panose="02040602050305030304" pitchFamily="18" charset="0"/>
              </a:rPr>
              <a:t>Na dan pionirjev, 24. julija, praznujejo prihod prvih pionirjev svetih iz poslednjih dni v Dolino Slanega jezera. Člani Cerkve po vsem svetu ta dan izkazujejo spoštovanje dediščini Cerkve, čeprav je morda to bolj očitno na zahodu Združenih držav kot kjer koli drugje. </a:t>
            </a:r>
          </a:p>
          <a:p>
            <a:pPr>
              <a:lnSpc>
                <a:spcPct val="80000"/>
              </a:lnSpc>
            </a:pPr>
            <a:endParaRPr lang="sl-SI" altLang="sl-SI" sz="2400">
              <a:latin typeface="Book Antiqua" panose="02040602050305030304" pitchFamily="18" charset="0"/>
            </a:endParaRPr>
          </a:p>
          <a:p>
            <a:pPr>
              <a:lnSpc>
                <a:spcPct val="80000"/>
              </a:lnSpc>
            </a:pPr>
            <a:r>
              <a:rPr lang="sl-SI" altLang="sl-SI" sz="2400">
                <a:latin typeface="Book Antiqua" panose="02040602050305030304" pitchFamily="18" charset="0"/>
              </a:rPr>
              <a:t>Dvakrat na leto, navadno prvi teden v aprilu in oktobru, Cerkev za vse člane organizira generalno konferenco. Čeprav ta dan ni mišljen kot praznik, člani Cerkve čas tega dneva posvetijo za navodila in spodbude cerkvenih voditeljev. </a:t>
            </a:r>
            <a:endParaRPr lang="en-US" altLang="sl-SI" sz="2400">
              <a:latin typeface="Book Antiqua" panose="0204060205030503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932EA23-08AF-46A6-92C9-361E8B6E6720}"/>
              </a:ext>
            </a:extLst>
          </p:cNvPr>
          <p:cNvSpPr>
            <a:spLocks noGrp="1" noChangeArrowheads="1"/>
          </p:cNvSpPr>
          <p:nvPr>
            <p:ph type="title"/>
          </p:nvPr>
        </p:nvSpPr>
        <p:spPr>
          <a:xfrm>
            <a:off x="250825" y="-171450"/>
            <a:ext cx="7477125" cy="1143000"/>
          </a:xfrm>
        </p:spPr>
        <p:txBody>
          <a:bodyPr/>
          <a:lstStyle/>
          <a:p>
            <a:pPr algn="ctr"/>
            <a:r>
              <a:rPr lang="sl-SI" altLang="sl-SI">
                <a:latin typeface="Book Antiqua" panose="02040602050305030304" pitchFamily="18" charset="0"/>
              </a:rPr>
              <a:t>MORMONI</a:t>
            </a:r>
            <a:endParaRPr lang="en-US" altLang="sl-SI">
              <a:latin typeface="Book Antiqua" panose="02040602050305030304" pitchFamily="18" charset="0"/>
            </a:endParaRPr>
          </a:p>
        </p:txBody>
      </p:sp>
      <p:sp>
        <p:nvSpPr>
          <p:cNvPr id="54275" name="Rectangle 3">
            <a:extLst>
              <a:ext uri="{FF2B5EF4-FFF2-40B4-BE49-F238E27FC236}">
                <a16:creationId xmlns:a16="http://schemas.microsoft.com/office/drawing/2014/main" id="{ACD7645A-AE4F-4B3F-AFC5-B08F3FFEE846}"/>
              </a:ext>
            </a:extLst>
          </p:cNvPr>
          <p:cNvSpPr>
            <a:spLocks noGrp="1" noChangeArrowheads="1"/>
          </p:cNvSpPr>
          <p:nvPr>
            <p:ph type="body" idx="1"/>
          </p:nvPr>
        </p:nvSpPr>
        <p:spPr>
          <a:xfrm>
            <a:off x="0" y="692150"/>
            <a:ext cx="7885113" cy="6165850"/>
          </a:xfrm>
        </p:spPr>
        <p:txBody>
          <a:bodyPr/>
          <a:lstStyle/>
          <a:p>
            <a:pPr>
              <a:lnSpc>
                <a:spcPct val="80000"/>
              </a:lnSpc>
              <a:buFontTx/>
              <a:buNone/>
            </a:pPr>
            <a:r>
              <a:rPr lang="sl-SI" altLang="sl-SI" sz="2400">
                <a:latin typeface="Book Antiqua" panose="02040602050305030304" pitchFamily="18" charset="0"/>
              </a:rPr>
              <a:t>	Pripadnike Cerkve Jezusa Kristusa svetih iz poslednjih dni imenujemo tudi mormoni. </a:t>
            </a:r>
          </a:p>
          <a:p>
            <a:pPr>
              <a:lnSpc>
                <a:spcPct val="80000"/>
              </a:lnSpc>
              <a:buFontTx/>
              <a:buNone/>
            </a:pPr>
            <a:r>
              <a:rPr lang="sl-SI" altLang="sl-SI" sz="2400">
                <a:latin typeface="Book Antiqua" panose="02040602050305030304" pitchFamily="18" charset="0"/>
              </a:rPr>
              <a:t>	Mormonstvo spada med monoteistične vere. Poudarjajo, da se niso odcepili od krščanske cerkve, temveč so jo obnovili. Cerkev J.K. svetih iz poslednjih dni ima tudi močno etično funkcijo. </a:t>
            </a:r>
          </a:p>
          <a:p>
            <a:pPr>
              <a:lnSpc>
                <a:spcPct val="80000"/>
              </a:lnSpc>
              <a:buFontTx/>
              <a:buNone/>
            </a:pPr>
            <a:r>
              <a:rPr lang="sl-SI" altLang="sl-SI" sz="2400">
                <a:latin typeface="Book Antiqua" panose="02040602050305030304" pitchFamily="18" charset="0"/>
              </a:rPr>
              <a:t>	</a:t>
            </a:r>
          </a:p>
          <a:p>
            <a:pPr>
              <a:lnSpc>
                <a:spcPct val="80000"/>
              </a:lnSpc>
              <a:buFontTx/>
              <a:buNone/>
            </a:pPr>
            <a:r>
              <a:rPr lang="sl-SI" altLang="sl-SI" sz="2400">
                <a:latin typeface="Book Antiqua" panose="02040602050305030304" pitchFamily="18" charset="0"/>
              </a:rPr>
              <a:t>	Njihove misijonarje in pripadnike lahko najdemo po celem svetu, čeprav prihajajo iz ZDA. Sedež mormonske cerkve je v Salt Lake Cityju (Utah). Zaradi preganjanja mormonskih vernikov v preteklosti so iz države New York zbežali v Ohio, nato v Missouri in Illinois, kjer so puritanci linčali njihovega voditelja Josepha Smitha. Novi prerok Brigham Young je odvedel mormone na divji zahod. Okrog 20.000 vernikov je odšlo na več kot tisoč kilometrov dolgo pot v komaj znane kraje. Nastanili so se v dolini Slanega jezera in z velikim trudom so puščavo spremenili v rodovitno polje.</a:t>
            </a:r>
            <a:endParaRPr lang="en-US" altLang="sl-SI" sz="2400">
              <a:latin typeface="Book Antiqua" panose="02040602050305030304" pitchFamily="18"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4" name="Object 4">
            <a:extLst>
              <a:ext uri="{FF2B5EF4-FFF2-40B4-BE49-F238E27FC236}">
                <a16:creationId xmlns:a16="http://schemas.microsoft.com/office/drawing/2014/main" id="{5C8D6209-8168-4A80-BA7F-622A974C9CDE}"/>
              </a:ext>
            </a:extLst>
          </p:cNvPr>
          <p:cNvGraphicFramePr>
            <a:graphicFrameLocks noChangeAspect="1"/>
          </p:cNvGraphicFramePr>
          <p:nvPr/>
        </p:nvGraphicFramePr>
        <p:xfrm>
          <a:off x="0" y="0"/>
          <a:ext cx="7740650" cy="5805488"/>
        </p:xfrm>
        <a:graphic>
          <a:graphicData uri="http://schemas.openxmlformats.org/presentationml/2006/ole">
            <mc:AlternateContent xmlns:mc="http://schemas.openxmlformats.org/markup-compatibility/2006">
              <mc:Choice xmlns:v="urn:schemas-microsoft-com:vml" Requires="v">
                <p:oleObj spid="_x0000_s81928" name="Bitmap Image" r:id="rId3" imgW="3048426" imgH="2285714" progId="Paint.Picture">
                  <p:embed/>
                </p:oleObj>
              </mc:Choice>
              <mc:Fallback>
                <p:oleObj name="Bitmap Image" r:id="rId3" imgW="3048426" imgH="22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40650"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5">
            <a:extLst>
              <a:ext uri="{FF2B5EF4-FFF2-40B4-BE49-F238E27FC236}">
                <a16:creationId xmlns:a16="http://schemas.microsoft.com/office/drawing/2014/main" id="{2D60CC1E-EB2C-46D0-A807-C7C276613FAF}"/>
              </a:ext>
            </a:extLst>
          </p:cNvPr>
          <p:cNvSpPr txBox="1">
            <a:spLocks noChangeArrowheads="1"/>
          </p:cNvSpPr>
          <p:nvPr/>
        </p:nvSpPr>
        <p:spPr bwMode="auto">
          <a:xfrm>
            <a:off x="395288" y="5013325"/>
            <a:ext cx="671671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l-SI" altLang="sl-SI"/>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6" name="Object 4">
            <a:extLst>
              <a:ext uri="{FF2B5EF4-FFF2-40B4-BE49-F238E27FC236}">
                <a16:creationId xmlns:a16="http://schemas.microsoft.com/office/drawing/2014/main" id="{C1F65426-EB0C-45E3-A108-01F910EADDEE}"/>
              </a:ext>
            </a:extLst>
          </p:cNvPr>
          <p:cNvGraphicFramePr>
            <a:graphicFrameLocks noChangeAspect="1"/>
          </p:cNvGraphicFramePr>
          <p:nvPr/>
        </p:nvGraphicFramePr>
        <p:xfrm>
          <a:off x="0" y="0"/>
          <a:ext cx="6948488" cy="6948488"/>
        </p:xfrm>
        <a:graphic>
          <a:graphicData uri="http://schemas.openxmlformats.org/presentationml/2006/ole">
            <mc:AlternateContent xmlns:mc="http://schemas.openxmlformats.org/markup-compatibility/2006">
              <mc:Choice xmlns:v="urn:schemas-microsoft-com:vml" Requires="v">
                <p:oleObj spid="_x0000_s79878" name="Bitmap Image" r:id="rId3" imgW="4571429" imgH="4571429" progId="Paint.Picture">
                  <p:embed/>
                </p:oleObj>
              </mc:Choice>
              <mc:Fallback>
                <p:oleObj name="Bitmap Image" r:id="rId3" imgW="4571429" imgH="457142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948488" cy="694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7A50540-E231-4788-ACF9-FC7FB4F78D02}"/>
              </a:ext>
            </a:extLst>
          </p:cNvPr>
          <p:cNvSpPr>
            <a:spLocks noGrp="1" noChangeArrowheads="1"/>
          </p:cNvSpPr>
          <p:nvPr>
            <p:ph type="title"/>
          </p:nvPr>
        </p:nvSpPr>
        <p:spPr/>
        <p:txBody>
          <a:bodyPr/>
          <a:lstStyle/>
          <a:p>
            <a:pPr algn="ctr"/>
            <a:r>
              <a:rPr lang="sl-SI" altLang="sl-SI">
                <a:latin typeface="Book Antiqua" panose="02040602050305030304" pitchFamily="18" charset="0"/>
              </a:rPr>
              <a:t>KAKO SE JE ZAČELO…</a:t>
            </a:r>
            <a:endParaRPr lang="en-US" altLang="sl-SI">
              <a:latin typeface="Book Antiqua" panose="02040602050305030304" pitchFamily="18" charset="0"/>
            </a:endParaRPr>
          </a:p>
        </p:txBody>
      </p:sp>
      <p:sp>
        <p:nvSpPr>
          <p:cNvPr id="72707" name="Rectangle 3">
            <a:extLst>
              <a:ext uri="{FF2B5EF4-FFF2-40B4-BE49-F238E27FC236}">
                <a16:creationId xmlns:a16="http://schemas.microsoft.com/office/drawing/2014/main" id="{F1D963C0-4271-471C-8025-5B866B22E263}"/>
              </a:ext>
            </a:extLst>
          </p:cNvPr>
          <p:cNvSpPr>
            <a:spLocks noGrp="1" noChangeArrowheads="1"/>
          </p:cNvSpPr>
          <p:nvPr>
            <p:ph type="body" idx="1"/>
          </p:nvPr>
        </p:nvSpPr>
        <p:spPr>
          <a:xfrm>
            <a:off x="0" y="1268413"/>
            <a:ext cx="7650163" cy="5589587"/>
          </a:xfrm>
        </p:spPr>
        <p:txBody>
          <a:bodyPr/>
          <a:lstStyle/>
          <a:p>
            <a:pPr>
              <a:lnSpc>
                <a:spcPct val="90000"/>
              </a:lnSpc>
              <a:buFontTx/>
              <a:buNone/>
            </a:pPr>
            <a:r>
              <a:rPr lang="sl-SI" altLang="sl-SI" sz="2400">
                <a:latin typeface="Book Antiqua" panose="02040602050305030304" pitchFamily="18" charset="0"/>
              </a:rPr>
              <a:t>	Leta 1820 se je štirinajstletni fant po imenu Joseph Smith namenil v gozdič blizu svojega doma v New Yorku in molil, da bi spoznal, kateri cerkvi naj se pridruži. V odgovor na molitev sta se mu prikazala Bog Oče in njegov Sin, Jezus Kristus. Izvedel je, da Cerkve, ki jo je prvotno osnoval Jezus Kristus, ni več na Zemlji. </a:t>
            </a:r>
          </a:p>
          <a:p>
            <a:pPr>
              <a:lnSpc>
                <a:spcPct val="90000"/>
              </a:lnSpc>
              <a:buFontTx/>
              <a:buNone/>
            </a:pPr>
            <a:r>
              <a:rPr lang="sl-SI" altLang="sl-SI" sz="2400">
                <a:latin typeface="Book Antiqua" panose="02040602050305030304" pitchFamily="18" charset="0"/>
              </a:rPr>
              <a:t>	Josepha Smitha je Bog izvolil, da bo na Zemlji obnovil Cerkev Jezusa Kristusa . V naslednjih desetih letih so Josepha Smitha obiskali drugi nebeški sli, prevedel je Mormonovo knjigo in prejel polnomočje za ustanovitev Cerkve. Cerkev Jezusa Kristusa je bila ustanovljena v Fayettu v New Yorku šestega aprila 1830. </a:t>
            </a:r>
            <a:endParaRPr lang="en-US" altLang="sl-SI" sz="2400">
              <a:latin typeface="Book Antiqua" panose="02040602050305030304" pitchFamily="18"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2" name="Object 4">
            <a:extLst>
              <a:ext uri="{FF2B5EF4-FFF2-40B4-BE49-F238E27FC236}">
                <a16:creationId xmlns:a16="http://schemas.microsoft.com/office/drawing/2014/main" id="{70BDFD15-6078-46C8-B756-F08CA5AFE733}"/>
              </a:ext>
            </a:extLst>
          </p:cNvPr>
          <p:cNvGraphicFramePr>
            <a:graphicFrameLocks noChangeAspect="1"/>
          </p:cNvGraphicFramePr>
          <p:nvPr/>
        </p:nvGraphicFramePr>
        <p:xfrm>
          <a:off x="250825" y="260350"/>
          <a:ext cx="6337300" cy="6337300"/>
        </p:xfrm>
        <a:graphic>
          <a:graphicData uri="http://schemas.openxmlformats.org/presentationml/2006/ole">
            <mc:AlternateContent xmlns:mc="http://schemas.openxmlformats.org/markup-compatibility/2006">
              <mc:Choice xmlns:v="urn:schemas-microsoft-com:vml" Requires="v">
                <p:oleObj spid="_x0000_s73734" name="Bitmap Image" r:id="rId3" imgW="1905266" imgH="1905266" progId="Paint.Picture">
                  <p:embed/>
                </p:oleObj>
              </mc:Choice>
              <mc:Fallback>
                <p:oleObj name="Bitmap Image" r:id="rId3" imgW="1905266" imgH="190526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6337300"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5A6A951-4603-419A-95D1-0D96F03E05EE}"/>
              </a:ext>
            </a:extLst>
          </p:cNvPr>
          <p:cNvSpPr>
            <a:spLocks noGrp="1" noChangeArrowheads="1"/>
          </p:cNvSpPr>
          <p:nvPr>
            <p:ph type="title"/>
          </p:nvPr>
        </p:nvSpPr>
        <p:spPr>
          <a:xfrm>
            <a:off x="250825" y="0"/>
            <a:ext cx="7477125" cy="1143000"/>
          </a:xfrm>
        </p:spPr>
        <p:txBody>
          <a:bodyPr/>
          <a:lstStyle/>
          <a:p>
            <a:pPr algn="ctr"/>
            <a:r>
              <a:rPr lang="sl-SI" altLang="sl-SI" sz="3600">
                <a:latin typeface="Book Antiqua" panose="02040602050305030304" pitchFamily="18" charset="0"/>
              </a:rPr>
              <a:t> PREVOD MORMONOVE KNJIGE</a:t>
            </a:r>
            <a:endParaRPr lang="en-US" altLang="sl-SI" sz="3600">
              <a:latin typeface="Book Antiqua" panose="02040602050305030304" pitchFamily="18" charset="0"/>
            </a:endParaRPr>
          </a:p>
        </p:txBody>
      </p:sp>
      <p:sp>
        <p:nvSpPr>
          <p:cNvPr id="55299" name="Rectangle 3">
            <a:extLst>
              <a:ext uri="{FF2B5EF4-FFF2-40B4-BE49-F238E27FC236}">
                <a16:creationId xmlns:a16="http://schemas.microsoft.com/office/drawing/2014/main" id="{8D3AE16F-F598-4905-A7C3-EA16A6218350}"/>
              </a:ext>
            </a:extLst>
          </p:cNvPr>
          <p:cNvSpPr>
            <a:spLocks noGrp="1" noChangeArrowheads="1"/>
          </p:cNvSpPr>
          <p:nvPr>
            <p:ph type="body" idx="1"/>
          </p:nvPr>
        </p:nvSpPr>
        <p:spPr>
          <a:xfrm>
            <a:off x="0" y="1125538"/>
            <a:ext cx="7596188" cy="5732462"/>
          </a:xfrm>
        </p:spPr>
        <p:txBody>
          <a:bodyPr/>
          <a:lstStyle/>
          <a:p>
            <a:r>
              <a:rPr lang="sl-SI" altLang="sl-SI" sz="2800">
                <a:latin typeface="Book Antiqua" panose="02040602050305030304" pitchFamily="18" charset="0"/>
              </a:rPr>
              <a:t>Osemnajstletnemu Josephu se je v drugem videnju prikazal nebeški glasnik prerok Moroni (sin preroka Mormona) in mu razodel da je na hribu Cumorah skritih nekaj zlatih plošč, na katerih je vgravirana zgodovina prvotnih ameriških prebivalcev. Čez 4 leta mu je Moroni izročil te plošče, zraven pa mu je dal še dva kristalna kamna, imenovana Urim in Tumim, ki sta mu omogočila da je prevedel in leta 1830 izdal Mormonovo knjigo. Po tem delu je plošče vrnil Moroniju v nebesa, da jih ne bi oskrunile nevredne roke.</a:t>
            </a:r>
            <a:endParaRPr lang="en-US" altLang="sl-SI" sz="2800">
              <a:latin typeface="Book Antiqua" panose="02040602050305030304"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D6A255C-1F5A-4A77-80A9-48655C0670FB}"/>
              </a:ext>
            </a:extLst>
          </p:cNvPr>
          <p:cNvSpPr>
            <a:spLocks noGrp="1" noChangeArrowheads="1"/>
          </p:cNvSpPr>
          <p:nvPr>
            <p:ph type="title"/>
          </p:nvPr>
        </p:nvSpPr>
        <p:spPr>
          <a:xfrm>
            <a:off x="250825" y="0"/>
            <a:ext cx="7477125" cy="1143000"/>
          </a:xfrm>
        </p:spPr>
        <p:txBody>
          <a:bodyPr/>
          <a:lstStyle/>
          <a:p>
            <a:pPr algn="ctr"/>
            <a:r>
              <a:rPr lang="sl-SI" altLang="sl-SI">
                <a:latin typeface="Book Antiqua" panose="02040602050305030304" pitchFamily="18" charset="0"/>
              </a:rPr>
              <a:t>MORMONOVA KNJIGA</a:t>
            </a:r>
            <a:endParaRPr lang="en-US" altLang="sl-SI">
              <a:latin typeface="Book Antiqua" panose="02040602050305030304" pitchFamily="18" charset="0"/>
            </a:endParaRPr>
          </a:p>
        </p:txBody>
      </p:sp>
      <p:sp>
        <p:nvSpPr>
          <p:cNvPr id="56323" name="Rectangle 3">
            <a:extLst>
              <a:ext uri="{FF2B5EF4-FFF2-40B4-BE49-F238E27FC236}">
                <a16:creationId xmlns:a16="http://schemas.microsoft.com/office/drawing/2014/main" id="{830323C3-F15A-4E11-9AF9-D022CF0AA8AE}"/>
              </a:ext>
            </a:extLst>
          </p:cNvPr>
          <p:cNvSpPr>
            <a:spLocks noGrp="1" noChangeArrowheads="1"/>
          </p:cNvSpPr>
          <p:nvPr>
            <p:ph type="body" idx="1"/>
          </p:nvPr>
        </p:nvSpPr>
        <p:spPr>
          <a:xfrm>
            <a:off x="0" y="1125538"/>
            <a:ext cx="7650163" cy="5732462"/>
          </a:xfrm>
        </p:spPr>
        <p:txBody>
          <a:bodyPr/>
          <a:lstStyle/>
          <a:p>
            <a:pPr>
              <a:lnSpc>
                <a:spcPct val="90000"/>
              </a:lnSpc>
            </a:pPr>
            <a:r>
              <a:rPr lang="sl-SI" altLang="sl-SI" sz="2400">
                <a:latin typeface="Book Antiqua" panose="02040602050305030304" pitchFamily="18" charset="0"/>
              </a:rPr>
              <a:t>Mormonova knjiga (eden od treh svetih spisov mormonov) poroča o dogodkih, ki so se zgodili od leta 600 pr. Kr. do leta 421 po Kr.. Jarediti, nek azijski narod, se je po neuspeli gradnji babilonskega stolpa preselil v Ameriko. Tam so se naselili tudi Izraelci, ki so se delili na Nefite (prave vernike) in Lamite (brezbožce). Kristus naj bi po križanju prišel v Ameriko, da bi tam obiskal svoje drugo ljudstvo in ustanovil Cerkev po jeruzalemskem vzoru. L. 420 so Lamiti začeli preganjati in pobijati Nefite, zato so bili za kazen spremenjeni v rdečekožce (Indijance). Rešilo se je le malo Nefitov, med njimi tudi Mormon in njegov sin Moroni. Številni zgodovinarji, menijo, da je Mormonova knjiga izmišljotina, ter da je pravzaprav ukraden rokopis neobjavljenega romana. Tudi arheološki dokazi o naselitvi Amerike potrjujejo mnenje zgodovinarjev.</a:t>
            </a:r>
            <a:endParaRPr lang="en-US" altLang="sl-SI" sz="2400">
              <a:latin typeface="Book Antiqua" panose="02040602050305030304" pitchFamily="18"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0" name="Object 4">
            <a:extLst>
              <a:ext uri="{FF2B5EF4-FFF2-40B4-BE49-F238E27FC236}">
                <a16:creationId xmlns:a16="http://schemas.microsoft.com/office/drawing/2014/main" id="{A7555A55-5CFD-40E7-86B9-9AB92D0EBF44}"/>
              </a:ext>
            </a:extLst>
          </p:cNvPr>
          <p:cNvGraphicFramePr>
            <a:graphicFrameLocks noChangeAspect="1"/>
          </p:cNvGraphicFramePr>
          <p:nvPr/>
        </p:nvGraphicFramePr>
        <p:xfrm>
          <a:off x="1187450" y="0"/>
          <a:ext cx="4749800" cy="6858000"/>
        </p:xfrm>
        <a:graphic>
          <a:graphicData uri="http://schemas.openxmlformats.org/presentationml/2006/ole">
            <mc:AlternateContent xmlns:mc="http://schemas.openxmlformats.org/markup-compatibility/2006">
              <mc:Choice xmlns:v="urn:schemas-microsoft-com:vml" Requires="v">
                <p:oleObj spid="_x0000_s80902" name="Bitmap Image" r:id="rId3" imgW="3134162" imgH="4525007" progId="Paint.Picture">
                  <p:embed/>
                </p:oleObj>
              </mc:Choice>
              <mc:Fallback>
                <p:oleObj name="Bitmap Image" r:id="rId3" imgW="3134162" imgH="452500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0"/>
                        <a:ext cx="4749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B84E298-DF4E-4518-AE9A-FF7D614465A0}"/>
              </a:ext>
            </a:extLst>
          </p:cNvPr>
          <p:cNvSpPr>
            <a:spLocks noGrp="1" noChangeArrowheads="1"/>
          </p:cNvSpPr>
          <p:nvPr>
            <p:ph type="title"/>
          </p:nvPr>
        </p:nvSpPr>
        <p:spPr>
          <a:xfrm>
            <a:off x="250825" y="0"/>
            <a:ext cx="7477125" cy="1143000"/>
          </a:xfrm>
        </p:spPr>
        <p:txBody>
          <a:bodyPr/>
          <a:lstStyle/>
          <a:p>
            <a:pPr algn="ctr"/>
            <a:r>
              <a:rPr lang="sl-SI" altLang="sl-SI" sz="3600">
                <a:latin typeface="Book Antiqua" panose="02040602050305030304" pitchFamily="18" charset="0"/>
              </a:rPr>
              <a:t>MORALNI NAUK MORMONOV</a:t>
            </a:r>
            <a:endParaRPr lang="en-US" altLang="sl-SI" sz="3600">
              <a:latin typeface="Book Antiqua" panose="02040602050305030304" pitchFamily="18" charset="0"/>
            </a:endParaRPr>
          </a:p>
        </p:txBody>
      </p:sp>
      <p:sp>
        <p:nvSpPr>
          <p:cNvPr id="65539" name="Rectangle 3">
            <a:extLst>
              <a:ext uri="{FF2B5EF4-FFF2-40B4-BE49-F238E27FC236}">
                <a16:creationId xmlns:a16="http://schemas.microsoft.com/office/drawing/2014/main" id="{F5695614-E148-493D-BD84-436175688460}"/>
              </a:ext>
            </a:extLst>
          </p:cNvPr>
          <p:cNvSpPr>
            <a:spLocks noGrp="1" noChangeArrowheads="1"/>
          </p:cNvSpPr>
          <p:nvPr>
            <p:ph type="body" idx="1"/>
          </p:nvPr>
        </p:nvSpPr>
        <p:spPr>
          <a:xfrm>
            <a:off x="0" y="1196975"/>
            <a:ext cx="7650163" cy="5661025"/>
          </a:xfrm>
        </p:spPr>
        <p:txBody>
          <a:bodyPr/>
          <a:lstStyle/>
          <a:p>
            <a:r>
              <a:rPr lang="sl-SI" altLang="sl-SI" sz="2800">
                <a:latin typeface="Book Antiqua" panose="02040602050305030304" pitchFamily="18" charset="0"/>
              </a:rPr>
              <a:t>Strogo se postijo vsako nedeljo v mesecu (zakon Beseda modrosti), redno dajejo za svojo cerkev desetino in miloščino za reveže.</a:t>
            </a:r>
          </a:p>
          <a:p>
            <a:r>
              <a:rPr lang="sl-SI" altLang="sl-SI" sz="2800">
                <a:latin typeface="Book Antiqua" panose="02040602050305030304" pitchFamily="18" charset="0"/>
              </a:rPr>
              <a:t>Mormonska vera močno poudarja pomembnost ustvarjanja novih življenj. </a:t>
            </a:r>
          </a:p>
          <a:p>
            <a:r>
              <a:rPr lang="sl-SI" altLang="sl-SI" sz="2800">
                <a:latin typeface="Book Antiqua" panose="02040602050305030304" pitchFamily="18" charset="0"/>
              </a:rPr>
              <a:t>Mormoni posvečajo veliko pozornosti vzgoji ter slovijo po trdnih družinskih vezeh.</a:t>
            </a:r>
          </a:p>
          <a:p>
            <a:r>
              <a:rPr lang="sl-SI" altLang="sl-SI" sz="2800">
                <a:latin typeface="Book Antiqua" panose="02040602050305030304" pitchFamily="18" charset="0"/>
              </a:rPr>
              <a:t>Kot konservativci črncem ne priznavajo enakopravnosti in jim ne dovoljujejo služb v svoji Cerkvi. Rasizem si razlagajo z verskimi razlogi.</a:t>
            </a:r>
            <a:endParaRPr lang="en-US" altLang="sl-SI" sz="2800">
              <a:latin typeface="Book Antiqua" panose="02040602050305030304" pitchFamily="18" charset="0"/>
            </a:endParaRPr>
          </a:p>
        </p:txBody>
      </p:sp>
    </p:spTree>
  </p:cSld>
  <p:clrMapOvr>
    <a:masterClrMapping/>
  </p:clrMapOvr>
  <p:transition>
    <p:fade/>
  </p:transition>
</p:sld>
</file>

<file path=ppt/theme/theme1.xml><?xml version="1.0" encoding="utf-8"?>
<a:theme xmlns:a="http://schemas.openxmlformats.org/drawingml/2006/main" name="Kimono">
  <a:themeElements>
    <a:clrScheme name="Kimono 9">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000000"/>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l-SI" sz="4800" b="0" i="0" u="none" strike="noStrike" cap="none" normalizeH="0" baseline="0" smtClean="0">
            <a:ln>
              <a:noFill/>
            </a:ln>
            <a:solidFill>
              <a:schemeClr val="tx2"/>
            </a:solidFill>
            <a:effectLst/>
            <a:latin typeface="Book Antiqua" panose="0204060205030503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l-SI" sz="4800" b="0" i="0" u="none" strike="noStrike" cap="none" normalizeH="0" baseline="0" smtClean="0">
            <a:ln>
              <a:noFill/>
            </a:ln>
            <a:solidFill>
              <a:schemeClr val="tx2"/>
            </a:solidFill>
            <a:effectLst/>
            <a:latin typeface="Book Antiqua" panose="02040602050305030304" pitchFamily="18"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
      <a:clrScheme name="Kimono 9">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000000"/>
        </a:hlink>
        <a:folHlink>
          <a:srgbClr val="DC89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Kimono</Template>
  <TotalTime>0</TotalTime>
  <Words>691</Words>
  <Application>Microsoft Office PowerPoint</Application>
  <PresentationFormat>On-screen Show (4:3)</PresentationFormat>
  <Paragraphs>59</Paragraphs>
  <Slides>20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Book Antiqua</vt:lpstr>
      <vt:lpstr>Kimono</vt:lpstr>
      <vt:lpstr>Bitmap Image</vt:lpstr>
      <vt:lpstr>CERKEV JEZUSA KRISTUSA SVETIH IZ POSLEDNJIH DNI</vt:lpstr>
      <vt:lpstr>MORMONI</vt:lpstr>
      <vt:lpstr>PowerPoint Presentation</vt:lpstr>
      <vt:lpstr>KAKO SE JE ZAČELO…</vt:lpstr>
      <vt:lpstr>PowerPoint Presentation</vt:lpstr>
      <vt:lpstr> PREVOD MORMONOVE KNJIGE</vt:lpstr>
      <vt:lpstr>MORMONOVA KNJIGA</vt:lpstr>
      <vt:lpstr>PowerPoint Presentation</vt:lpstr>
      <vt:lpstr>MORALNI NAUK MORMONOV</vt:lpstr>
      <vt:lpstr>MNOGOŽENSTVO</vt:lpstr>
      <vt:lpstr>PowerPoint Presentation</vt:lpstr>
      <vt:lpstr>ORGANIZACIJA CERKVE </vt:lpstr>
      <vt:lpstr>MISIJONARSKO DELO</vt:lpstr>
      <vt:lpstr>PowerPoint Presentation</vt:lpstr>
      <vt:lpstr>SVETI SPISI </vt:lpstr>
      <vt:lpstr>KRST</vt:lpstr>
      <vt:lpstr>TEMPLJI </vt:lpstr>
      <vt:lpstr>PowerPoint Presentation</vt:lpstr>
      <vt:lpstr>VERSKI PRAZNIKI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2019-06-03T09:10:19Z</dcterms:created>
  <dcterms:modified xsi:type="dcterms:W3CDTF">2019-06-03T09:10:19Z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