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2" r:id="rId1"/>
  </p:sldMasterIdLst>
  <p:notesMasterIdLst>
    <p:notesMasterId r:id="rId18"/>
  </p:notesMasterIdLst>
  <p:sldIdLst>
    <p:sldId id="256" r:id="rId2"/>
    <p:sldId id="258" r:id="rId3"/>
    <p:sldId id="257" r:id="rId4"/>
    <p:sldId id="268" r:id="rId5"/>
    <p:sldId id="261" r:id="rId6"/>
    <p:sldId id="260" r:id="rId7"/>
    <p:sldId id="263" r:id="rId8"/>
    <p:sldId id="265" r:id="rId9"/>
    <p:sldId id="266" r:id="rId10"/>
    <p:sldId id="269" r:id="rId11"/>
    <p:sldId id="270" r:id="rId12"/>
    <p:sldId id="267" r:id="rId13"/>
    <p:sldId id="264" r:id="rId14"/>
    <p:sldId id="271" r:id="rId15"/>
    <p:sldId id="272" r:id="rId16"/>
    <p:sldId id="273" r:id="rId17"/>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2" d="100"/>
          <a:sy n="152" d="100"/>
        </p:scale>
        <p:origin x="10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7D45C49C-909F-43BD-B581-8ADE8AC8000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l-SI"/>
          </a:p>
        </p:txBody>
      </p:sp>
      <p:sp>
        <p:nvSpPr>
          <p:cNvPr id="3" name="Ograda datuma 2">
            <a:extLst>
              <a:ext uri="{FF2B5EF4-FFF2-40B4-BE49-F238E27FC236}">
                <a16:creationId xmlns:a16="http://schemas.microsoft.com/office/drawing/2014/main" id="{55788E47-04AD-4B76-A23B-AFCED9207AD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A72C1E7-68BC-4FC6-BCE3-AEEF5F4AEC73}" type="datetimeFigureOut">
              <a:rPr lang="sl-SI"/>
              <a:pPr>
                <a:defRPr/>
              </a:pPr>
              <a:t>3. 06. 2019</a:t>
            </a:fld>
            <a:endParaRPr lang="sl-SI"/>
          </a:p>
        </p:txBody>
      </p:sp>
      <p:sp>
        <p:nvSpPr>
          <p:cNvPr id="4" name="Ograda stranske slike 3">
            <a:extLst>
              <a:ext uri="{FF2B5EF4-FFF2-40B4-BE49-F238E27FC236}">
                <a16:creationId xmlns:a16="http://schemas.microsoft.com/office/drawing/2014/main" id="{27D48DD7-678B-4644-B9F0-09DA836D238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grada opomb 4">
            <a:extLst>
              <a:ext uri="{FF2B5EF4-FFF2-40B4-BE49-F238E27FC236}">
                <a16:creationId xmlns:a16="http://schemas.microsoft.com/office/drawing/2014/main" id="{5FD110A4-6C92-4AE3-AD8E-F0544739EA5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noProof="0"/>
              <a:t>Uredite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grada noge 5">
            <a:extLst>
              <a:ext uri="{FF2B5EF4-FFF2-40B4-BE49-F238E27FC236}">
                <a16:creationId xmlns:a16="http://schemas.microsoft.com/office/drawing/2014/main" id="{C6974B87-1E9F-4B76-8899-8E099CD1494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l-SI"/>
          </a:p>
        </p:txBody>
      </p:sp>
      <p:sp>
        <p:nvSpPr>
          <p:cNvPr id="7" name="Ograda številke diapozitiva 6">
            <a:extLst>
              <a:ext uri="{FF2B5EF4-FFF2-40B4-BE49-F238E27FC236}">
                <a16:creationId xmlns:a16="http://schemas.microsoft.com/office/drawing/2014/main" id="{5F0A8B0A-5F24-4955-B98A-CABF1335E05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E5E3874-6D34-4A40-9A74-1A57DC3B6A10}"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mormon.org/learn/0,8672,1467-50,00.htm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mormon.org/learn/0,8672,942-50,00.html" TargetMode="External"/><Relationship Id="rId5" Type="http://schemas.openxmlformats.org/officeDocument/2006/relationships/hyperlink" Target="http://mormon.org/learn/0,8672,802-50,00.html" TargetMode="External"/><Relationship Id="rId4" Type="http://schemas.openxmlformats.org/officeDocument/2006/relationships/hyperlink" Target="http://mormon.org/learn/0,8672,801-50,00.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mormon.org/learn/0,8672,1591-50,00.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mormon.org/learn/0,8672,1468-50,00.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grada stranske slike 1">
            <a:extLst>
              <a:ext uri="{FF2B5EF4-FFF2-40B4-BE49-F238E27FC236}">
                <a16:creationId xmlns:a16="http://schemas.microsoft.com/office/drawing/2014/main" id="{290EA891-3E31-4C18-8BE4-840CEE546F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Ograda opomb 2">
            <a:extLst>
              <a:ext uri="{FF2B5EF4-FFF2-40B4-BE49-F238E27FC236}">
                <a16:creationId xmlns:a16="http://schemas.microsoft.com/office/drawing/2014/main" id="{A5FFC576-9C33-4E16-9926-7EF50AE90F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a:p>
        </p:txBody>
      </p:sp>
      <p:sp>
        <p:nvSpPr>
          <p:cNvPr id="27652" name="Ograda številke diapozitiva 3">
            <a:extLst>
              <a:ext uri="{FF2B5EF4-FFF2-40B4-BE49-F238E27FC236}">
                <a16:creationId xmlns:a16="http://schemas.microsoft.com/office/drawing/2014/main" id="{57AA0C08-DDC2-48C6-A0EB-107D728B99B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cs typeface="Arial" panose="020B0604020202020204" pitchFamily="34" charset="0"/>
              </a:defRPr>
            </a:lvl1pPr>
            <a:lvl2pPr marL="742950" indent="-285750" eaLnBrk="0" hangingPunct="0">
              <a:defRPr>
                <a:solidFill>
                  <a:schemeClr val="tx1"/>
                </a:solidFill>
                <a:latin typeface="Book Antiqua" panose="02040602050305030304" pitchFamily="18" charset="0"/>
                <a:cs typeface="Arial" panose="020B0604020202020204" pitchFamily="34" charset="0"/>
              </a:defRPr>
            </a:lvl2pPr>
            <a:lvl3pPr marL="1143000" indent="-228600" eaLnBrk="0" hangingPunct="0">
              <a:defRPr>
                <a:solidFill>
                  <a:schemeClr val="tx1"/>
                </a:solidFill>
                <a:latin typeface="Book Antiqua" panose="02040602050305030304" pitchFamily="18" charset="0"/>
                <a:cs typeface="Arial" panose="020B0604020202020204" pitchFamily="34" charset="0"/>
              </a:defRPr>
            </a:lvl3pPr>
            <a:lvl4pPr marL="1600200" indent="-228600" eaLnBrk="0" hangingPunct="0">
              <a:defRPr>
                <a:solidFill>
                  <a:schemeClr val="tx1"/>
                </a:solidFill>
                <a:latin typeface="Book Antiqua" panose="02040602050305030304" pitchFamily="18" charset="0"/>
                <a:cs typeface="Arial" panose="020B0604020202020204" pitchFamily="34" charset="0"/>
              </a:defRPr>
            </a:lvl4pPr>
            <a:lvl5pPr marL="2057400" indent="-228600" eaLnBrk="0" hangingPunct="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pPr eaLnBrk="1" hangingPunct="1"/>
            <a:fld id="{AC8FE10E-892F-4131-A140-95999FE9A442}" type="slidenum">
              <a:rPr lang="sl-SI" altLang="sl-SI">
                <a:latin typeface="Calibri" panose="020F0502020204030204" pitchFamily="34" charset="0"/>
              </a:rPr>
              <a:pPr eaLnBrk="1" hangingPunct="1"/>
              <a:t>1</a:t>
            </a:fld>
            <a:endParaRPr lang="sl-SI" altLang="sl-SI">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grada stranske slike 1">
            <a:extLst>
              <a:ext uri="{FF2B5EF4-FFF2-40B4-BE49-F238E27FC236}">
                <a16:creationId xmlns:a16="http://schemas.microsoft.com/office/drawing/2014/main" id="{44A3A1AA-CAB7-4898-A0E5-F356762D73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Ograda opomb 2">
            <a:extLst>
              <a:ext uri="{FF2B5EF4-FFF2-40B4-BE49-F238E27FC236}">
                <a16:creationId xmlns:a16="http://schemas.microsoft.com/office/drawing/2014/main" id="{2E5D9A5F-F2F2-4280-9705-902AD69733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l-SI" altLang="sl-SI" b="1"/>
              <a:t>POČITNICE IN POSEBNI PRAZNIKI</a:t>
            </a:r>
            <a:br>
              <a:rPr lang="sl-SI" altLang="sl-SI" b="1"/>
            </a:br>
            <a:br>
              <a:rPr lang="sl-SI" altLang="sl-SI"/>
            </a:br>
            <a:r>
              <a:rPr lang="sl-SI" altLang="sl-SI"/>
              <a:t>Člani Cerkve praznujejo božič in veliko noč. Ta dva dogodka sta v duhovnem smislu zanje najpomembnejša dneva v zgodovini zaradi rojstva, trpljenja, smrti in vstajenja Jezusa Kristusa. Člani Cerkve prav tako praznujejo krajevne in državne praznike dežele, v kateri živijo. Člani Cerkve praznujejo tudi rojstne dneve, obletnice in podobne dogodke. </a:t>
            </a:r>
          </a:p>
          <a:p>
            <a:pPr eaLnBrk="1" hangingPunct="1"/>
            <a:r>
              <a:rPr lang="sl-SI" altLang="sl-SI"/>
              <a:t> </a:t>
            </a:r>
          </a:p>
          <a:p>
            <a:pPr eaLnBrk="1" hangingPunct="1"/>
            <a:endParaRPr lang="sl-SI" altLang="sl-SI"/>
          </a:p>
        </p:txBody>
      </p:sp>
      <p:sp>
        <p:nvSpPr>
          <p:cNvPr id="4" name="Ograda številke diapozitiva 3">
            <a:extLst>
              <a:ext uri="{FF2B5EF4-FFF2-40B4-BE49-F238E27FC236}">
                <a16:creationId xmlns:a16="http://schemas.microsoft.com/office/drawing/2014/main" id="{BC5EE871-C0AE-43B5-B902-623E19DF1AFC}"/>
              </a:ext>
            </a:extLst>
          </p:cNvPr>
          <p:cNvSpPr>
            <a:spLocks noGrp="1"/>
          </p:cNvSpPr>
          <p:nvPr>
            <p:ph type="sldNum" sz="quarter" idx="5"/>
          </p:nvPr>
        </p:nvSpPr>
        <p:spPr/>
        <p:txBody>
          <a:bodyPr/>
          <a:lstStyle>
            <a:lvl1pPr eaLnBrk="0" hangingPunct="0">
              <a:defRPr>
                <a:solidFill>
                  <a:schemeClr val="tx1"/>
                </a:solidFill>
                <a:latin typeface="Book Antiqua" panose="02040602050305030304" pitchFamily="18" charset="0"/>
                <a:cs typeface="Arial" panose="020B0604020202020204" pitchFamily="34" charset="0"/>
              </a:defRPr>
            </a:lvl1pPr>
            <a:lvl2pPr marL="742950" indent="-285750" eaLnBrk="0" hangingPunct="0">
              <a:defRPr>
                <a:solidFill>
                  <a:schemeClr val="tx1"/>
                </a:solidFill>
                <a:latin typeface="Book Antiqua" panose="02040602050305030304" pitchFamily="18" charset="0"/>
                <a:cs typeface="Arial" panose="020B0604020202020204" pitchFamily="34" charset="0"/>
              </a:defRPr>
            </a:lvl2pPr>
            <a:lvl3pPr marL="1143000" indent="-228600" eaLnBrk="0" hangingPunct="0">
              <a:defRPr>
                <a:solidFill>
                  <a:schemeClr val="tx1"/>
                </a:solidFill>
                <a:latin typeface="Book Antiqua" panose="02040602050305030304" pitchFamily="18" charset="0"/>
                <a:cs typeface="Arial" panose="020B0604020202020204" pitchFamily="34" charset="0"/>
              </a:defRPr>
            </a:lvl3pPr>
            <a:lvl4pPr marL="1600200" indent="-228600" eaLnBrk="0" hangingPunct="0">
              <a:defRPr>
                <a:solidFill>
                  <a:schemeClr val="tx1"/>
                </a:solidFill>
                <a:latin typeface="Book Antiqua" panose="02040602050305030304" pitchFamily="18" charset="0"/>
                <a:cs typeface="Arial" panose="020B0604020202020204" pitchFamily="34" charset="0"/>
              </a:defRPr>
            </a:lvl4pPr>
            <a:lvl5pPr marL="2057400" indent="-228600" eaLnBrk="0" hangingPunct="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pPr eaLnBrk="1" hangingPunct="1"/>
            <a:fld id="{6E8A89C5-76AB-4D9D-A100-0C5C1EB2D6D6}" type="slidenum">
              <a:rPr lang="sl-SI" altLang="sl-SI">
                <a:latin typeface="Calibri" panose="020F0502020204030204" pitchFamily="34" charset="0"/>
              </a:rPr>
              <a:pPr eaLnBrk="1" hangingPunct="1"/>
              <a:t>10</a:t>
            </a:fld>
            <a:endParaRPr lang="sl-SI" altLang="sl-SI">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Ograda stranske slike 1">
            <a:extLst>
              <a:ext uri="{FF2B5EF4-FFF2-40B4-BE49-F238E27FC236}">
                <a16:creationId xmlns:a16="http://schemas.microsoft.com/office/drawing/2014/main" id="{9797921D-495B-4C09-A777-20F508748E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Ograda opomb 2">
            <a:extLst>
              <a:ext uri="{FF2B5EF4-FFF2-40B4-BE49-F238E27FC236}">
                <a16:creationId xmlns:a16="http://schemas.microsoft.com/office/drawing/2014/main" id="{C9BF4BF1-380F-4B22-A0A3-890443B3D2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l-SI" altLang="sl-SI" b="1"/>
              <a:t>MORMONSKA CERKEV V SLO</a:t>
            </a:r>
            <a:endParaRPr lang="sl-SI" altLang="sl-SI"/>
          </a:p>
          <a:p>
            <a:pPr eaLnBrk="1" hangingPunct="1"/>
            <a:r>
              <a:rPr lang="sl-SI" altLang="sl-SI"/>
              <a:t>V Sloveniji je okoli 300 mormonov. Njihovo cerkev so zgradili aprila l. 2008.</a:t>
            </a:r>
          </a:p>
          <a:p>
            <a:pPr eaLnBrk="1" hangingPunct="1"/>
            <a:r>
              <a:rPr lang="sl-SI" altLang="sl-SI"/>
              <a:t> </a:t>
            </a:r>
          </a:p>
          <a:p>
            <a:pPr eaLnBrk="1" hangingPunct="1"/>
            <a:endParaRPr lang="sl-SI" altLang="sl-SI"/>
          </a:p>
        </p:txBody>
      </p:sp>
      <p:sp>
        <p:nvSpPr>
          <p:cNvPr id="4" name="Ograda številke diapozitiva 3">
            <a:extLst>
              <a:ext uri="{FF2B5EF4-FFF2-40B4-BE49-F238E27FC236}">
                <a16:creationId xmlns:a16="http://schemas.microsoft.com/office/drawing/2014/main" id="{E79E6127-E195-49A2-894D-227CEE651FB3}"/>
              </a:ext>
            </a:extLst>
          </p:cNvPr>
          <p:cNvSpPr>
            <a:spLocks noGrp="1"/>
          </p:cNvSpPr>
          <p:nvPr>
            <p:ph type="sldNum" sz="quarter" idx="5"/>
          </p:nvPr>
        </p:nvSpPr>
        <p:spPr/>
        <p:txBody>
          <a:bodyPr/>
          <a:lstStyle>
            <a:lvl1pPr eaLnBrk="0" hangingPunct="0">
              <a:defRPr>
                <a:solidFill>
                  <a:schemeClr val="tx1"/>
                </a:solidFill>
                <a:latin typeface="Book Antiqua" panose="02040602050305030304" pitchFamily="18" charset="0"/>
                <a:cs typeface="Arial" panose="020B0604020202020204" pitchFamily="34" charset="0"/>
              </a:defRPr>
            </a:lvl1pPr>
            <a:lvl2pPr marL="742950" indent="-285750" eaLnBrk="0" hangingPunct="0">
              <a:defRPr>
                <a:solidFill>
                  <a:schemeClr val="tx1"/>
                </a:solidFill>
                <a:latin typeface="Book Antiqua" panose="02040602050305030304" pitchFamily="18" charset="0"/>
                <a:cs typeface="Arial" panose="020B0604020202020204" pitchFamily="34" charset="0"/>
              </a:defRPr>
            </a:lvl2pPr>
            <a:lvl3pPr marL="1143000" indent="-228600" eaLnBrk="0" hangingPunct="0">
              <a:defRPr>
                <a:solidFill>
                  <a:schemeClr val="tx1"/>
                </a:solidFill>
                <a:latin typeface="Book Antiqua" panose="02040602050305030304" pitchFamily="18" charset="0"/>
                <a:cs typeface="Arial" panose="020B0604020202020204" pitchFamily="34" charset="0"/>
              </a:defRPr>
            </a:lvl3pPr>
            <a:lvl4pPr marL="1600200" indent="-228600" eaLnBrk="0" hangingPunct="0">
              <a:defRPr>
                <a:solidFill>
                  <a:schemeClr val="tx1"/>
                </a:solidFill>
                <a:latin typeface="Book Antiqua" panose="02040602050305030304" pitchFamily="18" charset="0"/>
                <a:cs typeface="Arial" panose="020B0604020202020204" pitchFamily="34" charset="0"/>
              </a:defRPr>
            </a:lvl4pPr>
            <a:lvl5pPr marL="2057400" indent="-228600" eaLnBrk="0" hangingPunct="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pPr eaLnBrk="1" hangingPunct="1"/>
            <a:fld id="{9A388E4F-5249-4D44-95FE-32ECA9489597}" type="slidenum">
              <a:rPr lang="sl-SI" altLang="sl-SI">
                <a:latin typeface="Calibri" panose="020F0502020204030204" pitchFamily="34" charset="0"/>
              </a:rPr>
              <a:pPr eaLnBrk="1" hangingPunct="1"/>
              <a:t>11</a:t>
            </a:fld>
            <a:endParaRPr lang="sl-SI" altLang="sl-SI">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grada stranske slike 1">
            <a:extLst>
              <a:ext uri="{FF2B5EF4-FFF2-40B4-BE49-F238E27FC236}">
                <a16:creationId xmlns:a16="http://schemas.microsoft.com/office/drawing/2014/main" id="{2A85E4E5-65CB-48A5-90E4-127B6AE8BC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Ograda opomb 2">
            <a:extLst>
              <a:ext uri="{FF2B5EF4-FFF2-40B4-BE49-F238E27FC236}">
                <a16:creationId xmlns:a16="http://schemas.microsoft.com/office/drawing/2014/main" id="{4B02205C-B9D8-4F0C-A8B1-305F007CF5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l-SI" altLang="sl-SI" b="1"/>
              <a:t>TEMPLJI PO SVETU</a:t>
            </a:r>
            <a:endParaRPr lang="sl-SI" altLang="sl-SI"/>
          </a:p>
          <a:p>
            <a:pPr eaLnBrk="1" hangingPunct="1"/>
            <a:r>
              <a:rPr lang="sl-SI" altLang="sl-SI"/>
              <a:t>Cerkev Jezusa Kristusa svetih iz poslednjih dni ima več kot sto delujočih templjev po vsem svetu. Obiskovalci si lahko ogledajo tempeljsko okolico vseh templjev in pridejo na dan odprtih vrat, kateremu sledi posvetitev. Vendar pa je vstop v tempelj po posvetitvi dovoljen le krščenim članom, ki izpolnjujejo pogoje in so pripravljeni. Templji se nahajajo v naslednjih delih sveta:</a:t>
            </a:r>
          </a:p>
          <a:p>
            <a:pPr eaLnBrk="1" hangingPunct="1"/>
            <a:r>
              <a:rPr lang="sl-SI" altLang="sl-SI"/>
              <a:t>-Afrika              -ZDA                              -Osrednja/južna Amerika    </a:t>
            </a:r>
          </a:p>
          <a:p>
            <a:pPr eaLnBrk="1" hangingPunct="1"/>
            <a:r>
              <a:rPr lang="sl-SI" altLang="sl-SI"/>
              <a:t>- Azija               - Avstralija             -Evropa                              - Mehika</a:t>
            </a:r>
          </a:p>
          <a:p>
            <a:pPr eaLnBrk="1" hangingPunct="1"/>
            <a:endParaRPr lang="sl-SI" altLang="sl-SI"/>
          </a:p>
        </p:txBody>
      </p:sp>
      <p:sp>
        <p:nvSpPr>
          <p:cNvPr id="4" name="Ograda številke diapozitiva 3">
            <a:extLst>
              <a:ext uri="{FF2B5EF4-FFF2-40B4-BE49-F238E27FC236}">
                <a16:creationId xmlns:a16="http://schemas.microsoft.com/office/drawing/2014/main" id="{E8AD368C-1743-4013-AF7A-9E4192202E30}"/>
              </a:ext>
            </a:extLst>
          </p:cNvPr>
          <p:cNvSpPr>
            <a:spLocks noGrp="1"/>
          </p:cNvSpPr>
          <p:nvPr>
            <p:ph type="sldNum" sz="quarter" idx="5"/>
          </p:nvPr>
        </p:nvSpPr>
        <p:spPr/>
        <p:txBody>
          <a:bodyPr/>
          <a:lstStyle>
            <a:lvl1pPr eaLnBrk="0" hangingPunct="0">
              <a:defRPr>
                <a:solidFill>
                  <a:schemeClr val="tx1"/>
                </a:solidFill>
                <a:latin typeface="Book Antiqua" panose="02040602050305030304" pitchFamily="18" charset="0"/>
                <a:cs typeface="Arial" panose="020B0604020202020204" pitchFamily="34" charset="0"/>
              </a:defRPr>
            </a:lvl1pPr>
            <a:lvl2pPr marL="742950" indent="-285750" eaLnBrk="0" hangingPunct="0">
              <a:defRPr>
                <a:solidFill>
                  <a:schemeClr val="tx1"/>
                </a:solidFill>
                <a:latin typeface="Book Antiqua" panose="02040602050305030304" pitchFamily="18" charset="0"/>
                <a:cs typeface="Arial" panose="020B0604020202020204" pitchFamily="34" charset="0"/>
              </a:defRPr>
            </a:lvl2pPr>
            <a:lvl3pPr marL="1143000" indent="-228600" eaLnBrk="0" hangingPunct="0">
              <a:defRPr>
                <a:solidFill>
                  <a:schemeClr val="tx1"/>
                </a:solidFill>
                <a:latin typeface="Book Antiqua" panose="02040602050305030304" pitchFamily="18" charset="0"/>
                <a:cs typeface="Arial" panose="020B0604020202020204" pitchFamily="34" charset="0"/>
              </a:defRPr>
            </a:lvl3pPr>
            <a:lvl4pPr marL="1600200" indent="-228600" eaLnBrk="0" hangingPunct="0">
              <a:defRPr>
                <a:solidFill>
                  <a:schemeClr val="tx1"/>
                </a:solidFill>
                <a:latin typeface="Book Antiqua" panose="02040602050305030304" pitchFamily="18" charset="0"/>
                <a:cs typeface="Arial" panose="020B0604020202020204" pitchFamily="34" charset="0"/>
              </a:defRPr>
            </a:lvl4pPr>
            <a:lvl5pPr marL="2057400" indent="-228600" eaLnBrk="0" hangingPunct="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pPr eaLnBrk="1" hangingPunct="1"/>
            <a:fld id="{D33D6F30-7D53-4976-BA9E-348198E7F37D}" type="slidenum">
              <a:rPr lang="sl-SI" altLang="sl-SI">
                <a:latin typeface="Calibri" panose="020F0502020204030204" pitchFamily="34" charset="0"/>
              </a:rPr>
              <a:pPr eaLnBrk="1" hangingPunct="1"/>
              <a:t>12</a:t>
            </a:fld>
            <a:endParaRPr lang="sl-SI" altLang="sl-SI">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grada stranske slike 1">
            <a:extLst>
              <a:ext uri="{FF2B5EF4-FFF2-40B4-BE49-F238E27FC236}">
                <a16:creationId xmlns:a16="http://schemas.microsoft.com/office/drawing/2014/main" id="{1B2440E9-B1D3-40BD-852E-FB1B1774BB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Ograda opomb 2">
            <a:extLst>
              <a:ext uri="{FF2B5EF4-FFF2-40B4-BE49-F238E27FC236}">
                <a16:creationId xmlns:a16="http://schemas.microsoft.com/office/drawing/2014/main" id="{1EF0AAA9-ACBC-4340-87B6-D57E0EBAC4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l-SI" altLang="sl-SI" b="1"/>
              <a:t>KDO SO MORMONI?</a:t>
            </a:r>
            <a:endParaRPr lang="sl-SI" altLang="sl-SI"/>
          </a:p>
          <a:p>
            <a:pPr eaLnBrk="1" hangingPunct="1"/>
            <a:r>
              <a:rPr lang="sl-SI" altLang="sl-SI"/>
              <a:t>Po ulicah večjih slovenskih mest pogosto srečujemo urejeno oblečene mlade fante (navadno v paru), večkrat z nahrbtniki in s priponko. Gre za mormone, ki prihajajo iz Amerike in se uradno imenujejo Cerkev Jezusa Kristusa svetih iz poslednjih dni.</a:t>
            </a:r>
          </a:p>
          <a:p>
            <a:pPr eaLnBrk="1" hangingPunct="1"/>
            <a:endParaRPr lang="sl-SI" altLang="sl-SI"/>
          </a:p>
        </p:txBody>
      </p:sp>
      <p:sp>
        <p:nvSpPr>
          <p:cNvPr id="4" name="Ograda številke diapozitiva 3">
            <a:extLst>
              <a:ext uri="{FF2B5EF4-FFF2-40B4-BE49-F238E27FC236}">
                <a16:creationId xmlns:a16="http://schemas.microsoft.com/office/drawing/2014/main" id="{6579DDD5-9793-4A01-B4A7-8FAEFEBD97F6}"/>
              </a:ext>
            </a:extLst>
          </p:cNvPr>
          <p:cNvSpPr>
            <a:spLocks noGrp="1"/>
          </p:cNvSpPr>
          <p:nvPr>
            <p:ph type="sldNum" sz="quarter" idx="5"/>
          </p:nvPr>
        </p:nvSpPr>
        <p:spPr/>
        <p:txBody>
          <a:bodyPr/>
          <a:lstStyle>
            <a:lvl1pPr eaLnBrk="0" hangingPunct="0">
              <a:defRPr>
                <a:solidFill>
                  <a:schemeClr val="tx1"/>
                </a:solidFill>
                <a:latin typeface="Book Antiqua" panose="02040602050305030304" pitchFamily="18" charset="0"/>
                <a:cs typeface="Arial" panose="020B0604020202020204" pitchFamily="34" charset="0"/>
              </a:defRPr>
            </a:lvl1pPr>
            <a:lvl2pPr marL="742950" indent="-285750" eaLnBrk="0" hangingPunct="0">
              <a:defRPr>
                <a:solidFill>
                  <a:schemeClr val="tx1"/>
                </a:solidFill>
                <a:latin typeface="Book Antiqua" panose="02040602050305030304" pitchFamily="18" charset="0"/>
                <a:cs typeface="Arial" panose="020B0604020202020204" pitchFamily="34" charset="0"/>
              </a:defRPr>
            </a:lvl2pPr>
            <a:lvl3pPr marL="1143000" indent="-228600" eaLnBrk="0" hangingPunct="0">
              <a:defRPr>
                <a:solidFill>
                  <a:schemeClr val="tx1"/>
                </a:solidFill>
                <a:latin typeface="Book Antiqua" panose="02040602050305030304" pitchFamily="18" charset="0"/>
                <a:cs typeface="Arial" panose="020B0604020202020204" pitchFamily="34" charset="0"/>
              </a:defRPr>
            </a:lvl3pPr>
            <a:lvl4pPr marL="1600200" indent="-228600" eaLnBrk="0" hangingPunct="0">
              <a:defRPr>
                <a:solidFill>
                  <a:schemeClr val="tx1"/>
                </a:solidFill>
                <a:latin typeface="Book Antiqua" panose="02040602050305030304" pitchFamily="18" charset="0"/>
                <a:cs typeface="Arial" panose="020B0604020202020204" pitchFamily="34" charset="0"/>
              </a:defRPr>
            </a:lvl4pPr>
            <a:lvl5pPr marL="2057400" indent="-228600" eaLnBrk="0" hangingPunct="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pPr eaLnBrk="1" hangingPunct="1"/>
            <a:fld id="{DC34BBE1-9EF3-4D06-B85F-3256901A6D71}" type="slidenum">
              <a:rPr lang="sl-SI" altLang="sl-SI">
                <a:latin typeface="Calibri" panose="020F0502020204030204" pitchFamily="34" charset="0"/>
              </a:rPr>
              <a:pPr eaLnBrk="1" hangingPunct="1"/>
              <a:t>2</a:t>
            </a:fld>
            <a:endParaRPr lang="sl-SI" altLang="sl-SI">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grada stranske slike 1">
            <a:extLst>
              <a:ext uri="{FF2B5EF4-FFF2-40B4-BE49-F238E27FC236}">
                <a16:creationId xmlns:a16="http://schemas.microsoft.com/office/drawing/2014/main" id="{12E50DF5-6D03-4A86-B8E4-46ADB46D29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Ograda opomb 2">
            <a:extLst>
              <a:ext uri="{FF2B5EF4-FFF2-40B4-BE49-F238E27FC236}">
                <a16:creationId xmlns:a16="http://schemas.microsoft.com/office/drawing/2014/main" id="{2E43CDDC-EB34-460E-A398-7486A4CB66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l-SI" altLang="sl-SI" b="1"/>
              <a:t>JOSEPH SMITH</a:t>
            </a:r>
          </a:p>
          <a:p>
            <a:pPr eaLnBrk="1" hangingPunct="1"/>
            <a:r>
              <a:rPr lang="sl-SI" altLang="sl-SI"/>
              <a:t>Mormonsko skupnost je ustanovil sin angleških priseljencev v Severni Ameriki Joseph Smith. Oče, ki je pogosto spreminjal poklic in bivališče, se je ukvarjal z napovedovanjem prihodnosti in kopanjem zlata, mati je izhajala iz družine, ki je bila nagnjena k praznoverju, svoja »videnja« je celo objavila. Zelo zgodaj je tudi Joseph imel »videnja«. Že petnajstletnemu naj bi bil Bog predstavil svojega sina Jezusa Kristusa in mu »razodel«, da so vse Cerkve in sekte v zmoti. Osemnajstletniku se je v drugem »videnju« prikazal nebeški glasnik prerok Moroni, sin preroka Mormona, ki mu je razodel, da je na hribu Cumorah nedaleč od domače hiše skritih nekaj zlatih plošč, na katerih je vgravirana zgodovina prvotnih ameriških prebivalcev. Ko mu je čez štiri leta prerok Moroni je izročil te plošče, mu je dal tudi dva kristalna kamna starozaveznega velikega duhovnika, imenovana Urim in Tumim, ki sta mu omogočila, da je prevedel in leta  izdal v 5000 izvodih Mormonovo knjigo.</a:t>
            </a:r>
          </a:p>
          <a:p>
            <a:pPr eaLnBrk="1" hangingPunct="1">
              <a:spcBef>
                <a:spcPct val="0"/>
              </a:spcBef>
            </a:pPr>
            <a:endParaRPr lang="sl-SI" altLang="sl-SI"/>
          </a:p>
        </p:txBody>
      </p:sp>
      <p:sp>
        <p:nvSpPr>
          <p:cNvPr id="28676" name="Ograda številke diapozitiva 3">
            <a:extLst>
              <a:ext uri="{FF2B5EF4-FFF2-40B4-BE49-F238E27FC236}">
                <a16:creationId xmlns:a16="http://schemas.microsoft.com/office/drawing/2014/main" id="{B3936E62-05B4-4923-B09C-80FFC26AF38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cs typeface="Arial" panose="020B0604020202020204" pitchFamily="34" charset="0"/>
              </a:defRPr>
            </a:lvl1pPr>
            <a:lvl2pPr marL="742950" indent="-285750" eaLnBrk="0" hangingPunct="0">
              <a:defRPr>
                <a:solidFill>
                  <a:schemeClr val="tx1"/>
                </a:solidFill>
                <a:latin typeface="Book Antiqua" panose="02040602050305030304" pitchFamily="18" charset="0"/>
                <a:cs typeface="Arial" panose="020B0604020202020204" pitchFamily="34" charset="0"/>
              </a:defRPr>
            </a:lvl2pPr>
            <a:lvl3pPr marL="1143000" indent="-228600" eaLnBrk="0" hangingPunct="0">
              <a:defRPr>
                <a:solidFill>
                  <a:schemeClr val="tx1"/>
                </a:solidFill>
                <a:latin typeface="Book Antiqua" panose="02040602050305030304" pitchFamily="18" charset="0"/>
                <a:cs typeface="Arial" panose="020B0604020202020204" pitchFamily="34" charset="0"/>
              </a:defRPr>
            </a:lvl3pPr>
            <a:lvl4pPr marL="1600200" indent="-228600" eaLnBrk="0" hangingPunct="0">
              <a:defRPr>
                <a:solidFill>
                  <a:schemeClr val="tx1"/>
                </a:solidFill>
                <a:latin typeface="Book Antiqua" panose="02040602050305030304" pitchFamily="18" charset="0"/>
                <a:cs typeface="Arial" panose="020B0604020202020204" pitchFamily="34" charset="0"/>
              </a:defRPr>
            </a:lvl4pPr>
            <a:lvl5pPr marL="2057400" indent="-228600" eaLnBrk="0" hangingPunct="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pPr eaLnBrk="1" hangingPunct="1"/>
            <a:fld id="{ACBE98BF-824C-4CCD-B350-B58C122214AC}" type="slidenum">
              <a:rPr lang="sl-SI" altLang="sl-SI">
                <a:latin typeface="Calibri" panose="020F0502020204030204" pitchFamily="34" charset="0"/>
              </a:rPr>
              <a:pPr eaLnBrk="1" hangingPunct="1"/>
              <a:t>3</a:t>
            </a:fld>
            <a:endParaRPr lang="sl-SI" altLang="sl-SI">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grada stranske slike 1">
            <a:extLst>
              <a:ext uri="{FF2B5EF4-FFF2-40B4-BE49-F238E27FC236}">
                <a16:creationId xmlns:a16="http://schemas.microsoft.com/office/drawing/2014/main" id="{86322D92-7654-4BF6-92CD-1D343ADB60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Ograda opomb 2">
            <a:extLst>
              <a:ext uri="{FF2B5EF4-FFF2-40B4-BE49-F238E27FC236}">
                <a16:creationId xmlns:a16="http://schemas.microsoft.com/office/drawing/2014/main" id="{350FD58A-0E05-4BA8-845B-1C7BCF2B5C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l-SI" altLang="sl-SI" b="1"/>
              <a:t>ZGODOVINA CERKVE</a:t>
            </a:r>
          </a:p>
          <a:p>
            <a:pPr eaLnBrk="1" hangingPunct="1"/>
            <a:r>
              <a:rPr lang="sl-SI" altLang="sl-SI"/>
              <a:t>Spomladi leta 1820 se je štirinajstletni fant po imenu Joseph Smith namenil v gozdič blizu svojega doma v Palmyri v New Yorku in </a:t>
            </a:r>
            <a:r>
              <a:rPr lang="sl-SI" altLang="sl-SI">
                <a:hlinkClick r:id="rId3"/>
              </a:rPr>
              <a:t>molil</a:t>
            </a:r>
            <a:r>
              <a:rPr lang="sl-SI" altLang="sl-SI"/>
              <a:t>, da bi spoznal, kateri cerkvi naj se pridruži. V odgovor na molitev sta se mu prikazala </a:t>
            </a:r>
            <a:r>
              <a:rPr lang="sl-SI" altLang="sl-SI">
                <a:hlinkClick r:id="rId4"/>
              </a:rPr>
              <a:t>Bog Oče</a:t>
            </a:r>
            <a:r>
              <a:rPr lang="sl-SI" altLang="sl-SI"/>
              <a:t> in njegov Sin, </a:t>
            </a:r>
            <a:r>
              <a:rPr lang="sl-SI" altLang="sl-SI">
                <a:hlinkClick r:id="rId5"/>
              </a:rPr>
              <a:t>Jezus Kristus</a:t>
            </a:r>
            <a:r>
              <a:rPr lang="sl-SI" altLang="sl-SI"/>
              <a:t>, prav kakor so se nebeška bitja v svetopisemskih dneh prikazala prerokom, kot sta bila Mojzes in Pavel. Joseph je izvedel, da Cerkve, ki jo je prvotno osnoval Jezus Kristus, ni več na Zemlji. </a:t>
            </a:r>
          </a:p>
          <a:p>
            <a:pPr eaLnBrk="1" hangingPunct="1"/>
            <a:r>
              <a:rPr lang="sl-SI" altLang="sl-SI"/>
              <a:t>Josepha Smitha je Bog izvolil, da bo na Zemlji </a:t>
            </a:r>
            <a:r>
              <a:rPr lang="sl-SI" altLang="sl-SI">
                <a:hlinkClick r:id="rId6"/>
              </a:rPr>
              <a:t>obnovil Cerkev Jezusa Kristusa</a:t>
            </a:r>
            <a:r>
              <a:rPr lang="sl-SI" altLang="sl-SI"/>
              <a:t>. Cerkev je bila ustanovljena v Fayettu v New Yorku 6. aprila 1830 pod vodstvom Josepha Smitha. Prerasla je v svetovno organizacijo članov in občestev. </a:t>
            </a:r>
          </a:p>
          <a:p>
            <a:pPr eaLnBrk="1" hangingPunct="1"/>
            <a:endParaRPr lang="sl-SI" altLang="sl-SI"/>
          </a:p>
        </p:txBody>
      </p:sp>
      <p:sp>
        <p:nvSpPr>
          <p:cNvPr id="4" name="Ograda številke diapozitiva 3">
            <a:extLst>
              <a:ext uri="{FF2B5EF4-FFF2-40B4-BE49-F238E27FC236}">
                <a16:creationId xmlns:a16="http://schemas.microsoft.com/office/drawing/2014/main" id="{804EA7B1-CD92-4F62-978A-5EDA006836EB}"/>
              </a:ext>
            </a:extLst>
          </p:cNvPr>
          <p:cNvSpPr>
            <a:spLocks noGrp="1"/>
          </p:cNvSpPr>
          <p:nvPr>
            <p:ph type="sldNum" sz="quarter" idx="5"/>
          </p:nvPr>
        </p:nvSpPr>
        <p:spPr/>
        <p:txBody>
          <a:bodyPr/>
          <a:lstStyle>
            <a:lvl1pPr eaLnBrk="0" hangingPunct="0">
              <a:defRPr>
                <a:solidFill>
                  <a:schemeClr val="tx1"/>
                </a:solidFill>
                <a:latin typeface="Book Antiqua" panose="02040602050305030304" pitchFamily="18" charset="0"/>
                <a:cs typeface="Arial" panose="020B0604020202020204" pitchFamily="34" charset="0"/>
              </a:defRPr>
            </a:lvl1pPr>
            <a:lvl2pPr marL="742950" indent="-285750" eaLnBrk="0" hangingPunct="0">
              <a:defRPr>
                <a:solidFill>
                  <a:schemeClr val="tx1"/>
                </a:solidFill>
                <a:latin typeface="Book Antiqua" panose="02040602050305030304" pitchFamily="18" charset="0"/>
                <a:cs typeface="Arial" panose="020B0604020202020204" pitchFamily="34" charset="0"/>
              </a:defRPr>
            </a:lvl2pPr>
            <a:lvl3pPr marL="1143000" indent="-228600" eaLnBrk="0" hangingPunct="0">
              <a:defRPr>
                <a:solidFill>
                  <a:schemeClr val="tx1"/>
                </a:solidFill>
                <a:latin typeface="Book Antiqua" panose="02040602050305030304" pitchFamily="18" charset="0"/>
                <a:cs typeface="Arial" panose="020B0604020202020204" pitchFamily="34" charset="0"/>
              </a:defRPr>
            </a:lvl3pPr>
            <a:lvl4pPr marL="1600200" indent="-228600" eaLnBrk="0" hangingPunct="0">
              <a:defRPr>
                <a:solidFill>
                  <a:schemeClr val="tx1"/>
                </a:solidFill>
                <a:latin typeface="Book Antiqua" panose="02040602050305030304" pitchFamily="18" charset="0"/>
                <a:cs typeface="Arial" panose="020B0604020202020204" pitchFamily="34" charset="0"/>
              </a:defRPr>
            </a:lvl4pPr>
            <a:lvl5pPr marL="2057400" indent="-228600" eaLnBrk="0" hangingPunct="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pPr eaLnBrk="1" hangingPunct="1"/>
            <a:fld id="{C85A677C-B02F-451A-89EB-E9CFC966D370}" type="slidenum">
              <a:rPr lang="sl-SI" altLang="sl-SI">
                <a:latin typeface="Calibri" panose="020F0502020204030204" pitchFamily="34" charset="0"/>
              </a:rPr>
              <a:pPr eaLnBrk="1" hangingPunct="1"/>
              <a:t>4</a:t>
            </a:fld>
            <a:endParaRPr lang="sl-SI" altLang="sl-SI">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grada stranske slike 1">
            <a:extLst>
              <a:ext uri="{FF2B5EF4-FFF2-40B4-BE49-F238E27FC236}">
                <a16:creationId xmlns:a16="http://schemas.microsoft.com/office/drawing/2014/main" id="{F89E915F-3968-4887-B312-5538ED352C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Ograda opomb 2">
            <a:extLst>
              <a:ext uri="{FF2B5EF4-FFF2-40B4-BE49-F238E27FC236}">
                <a16:creationId xmlns:a16="http://schemas.microsoft.com/office/drawing/2014/main" id="{FCB6FC98-F100-4530-885C-936A02CEE0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l-SI" altLang="sl-SI" b="1"/>
              <a:t>MORMONOVA KNJIGA</a:t>
            </a:r>
          </a:p>
          <a:p>
            <a:pPr eaLnBrk="1" hangingPunct="1"/>
            <a:r>
              <a:rPr lang="sl-SI" altLang="sl-SI"/>
              <a:t>Mormonova knjiga poroča o dogodkih, ki so se zgodili od leta 600 pred Kristusom do leta 421po Kristusu. Kristus naj bi bil po mormonskem izročilu po križanju prišel v Ameriko, da bi tam obiskal svoje »drugo ljudstvo « in ustanovil Cerkev po jeruzalemskem vzoru. Formalno je knjiga povzeta po Stari zavezi, po vsebini in slogu pa povzema Janezovo razodetje. Tudi Nova zaveza je po kosih razmetana po vsej Mormonovi knjigi.</a:t>
            </a:r>
          </a:p>
          <a:p>
            <a:pPr eaLnBrk="1" hangingPunct="1"/>
            <a:r>
              <a:rPr lang="sl-SI" altLang="sl-SI"/>
              <a:t>Smith je 6.aprila 1830 ustanovil »Cerkev Jezusa Kristusa«, ki jo je po naslednjem razodetju dopolnil s »svetimi iz poslednjih dni«.Tem je bilo obljubljeno, da bodo gospodovali nad svetom s Kristusovo vrhovno oblastjo. </a:t>
            </a:r>
          </a:p>
          <a:p>
            <a:pPr eaLnBrk="1" hangingPunct="1"/>
            <a:endParaRPr lang="sl-SI" altLang="sl-SI"/>
          </a:p>
        </p:txBody>
      </p:sp>
      <p:sp>
        <p:nvSpPr>
          <p:cNvPr id="4" name="Ograda številke diapozitiva 3">
            <a:extLst>
              <a:ext uri="{FF2B5EF4-FFF2-40B4-BE49-F238E27FC236}">
                <a16:creationId xmlns:a16="http://schemas.microsoft.com/office/drawing/2014/main" id="{80FAFF39-23A7-4C59-A17D-452F01D33D2D}"/>
              </a:ext>
            </a:extLst>
          </p:cNvPr>
          <p:cNvSpPr>
            <a:spLocks noGrp="1"/>
          </p:cNvSpPr>
          <p:nvPr>
            <p:ph type="sldNum" sz="quarter" idx="5"/>
          </p:nvPr>
        </p:nvSpPr>
        <p:spPr/>
        <p:txBody>
          <a:bodyPr/>
          <a:lstStyle>
            <a:lvl1pPr eaLnBrk="0" hangingPunct="0">
              <a:defRPr>
                <a:solidFill>
                  <a:schemeClr val="tx1"/>
                </a:solidFill>
                <a:latin typeface="Book Antiqua" panose="02040602050305030304" pitchFamily="18" charset="0"/>
                <a:cs typeface="Arial" panose="020B0604020202020204" pitchFamily="34" charset="0"/>
              </a:defRPr>
            </a:lvl1pPr>
            <a:lvl2pPr marL="742950" indent="-285750" eaLnBrk="0" hangingPunct="0">
              <a:defRPr>
                <a:solidFill>
                  <a:schemeClr val="tx1"/>
                </a:solidFill>
                <a:latin typeface="Book Antiqua" panose="02040602050305030304" pitchFamily="18" charset="0"/>
                <a:cs typeface="Arial" panose="020B0604020202020204" pitchFamily="34" charset="0"/>
              </a:defRPr>
            </a:lvl2pPr>
            <a:lvl3pPr marL="1143000" indent="-228600" eaLnBrk="0" hangingPunct="0">
              <a:defRPr>
                <a:solidFill>
                  <a:schemeClr val="tx1"/>
                </a:solidFill>
                <a:latin typeface="Book Antiqua" panose="02040602050305030304" pitchFamily="18" charset="0"/>
                <a:cs typeface="Arial" panose="020B0604020202020204" pitchFamily="34" charset="0"/>
              </a:defRPr>
            </a:lvl3pPr>
            <a:lvl4pPr marL="1600200" indent="-228600" eaLnBrk="0" hangingPunct="0">
              <a:defRPr>
                <a:solidFill>
                  <a:schemeClr val="tx1"/>
                </a:solidFill>
                <a:latin typeface="Book Antiqua" panose="02040602050305030304" pitchFamily="18" charset="0"/>
                <a:cs typeface="Arial" panose="020B0604020202020204" pitchFamily="34" charset="0"/>
              </a:defRPr>
            </a:lvl4pPr>
            <a:lvl5pPr marL="2057400" indent="-228600" eaLnBrk="0" hangingPunct="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pPr eaLnBrk="1" hangingPunct="1"/>
            <a:fld id="{33FF669F-5218-45E9-A7EA-679D63C6BF08}" type="slidenum">
              <a:rPr lang="sl-SI" altLang="sl-SI">
                <a:latin typeface="Calibri" panose="020F0502020204030204" pitchFamily="34" charset="0"/>
              </a:rPr>
              <a:pPr eaLnBrk="1" hangingPunct="1"/>
              <a:t>5</a:t>
            </a:fld>
            <a:endParaRPr lang="sl-SI" altLang="sl-SI">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grada stranske slike 1">
            <a:extLst>
              <a:ext uri="{FF2B5EF4-FFF2-40B4-BE49-F238E27FC236}">
                <a16:creationId xmlns:a16="http://schemas.microsoft.com/office/drawing/2014/main" id="{15AE4B85-F692-4B95-A8BF-47924A6C4B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Ograda opomb 2">
            <a:extLst>
              <a:ext uri="{FF2B5EF4-FFF2-40B4-BE49-F238E27FC236}">
                <a16:creationId xmlns:a16="http://schemas.microsoft.com/office/drawing/2014/main" id="{5549C11E-E45C-45FF-AE9D-79B5FAD685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l-SI" altLang="sl-SI" b="1"/>
              <a:t>KRST IN DRUGI ZAKRAMENTI</a:t>
            </a:r>
          </a:p>
          <a:p>
            <a:pPr eaLnBrk="1" hangingPunct="1"/>
            <a:r>
              <a:rPr lang="sl-SI" altLang="sl-SI"/>
              <a:t>Mormoni izjemno poudarjajo pomembnost krsta h kateremu so poklicani vsi ljudje. Krščujejo odrasle od osmega leta naprej in imajo krst malih. Krst po njihovem predvsem odpušča grehe, teh pa mali otroci nimajo. Učijo tudi, da krst včlanjuje v Cerkev. Krsta drugih Cerkva in verskih ločin ne priznavajo, ker so samo oni edina prava Cerkev. Zanimivo je, da krščujejo tudi umrle. </a:t>
            </a:r>
          </a:p>
          <a:p>
            <a:pPr eaLnBrk="1" hangingPunct="1"/>
            <a:r>
              <a:rPr lang="sl-SI" altLang="sl-SI"/>
              <a:t> </a:t>
            </a:r>
          </a:p>
          <a:p>
            <a:pPr eaLnBrk="1" hangingPunct="1"/>
            <a:endParaRPr lang="sl-SI" altLang="sl-SI"/>
          </a:p>
        </p:txBody>
      </p:sp>
      <p:sp>
        <p:nvSpPr>
          <p:cNvPr id="4" name="Ograda številke diapozitiva 3">
            <a:extLst>
              <a:ext uri="{FF2B5EF4-FFF2-40B4-BE49-F238E27FC236}">
                <a16:creationId xmlns:a16="http://schemas.microsoft.com/office/drawing/2014/main" id="{D02DF20A-F39B-4F35-821B-3B77A6B5BA0F}"/>
              </a:ext>
            </a:extLst>
          </p:cNvPr>
          <p:cNvSpPr>
            <a:spLocks noGrp="1"/>
          </p:cNvSpPr>
          <p:nvPr>
            <p:ph type="sldNum" sz="quarter" idx="5"/>
          </p:nvPr>
        </p:nvSpPr>
        <p:spPr/>
        <p:txBody>
          <a:bodyPr/>
          <a:lstStyle>
            <a:lvl1pPr eaLnBrk="0" hangingPunct="0">
              <a:defRPr>
                <a:solidFill>
                  <a:schemeClr val="tx1"/>
                </a:solidFill>
                <a:latin typeface="Book Antiqua" panose="02040602050305030304" pitchFamily="18" charset="0"/>
                <a:cs typeface="Arial" panose="020B0604020202020204" pitchFamily="34" charset="0"/>
              </a:defRPr>
            </a:lvl1pPr>
            <a:lvl2pPr marL="742950" indent="-285750" eaLnBrk="0" hangingPunct="0">
              <a:defRPr>
                <a:solidFill>
                  <a:schemeClr val="tx1"/>
                </a:solidFill>
                <a:latin typeface="Book Antiqua" panose="02040602050305030304" pitchFamily="18" charset="0"/>
                <a:cs typeface="Arial" panose="020B0604020202020204" pitchFamily="34" charset="0"/>
              </a:defRPr>
            </a:lvl2pPr>
            <a:lvl3pPr marL="1143000" indent="-228600" eaLnBrk="0" hangingPunct="0">
              <a:defRPr>
                <a:solidFill>
                  <a:schemeClr val="tx1"/>
                </a:solidFill>
                <a:latin typeface="Book Antiqua" panose="02040602050305030304" pitchFamily="18" charset="0"/>
                <a:cs typeface="Arial" panose="020B0604020202020204" pitchFamily="34" charset="0"/>
              </a:defRPr>
            </a:lvl3pPr>
            <a:lvl4pPr marL="1600200" indent="-228600" eaLnBrk="0" hangingPunct="0">
              <a:defRPr>
                <a:solidFill>
                  <a:schemeClr val="tx1"/>
                </a:solidFill>
                <a:latin typeface="Book Antiqua" panose="02040602050305030304" pitchFamily="18" charset="0"/>
                <a:cs typeface="Arial" panose="020B0604020202020204" pitchFamily="34" charset="0"/>
              </a:defRPr>
            </a:lvl4pPr>
            <a:lvl5pPr marL="2057400" indent="-228600" eaLnBrk="0" hangingPunct="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pPr eaLnBrk="1" hangingPunct="1"/>
            <a:fld id="{4CBAACE4-7CBA-4E76-B824-66663669BF8B}" type="slidenum">
              <a:rPr lang="sl-SI" altLang="sl-SI">
                <a:latin typeface="Calibri" panose="020F0502020204030204" pitchFamily="34" charset="0"/>
              </a:rPr>
              <a:pPr eaLnBrk="1" hangingPunct="1"/>
              <a:t>6</a:t>
            </a:fld>
            <a:endParaRPr lang="sl-SI" altLang="sl-SI">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grada stranske slike 1">
            <a:extLst>
              <a:ext uri="{FF2B5EF4-FFF2-40B4-BE49-F238E27FC236}">
                <a16:creationId xmlns:a16="http://schemas.microsoft.com/office/drawing/2014/main" id="{2A7CA6C5-B096-45B6-B134-CBCC62265E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Ograda opomb 2">
            <a:extLst>
              <a:ext uri="{FF2B5EF4-FFF2-40B4-BE49-F238E27FC236}">
                <a16:creationId xmlns:a16="http://schemas.microsoft.com/office/drawing/2014/main" id="{69BF2629-CBD8-460C-ABF9-9F73137E8B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l-SI" altLang="sl-SI" b="1"/>
              <a:t>ZAPOVEDI</a:t>
            </a:r>
            <a:endParaRPr lang="sl-SI" altLang="sl-SI"/>
          </a:p>
          <a:p>
            <a:pPr eaLnBrk="1" hangingPunct="1"/>
            <a:r>
              <a:rPr lang="sl-SI" altLang="sl-SI"/>
              <a:t>Ne imej drugih bogov poleg mene! </a:t>
            </a:r>
          </a:p>
          <a:p>
            <a:pPr eaLnBrk="1" hangingPunct="1"/>
            <a:r>
              <a:rPr lang="sl-SI" altLang="sl-SI"/>
              <a:t>Ne delaj si rezane podobe! </a:t>
            </a:r>
          </a:p>
          <a:p>
            <a:pPr eaLnBrk="1" hangingPunct="1"/>
            <a:r>
              <a:rPr lang="sl-SI" altLang="sl-SI"/>
              <a:t>Ne izgovarjaj po nemarnem imena GOSPODA, svojega Boga! </a:t>
            </a:r>
          </a:p>
          <a:p>
            <a:pPr eaLnBrk="1" hangingPunct="1"/>
            <a:r>
              <a:rPr lang="sl-SI" altLang="sl-SI"/>
              <a:t>Spominjaj se sobotnega dne in ga posvečuj! </a:t>
            </a:r>
          </a:p>
          <a:p>
            <a:pPr eaLnBrk="1" hangingPunct="1"/>
            <a:r>
              <a:rPr lang="sl-SI" altLang="sl-SI"/>
              <a:t>Spoštuj očeta in mater! </a:t>
            </a:r>
          </a:p>
          <a:p>
            <a:pPr eaLnBrk="1" hangingPunct="1"/>
            <a:r>
              <a:rPr lang="sl-SI" altLang="sl-SI"/>
              <a:t>Ne ubijaj! </a:t>
            </a:r>
          </a:p>
          <a:p>
            <a:pPr eaLnBrk="1" hangingPunct="1"/>
            <a:r>
              <a:rPr lang="sl-SI" altLang="sl-SI"/>
              <a:t>Ne prešuštvuj! </a:t>
            </a:r>
          </a:p>
          <a:p>
            <a:pPr eaLnBrk="1" hangingPunct="1"/>
            <a:r>
              <a:rPr lang="sl-SI" altLang="sl-SI"/>
              <a:t>Ne kradi! </a:t>
            </a:r>
          </a:p>
          <a:p>
            <a:pPr eaLnBrk="1" hangingPunct="1"/>
            <a:r>
              <a:rPr lang="sl-SI" altLang="sl-SI"/>
              <a:t>Ne pričaj po krivem proti svojemu bližnjemu! </a:t>
            </a:r>
          </a:p>
          <a:p>
            <a:pPr eaLnBrk="1" hangingPunct="1"/>
            <a:r>
              <a:rPr lang="sl-SI" altLang="sl-SI"/>
              <a:t>Ne želi hiše svojega bližnjega! </a:t>
            </a:r>
          </a:p>
          <a:p>
            <a:pPr eaLnBrk="1" hangingPunct="1"/>
            <a:endParaRPr lang="sl-SI" altLang="sl-SI"/>
          </a:p>
        </p:txBody>
      </p:sp>
      <p:sp>
        <p:nvSpPr>
          <p:cNvPr id="4" name="Ograda številke diapozitiva 3">
            <a:extLst>
              <a:ext uri="{FF2B5EF4-FFF2-40B4-BE49-F238E27FC236}">
                <a16:creationId xmlns:a16="http://schemas.microsoft.com/office/drawing/2014/main" id="{93192C56-34E5-4EAB-A617-C15E0A866423}"/>
              </a:ext>
            </a:extLst>
          </p:cNvPr>
          <p:cNvSpPr>
            <a:spLocks noGrp="1"/>
          </p:cNvSpPr>
          <p:nvPr>
            <p:ph type="sldNum" sz="quarter" idx="5"/>
          </p:nvPr>
        </p:nvSpPr>
        <p:spPr/>
        <p:txBody>
          <a:bodyPr/>
          <a:lstStyle>
            <a:lvl1pPr eaLnBrk="0" hangingPunct="0">
              <a:defRPr>
                <a:solidFill>
                  <a:schemeClr val="tx1"/>
                </a:solidFill>
                <a:latin typeface="Book Antiqua" panose="02040602050305030304" pitchFamily="18" charset="0"/>
                <a:cs typeface="Arial" panose="020B0604020202020204" pitchFamily="34" charset="0"/>
              </a:defRPr>
            </a:lvl1pPr>
            <a:lvl2pPr marL="742950" indent="-285750" eaLnBrk="0" hangingPunct="0">
              <a:defRPr>
                <a:solidFill>
                  <a:schemeClr val="tx1"/>
                </a:solidFill>
                <a:latin typeface="Book Antiqua" panose="02040602050305030304" pitchFamily="18" charset="0"/>
                <a:cs typeface="Arial" panose="020B0604020202020204" pitchFamily="34" charset="0"/>
              </a:defRPr>
            </a:lvl2pPr>
            <a:lvl3pPr marL="1143000" indent="-228600" eaLnBrk="0" hangingPunct="0">
              <a:defRPr>
                <a:solidFill>
                  <a:schemeClr val="tx1"/>
                </a:solidFill>
                <a:latin typeface="Book Antiqua" panose="02040602050305030304" pitchFamily="18" charset="0"/>
                <a:cs typeface="Arial" panose="020B0604020202020204" pitchFamily="34" charset="0"/>
              </a:defRPr>
            </a:lvl3pPr>
            <a:lvl4pPr marL="1600200" indent="-228600" eaLnBrk="0" hangingPunct="0">
              <a:defRPr>
                <a:solidFill>
                  <a:schemeClr val="tx1"/>
                </a:solidFill>
                <a:latin typeface="Book Antiqua" panose="02040602050305030304" pitchFamily="18" charset="0"/>
                <a:cs typeface="Arial" panose="020B0604020202020204" pitchFamily="34" charset="0"/>
              </a:defRPr>
            </a:lvl4pPr>
            <a:lvl5pPr marL="2057400" indent="-228600" eaLnBrk="0" hangingPunct="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pPr eaLnBrk="1" hangingPunct="1"/>
            <a:fld id="{A8C42735-DC1D-4569-9F21-F0D2F006B867}" type="slidenum">
              <a:rPr lang="sl-SI" altLang="sl-SI">
                <a:latin typeface="Calibri" panose="020F0502020204030204" pitchFamily="34" charset="0"/>
              </a:rPr>
              <a:pPr eaLnBrk="1" hangingPunct="1"/>
              <a:t>7</a:t>
            </a:fld>
            <a:endParaRPr lang="sl-SI" altLang="sl-SI">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grada stranske slike 1">
            <a:extLst>
              <a:ext uri="{FF2B5EF4-FFF2-40B4-BE49-F238E27FC236}">
                <a16:creationId xmlns:a16="http://schemas.microsoft.com/office/drawing/2014/main" id="{4BBFB9D5-5B89-41F3-B03E-4D44A4EF3C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Ograda opomb 2">
            <a:extLst>
              <a:ext uri="{FF2B5EF4-FFF2-40B4-BE49-F238E27FC236}">
                <a16:creationId xmlns:a16="http://schemas.microsoft.com/office/drawing/2014/main" id="{E72BB4FC-3482-4F16-9529-83F59FF58C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l-SI" altLang="sl-SI" b="1"/>
              <a:t>KJE ŽIVIJO ČLANI CERKVE IN KAKŠEN JEZIK GOVORIJO</a:t>
            </a:r>
            <a:endParaRPr lang="sl-SI" altLang="sl-SI"/>
          </a:p>
          <a:p>
            <a:pPr eaLnBrk="1" hangingPunct="1"/>
            <a:r>
              <a:rPr lang="sl-SI" altLang="sl-SI"/>
              <a:t>Člani Cerkve živijo po vsem svetu. Članov Cerkve po vsem svetu je več kot 11 milijonov, več kot polovica članov pa živi izven ZDA. Le 14% članov Cerkve živi v Utahu. Približno polovica članov Cerkve govori angleščino kot svoj prvi jezik. 3. 226. 000 članov govori španščino kot svoj prvi jezik, 780. 000 pa je portugalsko govorečih. 1. 311. 000 članov govori jezike, ki niso angleščina, španščina in portugalščina. </a:t>
            </a:r>
          </a:p>
        </p:txBody>
      </p:sp>
      <p:sp>
        <p:nvSpPr>
          <p:cNvPr id="4" name="Ograda številke diapozitiva 3">
            <a:extLst>
              <a:ext uri="{FF2B5EF4-FFF2-40B4-BE49-F238E27FC236}">
                <a16:creationId xmlns:a16="http://schemas.microsoft.com/office/drawing/2014/main" id="{98A5528D-B27F-4F81-A724-69D3EE7AE2DE}"/>
              </a:ext>
            </a:extLst>
          </p:cNvPr>
          <p:cNvSpPr>
            <a:spLocks noGrp="1"/>
          </p:cNvSpPr>
          <p:nvPr>
            <p:ph type="sldNum" sz="quarter" idx="5"/>
          </p:nvPr>
        </p:nvSpPr>
        <p:spPr/>
        <p:txBody>
          <a:bodyPr/>
          <a:lstStyle>
            <a:lvl1pPr eaLnBrk="0" hangingPunct="0">
              <a:defRPr>
                <a:solidFill>
                  <a:schemeClr val="tx1"/>
                </a:solidFill>
                <a:latin typeface="Book Antiqua" panose="02040602050305030304" pitchFamily="18" charset="0"/>
                <a:cs typeface="Arial" panose="020B0604020202020204" pitchFamily="34" charset="0"/>
              </a:defRPr>
            </a:lvl1pPr>
            <a:lvl2pPr marL="742950" indent="-285750" eaLnBrk="0" hangingPunct="0">
              <a:defRPr>
                <a:solidFill>
                  <a:schemeClr val="tx1"/>
                </a:solidFill>
                <a:latin typeface="Book Antiqua" panose="02040602050305030304" pitchFamily="18" charset="0"/>
                <a:cs typeface="Arial" panose="020B0604020202020204" pitchFamily="34" charset="0"/>
              </a:defRPr>
            </a:lvl2pPr>
            <a:lvl3pPr marL="1143000" indent="-228600" eaLnBrk="0" hangingPunct="0">
              <a:defRPr>
                <a:solidFill>
                  <a:schemeClr val="tx1"/>
                </a:solidFill>
                <a:latin typeface="Book Antiqua" panose="02040602050305030304" pitchFamily="18" charset="0"/>
                <a:cs typeface="Arial" panose="020B0604020202020204" pitchFamily="34" charset="0"/>
              </a:defRPr>
            </a:lvl3pPr>
            <a:lvl4pPr marL="1600200" indent="-228600" eaLnBrk="0" hangingPunct="0">
              <a:defRPr>
                <a:solidFill>
                  <a:schemeClr val="tx1"/>
                </a:solidFill>
                <a:latin typeface="Book Antiqua" panose="02040602050305030304" pitchFamily="18" charset="0"/>
                <a:cs typeface="Arial" panose="020B0604020202020204" pitchFamily="34" charset="0"/>
              </a:defRPr>
            </a:lvl4pPr>
            <a:lvl5pPr marL="2057400" indent="-228600" eaLnBrk="0" hangingPunct="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pPr eaLnBrk="1" hangingPunct="1"/>
            <a:fld id="{DEBEF76E-72A6-4F5F-8068-563D46D4C1EB}" type="slidenum">
              <a:rPr lang="sl-SI" altLang="sl-SI">
                <a:latin typeface="Calibri" panose="020F0502020204030204" pitchFamily="34" charset="0"/>
              </a:rPr>
              <a:pPr eaLnBrk="1" hangingPunct="1"/>
              <a:t>8</a:t>
            </a:fld>
            <a:endParaRPr lang="sl-SI" altLang="sl-SI">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grada stranske slike 1">
            <a:extLst>
              <a:ext uri="{FF2B5EF4-FFF2-40B4-BE49-F238E27FC236}">
                <a16:creationId xmlns:a16="http://schemas.microsoft.com/office/drawing/2014/main" id="{C1235792-8D8A-4FCA-9130-7664CA7DF6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Ograda opomb 2">
            <a:extLst>
              <a:ext uri="{FF2B5EF4-FFF2-40B4-BE49-F238E27FC236}">
                <a16:creationId xmlns:a16="http://schemas.microsoft.com/office/drawing/2014/main" id="{FB50F6E6-D021-4457-8EDA-5EBAB80C4B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l-SI" altLang="sl-SI" b="1"/>
              <a:t>KDO SE LAHKO PRIDRUZI K CERKVI</a:t>
            </a:r>
            <a:endParaRPr lang="sl-SI" altLang="sl-SI"/>
          </a:p>
          <a:p>
            <a:pPr eaLnBrk="1" hangingPunct="1"/>
            <a:r>
              <a:rPr lang="sl-SI" altLang="sl-SI"/>
              <a:t>Odrešenik kliče vse ljudi, naj pridejo k njemu. Sem so vključene tako ženske kot moški, tisti, ki so samski, poročeni, ločeni... Da se lahko krstijo, morajo dopolniti vsaj osem let in biti pripravljeni živeti po naukih Kristusovega evangelija. Prav tako morajo imeti </a:t>
            </a:r>
            <a:r>
              <a:rPr lang="sl-SI" altLang="sl-SI">
                <a:hlinkClick r:id="rId3"/>
              </a:rPr>
              <a:t>vero</a:t>
            </a:r>
            <a:r>
              <a:rPr lang="sl-SI" altLang="sl-SI"/>
              <a:t> v Jezusa Kristusa in </a:t>
            </a:r>
            <a:r>
              <a:rPr lang="sl-SI" altLang="sl-SI">
                <a:hlinkClick r:id="rId4"/>
              </a:rPr>
              <a:t>se kesati</a:t>
            </a:r>
            <a:r>
              <a:rPr lang="sl-SI" altLang="sl-SI"/>
              <a:t> svojih grehov. Ko se človek enkrat pokesa, razume in sprejme obveze in dolžnosti, ki so del članstva v Cerkvi, se lahko krsti in ga potrdijo kot člana Cerkve Jezusa Kristusa svetih iz poslednjih dni. Tisti, ki niso krščeni, so dobrodošli in vabljeni na bogoslužje in na cerkvene dejavnosti. </a:t>
            </a:r>
          </a:p>
          <a:p>
            <a:pPr eaLnBrk="1" hangingPunct="1"/>
            <a:endParaRPr lang="sl-SI" altLang="sl-SI"/>
          </a:p>
        </p:txBody>
      </p:sp>
      <p:sp>
        <p:nvSpPr>
          <p:cNvPr id="4" name="Ograda številke diapozitiva 3">
            <a:extLst>
              <a:ext uri="{FF2B5EF4-FFF2-40B4-BE49-F238E27FC236}">
                <a16:creationId xmlns:a16="http://schemas.microsoft.com/office/drawing/2014/main" id="{E264B3A6-9A07-4679-9BFF-382D60ACF876}"/>
              </a:ext>
            </a:extLst>
          </p:cNvPr>
          <p:cNvSpPr>
            <a:spLocks noGrp="1"/>
          </p:cNvSpPr>
          <p:nvPr>
            <p:ph type="sldNum" sz="quarter" idx="5"/>
          </p:nvPr>
        </p:nvSpPr>
        <p:spPr/>
        <p:txBody>
          <a:bodyPr/>
          <a:lstStyle>
            <a:lvl1pPr eaLnBrk="0" hangingPunct="0">
              <a:defRPr>
                <a:solidFill>
                  <a:schemeClr val="tx1"/>
                </a:solidFill>
                <a:latin typeface="Book Antiqua" panose="02040602050305030304" pitchFamily="18" charset="0"/>
                <a:cs typeface="Arial" panose="020B0604020202020204" pitchFamily="34" charset="0"/>
              </a:defRPr>
            </a:lvl1pPr>
            <a:lvl2pPr marL="742950" indent="-285750" eaLnBrk="0" hangingPunct="0">
              <a:defRPr>
                <a:solidFill>
                  <a:schemeClr val="tx1"/>
                </a:solidFill>
                <a:latin typeface="Book Antiqua" panose="02040602050305030304" pitchFamily="18" charset="0"/>
                <a:cs typeface="Arial" panose="020B0604020202020204" pitchFamily="34" charset="0"/>
              </a:defRPr>
            </a:lvl2pPr>
            <a:lvl3pPr marL="1143000" indent="-228600" eaLnBrk="0" hangingPunct="0">
              <a:defRPr>
                <a:solidFill>
                  <a:schemeClr val="tx1"/>
                </a:solidFill>
                <a:latin typeface="Book Antiqua" panose="02040602050305030304" pitchFamily="18" charset="0"/>
                <a:cs typeface="Arial" panose="020B0604020202020204" pitchFamily="34" charset="0"/>
              </a:defRPr>
            </a:lvl3pPr>
            <a:lvl4pPr marL="1600200" indent="-228600" eaLnBrk="0" hangingPunct="0">
              <a:defRPr>
                <a:solidFill>
                  <a:schemeClr val="tx1"/>
                </a:solidFill>
                <a:latin typeface="Book Antiqua" panose="02040602050305030304" pitchFamily="18" charset="0"/>
                <a:cs typeface="Arial" panose="020B0604020202020204" pitchFamily="34" charset="0"/>
              </a:defRPr>
            </a:lvl4pPr>
            <a:lvl5pPr marL="2057400" indent="-228600" eaLnBrk="0" hangingPunct="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pPr eaLnBrk="1" hangingPunct="1"/>
            <a:fld id="{CC70841E-A586-4854-8BD5-B2E3108B94A2}" type="slidenum">
              <a:rPr lang="sl-SI" altLang="sl-SI">
                <a:latin typeface="Calibri" panose="020F0502020204030204" pitchFamily="34" charset="0"/>
              </a:rPr>
              <a:pPr eaLnBrk="1" hangingPunct="1"/>
              <a:t>9</a:t>
            </a:fld>
            <a:endParaRPr lang="sl-SI" altLang="sl-SI">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6" descr="CoverOverlay.png">
            <a:extLst>
              <a:ext uri="{FF2B5EF4-FFF2-40B4-BE49-F238E27FC236}">
                <a16:creationId xmlns:a16="http://schemas.microsoft.com/office/drawing/2014/main" id="{B6B1D3B4-3FBD-4B07-BE00-0F66186FFD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a:extLst>
              <a:ext uri="{FF2B5EF4-FFF2-40B4-BE49-F238E27FC236}">
                <a16:creationId xmlns:a16="http://schemas.microsoft.com/office/drawing/2014/main" id="{48748B0D-F456-4124-8E57-472A76AFA47E}"/>
              </a:ext>
            </a:extLst>
          </p:cNvPr>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6" name="TextBox 8">
              <a:extLst>
                <a:ext uri="{FF2B5EF4-FFF2-40B4-BE49-F238E27FC236}">
                  <a16:creationId xmlns:a16="http://schemas.microsoft.com/office/drawing/2014/main" id="{CED26673-6220-46E8-8DF0-52081A3F9A14}"/>
                </a:ext>
              </a:extLst>
            </p:cNvPr>
            <p:cNvSpPr txBox="1"/>
            <p:nvPr/>
          </p:nvSpPr>
          <p:spPr>
            <a:xfrm>
              <a:off x="4147073" y="1381459"/>
              <a:ext cx="877163" cy="923330"/>
            </a:xfrm>
            <a:prstGeom prst="rect">
              <a:avLst/>
            </a:prstGeom>
            <a:noFill/>
          </p:spPr>
          <p:txBody>
            <a:bodyPr wrap="none">
              <a:spAutoFit/>
            </a:bodyPr>
            <a:lstStyle/>
            <a:p>
              <a:pPr fontAlgn="auto">
                <a:spcBef>
                  <a:spcPts val="0"/>
                </a:spcBef>
                <a:spcAft>
                  <a:spcPts val="0"/>
                </a:spcAft>
                <a:defRPr/>
              </a:pPr>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cs typeface="+mn-cs"/>
                </a:rPr>
                <a:t></a:t>
              </a:r>
            </a:p>
          </p:txBody>
        </p:sp>
        <p:cxnSp>
          <p:nvCxnSpPr>
            <p:cNvPr id="7" name="Straight Connector 9">
              <a:extLst>
                <a:ext uri="{FF2B5EF4-FFF2-40B4-BE49-F238E27FC236}">
                  <a16:creationId xmlns:a16="http://schemas.microsoft.com/office/drawing/2014/main" id="{7CB7B4DE-209C-4AA3-B622-252C5F081204}"/>
                </a:ext>
              </a:extLst>
            </p:cNvPr>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a:extLst>
                <a:ext uri="{FF2B5EF4-FFF2-40B4-BE49-F238E27FC236}">
                  <a16:creationId xmlns:a16="http://schemas.microsoft.com/office/drawing/2014/main" id="{46DEDD20-296A-4985-9218-1DB34D5D5091}"/>
                </a:ext>
              </a:extLst>
            </p:cNvPr>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sl-SI"/>
              <a:t>Uredite slog naslova matrice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en-US" dirty="0"/>
          </a:p>
        </p:txBody>
      </p:sp>
      <p:sp>
        <p:nvSpPr>
          <p:cNvPr id="9" name="Date Placeholder 3">
            <a:extLst>
              <a:ext uri="{FF2B5EF4-FFF2-40B4-BE49-F238E27FC236}">
                <a16:creationId xmlns:a16="http://schemas.microsoft.com/office/drawing/2014/main" id="{BC416F9A-C7D5-4447-83C5-5E575B13B0F3}"/>
              </a:ext>
            </a:extLst>
          </p:cNvPr>
          <p:cNvSpPr>
            <a:spLocks noGrp="1"/>
          </p:cNvSpPr>
          <p:nvPr>
            <p:ph type="dt" sz="half" idx="10"/>
          </p:nvPr>
        </p:nvSpPr>
        <p:spPr/>
        <p:txBody>
          <a:bodyPr/>
          <a:lstStyle>
            <a:lvl1pPr>
              <a:defRPr>
                <a:solidFill>
                  <a:schemeClr val="tx2"/>
                </a:solidFill>
              </a:defRPr>
            </a:lvl1pPr>
          </a:lstStyle>
          <a:p>
            <a:pPr>
              <a:defRPr/>
            </a:pPr>
            <a:fld id="{1C178A41-CBA4-4BF2-9F58-DEA10D1548E8}" type="datetimeFigureOut">
              <a:rPr lang="sl-SI"/>
              <a:pPr>
                <a:defRPr/>
              </a:pPr>
              <a:t>3. 06. 2019</a:t>
            </a:fld>
            <a:endParaRPr lang="sl-SI"/>
          </a:p>
        </p:txBody>
      </p:sp>
      <p:sp>
        <p:nvSpPr>
          <p:cNvPr id="10" name="Footer Placeholder 4">
            <a:extLst>
              <a:ext uri="{FF2B5EF4-FFF2-40B4-BE49-F238E27FC236}">
                <a16:creationId xmlns:a16="http://schemas.microsoft.com/office/drawing/2014/main" id="{00D5A0C8-628D-4CAA-81D2-8FFD6F9A94D6}"/>
              </a:ext>
            </a:extLst>
          </p:cNvPr>
          <p:cNvSpPr>
            <a:spLocks noGrp="1"/>
          </p:cNvSpPr>
          <p:nvPr>
            <p:ph type="ftr" sz="quarter" idx="11"/>
          </p:nvPr>
        </p:nvSpPr>
        <p:spPr/>
        <p:txBody>
          <a:bodyPr/>
          <a:lstStyle>
            <a:lvl1pPr>
              <a:defRPr>
                <a:solidFill>
                  <a:schemeClr val="tx2"/>
                </a:solidFill>
              </a:defRPr>
            </a:lvl1pPr>
          </a:lstStyle>
          <a:p>
            <a:pPr>
              <a:defRPr/>
            </a:pPr>
            <a:endParaRPr lang="sl-SI"/>
          </a:p>
        </p:txBody>
      </p:sp>
      <p:sp>
        <p:nvSpPr>
          <p:cNvPr id="11" name="Slide Number Placeholder 5">
            <a:extLst>
              <a:ext uri="{FF2B5EF4-FFF2-40B4-BE49-F238E27FC236}">
                <a16:creationId xmlns:a16="http://schemas.microsoft.com/office/drawing/2014/main" id="{CE7E1527-AFDF-4373-A58A-049B336FEE3D}"/>
              </a:ext>
            </a:extLst>
          </p:cNvPr>
          <p:cNvSpPr>
            <a:spLocks noGrp="1"/>
          </p:cNvSpPr>
          <p:nvPr>
            <p:ph type="sldNum" sz="quarter" idx="12"/>
          </p:nvPr>
        </p:nvSpPr>
        <p:spPr/>
        <p:txBody>
          <a:bodyPr/>
          <a:lstStyle>
            <a:lvl1pPr>
              <a:defRPr/>
            </a:lvl1pPr>
          </a:lstStyle>
          <a:p>
            <a:fld id="{52359260-67D1-4165-877B-E7EE1AED6689}" type="slidenum">
              <a:rPr lang="sl-SI" altLang="sl-SI"/>
              <a:pPr/>
              <a:t>‹#›</a:t>
            </a:fld>
            <a:endParaRPr lang="sl-SI" altLang="sl-SI"/>
          </a:p>
        </p:txBody>
      </p:sp>
    </p:spTree>
    <p:extLst>
      <p:ext uri="{BB962C8B-B14F-4D97-AF65-F5344CB8AC3E}">
        <p14:creationId xmlns:p14="http://schemas.microsoft.com/office/powerpoint/2010/main" val="2550715908"/>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8C632E3E-56FD-4229-B8BC-10A269D667BE}"/>
              </a:ext>
            </a:extLst>
          </p:cNvPr>
          <p:cNvGrpSpPr>
            <a:grpSpLocks/>
          </p:cNvGrpSpPr>
          <p:nvPr/>
        </p:nvGrpSpPr>
        <p:grpSpPr bwMode="auto">
          <a:xfrm>
            <a:off x="1173163" y="1392238"/>
            <a:ext cx="6778625" cy="923925"/>
            <a:chOff x="1172584" y="1381459"/>
            <a:chExt cx="6779110" cy="923330"/>
          </a:xfrm>
        </p:grpSpPr>
        <p:sp>
          <p:nvSpPr>
            <p:cNvPr id="5" name="TextBox 14">
              <a:extLst>
                <a:ext uri="{FF2B5EF4-FFF2-40B4-BE49-F238E27FC236}">
                  <a16:creationId xmlns:a16="http://schemas.microsoft.com/office/drawing/2014/main" id="{50F5529B-6A29-4A42-92B0-EF66E43EB561}"/>
                </a:ext>
              </a:extLst>
            </p:cNvPr>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sz="5400">
                  <a:solidFill>
                    <a:srgbClr val="DBA455"/>
                  </a:solidFill>
                  <a:latin typeface="Wingdings" pitchFamily="2" charset="2"/>
                  <a:cs typeface="Arial" charset="0"/>
                </a:rPr>
                <a:t></a:t>
              </a:r>
            </a:p>
          </p:txBody>
        </p:sp>
        <p:cxnSp>
          <p:nvCxnSpPr>
            <p:cNvPr id="6" name="Straight Connector 15">
              <a:extLst>
                <a:ext uri="{FF2B5EF4-FFF2-40B4-BE49-F238E27FC236}">
                  <a16:creationId xmlns:a16="http://schemas.microsoft.com/office/drawing/2014/main" id="{6D4B0909-F739-445A-92BF-566078E21187}"/>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6">
              <a:extLst>
                <a:ext uri="{FF2B5EF4-FFF2-40B4-BE49-F238E27FC236}">
                  <a16:creationId xmlns:a16="http://schemas.microsoft.com/office/drawing/2014/main" id="{61C0C29E-5ECD-46D8-AFE1-FC5D171EAA02}"/>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l-SI"/>
              <a:t>Uredite slog naslova matrice</a:t>
            </a:r>
            <a:endParaRPr lang="en-US"/>
          </a:p>
        </p:txBody>
      </p:sp>
      <p:sp>
        <p:nvSpPr>
          <p:cNvPr id="3" name="Vertical Text Placeholder 2"/>
          <p:cNvSpPr>
            <a:spLocks noGrp="1"/>
          </p:cNvSpPr>
          <p:nvPr>
            <p:ph type="body" orient="vert" idx="1"/>
          </p:nvPr>
        </p:nvSpPr>
        <p:spPr/>
        <p:txBody>
          <a:bodyPr vert="eaVert" anchor="ct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8" name="Date Placeholder 3">
            <a:extLst>
              <a:ext uri="{FF2B5EF4-FFF2-40B4-BE49-F238E27FC236}">
                <a16:creationId xmlns:a16="http://schemas.microsoft.com/office/drawing/2014/main" id="{85E43BC2-C063-4071-934A-670636D071A4}"/>
              </a:ext>
            </a:extLst>
          </p:cNvPr>
          <p:cNvSpPr>
            <a:spLocks noGrp="1"/>
          </p:cNvSpPr>
          <p:nvPr>
            <p:ph type="dt" sz="half" idx="10"/>
          </p:nvPr>
        </p:nvSpPr>
        <p:spPr/>
        <p:txBody>
          <a:bodyPr/>
          <a:lstStyle>
            <a:lvl1pPr>
              <a:defRPr/>
            </a:lvl1pPr>
          </a:lstStyle>
          <a:p>
            <a:pPr>
              <a:defRPr/>
            </a:pPr>
            <a:fld id="{BAA24557-6848-4F75-BBE6-F3777DBD6A94}" type="datetimeFigureOut">
              <a:rPr lang="sl-SI"/>
              <a:pPr>
                <a:defRPr/>
              </a:pPr>
              <a:t>3. 06. 2019</a:t>
            </a:fld>
            <a:endParaRPr lang="sl-SI"/>
          </a:p>
        </p:txBody>
      </p:sp>
      <p:sp>
        <p:nvSpPr>
          <p:cNvPr id="9" name="Footer Placeholder 4">
            <a:extLst>
              <a:ext uri="{FF2B5EF4-FFF2-40B4-BE49-F238E27FC236}">
                <a16:creationId xmlns:a16="http://schemas.microsoft.com/office/drawing/2014/main" id="{31FCB80A-2930-4CB9-BD33-60FEC6F963AC}"/>
              </a:ext>
            </a:extLst>
          </p:cNvPr>
          <p:cNvSpPr>
            <a:spLocks noGrp="1"/>
          </p:cNvSpPr>
          <p:nvPr>
            <p:ph type="ftr" sz="quarter" idx="11"/>
          </p:nvPr>
        </p:nvSpPr>
        <p:spPr/>
        <p:txBody>
          <a:bodyPr/>
          <a:lstStyle>
            <a:lvl1pPr>
              <a:defRPr/>
            </a:lvl1pPr>
          </a:lstStyle>
          <a:p>
            <a:pPr>
              <a:defRPr/>
            </a:pPr>
            <a:endParaRPr lang="sl-SI"/>
          </a:p>
        </p:txBody>
      </p:sp>
      <p:sp>
        <p:nvSpPr>
          <p:cNvPr id="10" name="Slide Number Placeholder 5">
            <a:extLst>
              <a:ext uri="{FF2B5EF4-FFF2-40B4-BE49-F238E27FC236}">
                <a16:creationId xmlns:a16="http://schemas.microsoft.com/office/drawing/2014/main" id="{7B2B36B4-2AD2-470D-8A44-37BDE387B0E7}"/>
              </a:ext>
            </a:extLst>
          </p:cNvPr>
          <p:cNvSpPr>
            <a:spLocks noGrp="1"/>
          </p:cNvSpPr>
          <p:nvPr>
            <p:ph type="sldNum" sz="quarter" idx="12"/>
          </p:nvPr>
        </p:nvSpPr>
        <p:spPr/>
        <p:txBody>
          <a:bodyPr/>
          <a:lstStyle>
            <a:lvl1pPr>
              <a:defRPr/>
            </a:lvl1pPr>
          </a:lstStyle>
          <a:p>
            <a:fld id="{7D49A8D0-BEDA-42B4-902A-D6BD4CCABD71}" type="slidenum">
              <a:rPr lang="sl-SI" altLang="sl-SI"/>
              <a:pPr/>
              <a:t>‹#›</a:t>
            </a:fld>
            <a:endParaRPr lang="sl-SI" altLang="sl-SI"/>
          </a:p>
        </p:txBody>
      </p:sp>
    </p:spTree>
    <p:extLst>
      <p:ext uri="{BB962C8B-B14F-4D97-AF65-F5344CB8AC3E}">
        <p14:creationId xmlns:p14="http://schemas.microsoft.com/office/powerpoint/2010/main" val="311938376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CA5A2F9A-9457-4058-B6F5-E51D714783F8}"/>
              </a:ext>
            </a:extLst>
          </p:cNvPr>
          <p:cNvGrpSpPr>
            <a:grpSpLocks/>
          </p:cNvGrpSpPr>
          <p:nvPr/>
        </p:nvGrpSpPr>
        <p:grpSpPr bwMode="auto">
          <a:xfrm rot="5400000">
            <a:off x="3908425" y="2881313"/>
            <a:ext cx="5481637" cy="922338"/>
            <a:chOff x="1815339" y="1381459"/>
            <a:chExt cx="5480154" cy="923330"/>
          </a:xfrm>
        </p:grpSpPr>
        <p:sp>
          <p:nvSpPr>
            <p:cNvPr id="5" name="TextBox 11">
              <a:extLst>
                <a:ext uri="{FF2B5EF4-FFF2-40B4-BE49-F238E27FC236}">
                  <a16:creationId xmlns:a16="http://schemas.microsoft.com/office/drawing/2014/main" id="{BF2EDC32-4318-4E5E-A885-38AD3001D377}"/>
                </a:ext>
              </a:extLst>
            </p:cNvPr>
            <p:cNvSpPr txBox="1">
              <a:spLocks noChangeArrowheads="1"/>
            </p:cNvSpPr>
            <p:nvPr/>
          </p:nvSpPr>
          <p:spPr bwMode="auto">
            <a:xfrm>
              <a:off x="4146745" y="1381458"/>
              <a:ext cx="8776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sz="5400">
                  <a:solidFill>
                    <a:srgbClr val="DBA455"/>
                  </a:solidFill>
                  <a:latin typeface="Wingdings" pitchFamily="2" charset="2"/>
                  <a:cs typeface="Arial" charset="0"/>
                </a:rPr>
                <a:t></a:t>
              </a:r>
            </a:p>
          </p:txBody>
        </p:sp>
        <p:cxnSp>
          <p:nvCxnSpPr>
            <p:cNvPr id="6" name="Straight Connector 12">
              <a:extLst>
                <a:ext uri="{FF2B5EF4-FFF2-40B4-BE49-F238E27FC236}">
                  <a16:creationId xmlns:a16="http://schemas.microsoft.com/office/drawing/2014/main" id="{E7D894DD-B76E-4F1E-842E-D0716A9F2B5E}"/>
                </a:ext>
              </a:extLst>
            </p:cNvPr>
            <p:cNvCxnSpPr/>
            <p:nvPr/>
          </p:nvCxnSpPr>
          <p:spPr>
            <a:xfrm flipH="1" flipV="1">
              <a:off x="1815339" y="1924967"/>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3">
              <a:extLst>
                <a:ext uri="{FF2B5EF4-FFF2-40B4-BE49-F238E27FC236}">
                  <a16:creationId xmlns:a16="http://schemas.microsoft.com/office/drawing/2014/main" id="{A610B11E-25ED-4F68-B472-D1DF388FCE24}"/>
                </a:ext>
              </a:extLst>
            </p:cNvPr>
            <p:cNvCxnSpPr/>
            <p:nvPr/>
          </p:nvCxnSpPr>
          <p:spPr>
            <a:xfrm rot="10800000">
              <a:off x="4826011" y="1928146"/>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766560" y="559398"/>
            <a:ext cx="1678193" cy="5566765"/>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8" name="Date Placeholder 3">
            <a:extLst>
              <a:ext uri="{FF2B5EF4-FFF2-40B4-BE49-F238E27FC236}">
                <a16:creationId xmlns:a16="http://schemas.microsoft.com/office/drawing/2014/main" id="{3FAE589B-7AAA-411D-B5A9-C2DC7E6CABAC}"/>
              </a:ext>
            </a:extLst>
          </p:cNvPr>
          <p:cNvSpPr>
            <a:spLocks noGrp="1"/>
          </p:cNvSpPr>
          <p:nvPr>
            <p:ph type="dt" sz="half" idx="10"/>
          </p:nvPr>
        </p:nvSpPr>
        <p:spPr/>
        <p:txBody>
          <a:bodyPr/>
          <a:lstStyle>
            <a:lvl1pPr>
              <a:defRPr/>
            </a:lvl1pPr>
          </a:lstStyle>
          <a:p>
            <a:pPr>
              <a:defRPr/>
            </a:pPr>
            <a:fld id="{F57BBE23-757A-44B6-ACA3-CFF9D22BA82B}" type="datetimeFigureOut">
              <a:rPr lang="sl-SI"/>
              <a:pPr>
                <a:defRPr/>
              </a:pPr>
              <a:t>3. 06. 2019</a:t>
            </a:fld>
            <a:endParaRPr lang="sl-SI"/>
          </a:p>
        </p:txBody>
      </p:sp>
      <p:sp>
        <p:nvSpPr>
          <p:cNvPr id="9" name="Footer Placeholder 4">
            <a:extLst>
              <a:ext uri="{FF2B5EF4-FFF2-40B4-BE49-F238E27FC236}">
                <a16:creationId xmlns:a16="http://schemas.microsoft.com/office/drawing/2014/main" id="{77EBE256-C3F4-4E6E-BAEC-E1FDB748EFA6}"/>
              </a:ext>
            </a:extLst>
          </p:cNvPr>
          <p:cNvSpPr>
            <a:spLocks noGrp="1"/>
          </p:cNvSpPr>
          <p:nvPr>
            <p:ph type="ftr" sz="quarter" idx="11"/>
          </p:nvPr>
        </p:nvSpPr>
        <p:spPr/>
        <p:txBody>
          <a:bodyPr/>
          <a:lstStyle>
            <a:lvl1pPr>
              <a:defRPr/>
            </a:lvl1pPr>
          </a:lstStyle>
          <a:p>
            <a:pPr>
              <a:defRPr/>
            </a:pPr>
            <a:endParaRPr lang="sl-SI"/>
          </a:p>
        </p:txBody>
      </p:sp>
      <p:sp>
        <p:nvSpPr>
          <p:cNvPr id="10" name="Slide Number Placeholder 5">
            <a:extLst>
              <a:ext uri="{FF2B5EF4-FFF2-40B4-BE49-F238E27FC236}">
                <a16:creationId xmlns:a16="http://schemas.microsoft.com/office/drawing/2014/main" id="{32515937-6EDC-416C-8AB4-947251DBB6A4}"/>
              </a:ext>
            </a:extLst>
          </p:cNvPr>
          <p:cNvSpPr>
            <a:spLocks noGrp="1"/>
          </p:cNvSpPr>
          <p:nvPr>
            <p:ph type="sldNum" sz="quarter" idx="12"/>
          </p:nvPr>
        </p:nvSpPr>
        <p:spPr/>
        <p:txBody>
          <a:bodyPr/>
          <a:lstStyle>
            <a:lvl1pPr>
              <a:defRPr/>
            </a:lvl1pPr>
          </a:lstStyle>
          <a:p>
            <a:fld id="{88B73CF8-EA12-4CC8-8490-BB2997BAAC06}" type="slidenum">
              <a:rPr lang="sl-SI" altLang="sl-SI"/>
              <a:pPr/>
              <a:t>‹#›</a:t>
            </a:fld>
            <a:endParaRPr lang="sl-SI" altLang="sl-SI"/>
          </a:p>
        </p:txBody>
      </p:sp>
    </p:spTree>
    <p:extLst>
      <p:ext uri="{BB962C8B-B14F-4D97-AF65-F5344CB8AC3E}">
        <p14:creationId xmlns:p14="http://schemas.microsoft.com/office/powerpoint/2010/main" val="404960592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12AF66F7-33BB-4720-938F-C7424F00552E}"/>
              </a:ext>
            </a:extLst>
          </p:cNvPr>
          <p:cNvGrpSpPr>
            <a:grpSpLocks/>
          </p:cNvGrpSpPr>
          <p:nvPr/>
        </p:nvGrpSpPr>
        <p:grpSpPr bwMode="auto">
          <a:xfrm>
            <a:off x="1173163" y="1392238"/>
            <a:ext cx="6778625" cy="923925"/>
            <a:chOff x="1172584" y="1381459"/>
            <a:chExt cx="6779110" cy="923330"/>
          </a:xfrm>
        </p:grpSpPr>
        <p:sp>
          <p:nvSpPr>
            <p:cNvPr id="5" name="TextBox 12">
              <a:extLst>
                <a:ext uri="{FF2B5EF4-FFF2-40B4-BE49-F238E27FC236}">
                  <a16:creationId xmlns:a16="http://schemas.microsoft.com/office/drawing/2014/main" id="{5B241163-5CFE-47AC-8460-C83891B0AD16}"/>
                </a:ext>
              </a:extLst>
            </p:cNvPr>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sz="5400">
                  <a:solidFill>
                    <a:srgbClr val="DBA455"/>
                  </a:solidFill>
                  <a:latin typeface="Wingdings" pitchFamily="2" charset="2"/>
                  <a:cs typeface="Arial" charset="0"/>
                </a:rPr>
                <a:t></a:t>
              </a:r>
            </a:p>
          </p:txBody>
        </p:sp>
        <p:cxnSp>
          <p:nvCxnSpPr>
            <p:cNvPr id="6" name="Straight Connector 13">
              <a:extLst>
                <a:ext uri="{FF2B5EF4-FFF2-40B4-BE49-F238E27FC236}">
                  <a16:creationId xmlns:a16="http://schemas.microsoft.com/office/drawing/2014/main" id="{03E63207-F872-48A5-ADFB-EE36677A4543}"/>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4">
              <a:extLst>
                <a:ext uri="{FF2B5EF4-FFF2-40B4-BE49-F238E27FC236}">
                  <a16:creationId xmlns:a16="http://schemas.microsoft.com/office/drawing/2014/main" id="{22410FC8-B306-4D28-8CFF-920B04574B9D}"/>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1" name="Title 10"/>
          <p:cNvSpPr>
            <a:spLocks noGrp="1"/>
          </p:cNvSpPr>
          <p:nvPr>
            <p:ph type="title"/>
          </p:nvPr>
        </p:nvSpPr>
        <p:spPr/>
        <p:txBody>
          <a:bodyPr/>
          <a:lstStyle/>
          <a:p>
            <a:r>
              <a:rPr lang="sl-SI"/>
              <a:t>Uredite slog naslova matrice</a:t>
            </a:r>
            <a:endParaRPr lang="en-US"/>
          </a:p>
        </p:txBody>
      </p:sp>
      <p:sp>
        <p:nvSpPr>
          <p:cNvPr id="8" name="Date Placeholder 3">
            <a:extLst>
              <a:ext uri="{FF2B5EF4-FFF2-40B4-BE49-F238E27FC236}">
                <a16:creationId xmlns:a16="http://schemas.microsoft.com/office/drawing/2014/main" id="{4C0151EE-1384-4535-8AF8-8639F34C1C8C}"/>
              </a:ext>
            </a:extLst>
          </p:cNvPr>
          <p:cNvSpPr>
            <a:spLocks noGrp="1"/>
          </p:cNvSpPr>
          <p:nvPr>
            <p:ph type="dt" sz="half" idx="10"/>
          </p:nvPr>
        </p:nvSpPr>
        <p:spPr/>
        <p:txBody>
          <a:bodyPr/>
          <a:lstStyle>
            <a:lvl1pPr>
              <a:defRPr/>
            </a:lvl1pPr>
          </a:lstStyle>
          <a:p>
            <a:pPr>
              <a:defRPr/>
            </a:pPr>
            <a:fld id="{9551E04E-7C40-4DD2-96EF-DE65B34E1379}" type="datetimeFigureOut">
              <a:rPr lang="sl-SI"/>
              <a:pPr>
                <a:defRPr/>
              </a:pPr>
              <a:t>3. 06. 2019</a:t>
            </a:fld>
            <a:endParaRPr lang="sl-SI"/>
          </a:p>
        </p:txBody>
      </p:sp>
      <p:sp>
        <p:nvSpPr>
          <p:cNvPr id="9" name="Footer Placeholder 4">
            <a:extLst>
              <a:ext uri="{FF2B5EF4-FFF2-40B4-BE49-F238E27FC236}">
                <a16:creationId xmlns:a16="http://schemas.microsoft.com/office/drawing/2014/main" id="{67012D53-1F93-4947-9163-591EA07F0249}"/>
              </a:ext>
            </a:extLst>
          </p:cNvPr>
          <p:cNvSpPr>
            <a:spLocks noGrp="1"/>
          </p:cNvSpPr>
          <p:nvPr>
            <p:ph type="ftr" sz="quarter" idx="11"/>
          </p:nvPr>
        </p:nvSpPr>
        <p:spPr/>
        <p:txBody>
          <a:bodyPr/>
          <a:lstStyle>
            <a:lvl1pPr>
              <a:defRPr/>
            </a:lvl1pPr>
          </a:lstStyle>
          <a:p>
            <a:pPr>
              <a:defRPr/>
            </a:pPr>
            <a:endParaRPr lang="sl-SI"/>
          </a:p>
        </p:txBody>
      </p:sp>
      <p:sp>
        <p:nvSpPr>
          <p:cNvPr id="10" name="Slide Number Placeholder 5">
            <a:extLst>
              <a:ext uri="{FF2B5EF4-FFF2-40B4-BE49-F238E27FC236}">
                <a16:creationId xmlns:a16="http://schemas.microsoft.com/office/drawing/2014/main" id="{69E34811-17AC-4C0D-9594-18209A002281}"/>
              </a:ext>
            </a:extLst>
          </p:cNvPr>
          <p:cNvSpPr>
            <a:spLocks noGrp="1"/>
          </p:cNvSpPr>
          <p:nvPr>
            <p:ph type="sldNum" sz="quarter" idx="12"/>
          </p:nvPr>
        </p:nvSpPr>
        <p:spPr/>
        <p:txBody>
          <a:bodyPr/>
          <a:lstStyle>
            <a:lvl1pPr>
              <a:defRPr/>
            </a:lvl1pPr>
          </a:lstStyle>
          <a:p>
            <a:fld id="{34C3C421-B3F0-4079-BB40-D4469B50790C}" type="slidenum">
              <a:rPr lang="sl-SI" altLang="sl-SI"/>
              <a:pPr/>
              <a:t>‹#›</a:t>
            </a:fld>
            <a:endParaRPr lang="sl-SI" altLang="sl-SI"/>
          </a:p>
        </p:txBody>
      </p:sp>
    </p:spTree>
    <p:extLst>
      <p:ext uri="{BB962C8B-B14F-4D97-AF65-F5344CB8AC3E}">
        <p14:creationId xmlns:p14="http://schemas.microsoft.com/office/powerpoint/2010/main" val="2812602135"/>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1" descr="CoverOverlay.png">
            <a:extLst>
              <a:ext uri="{FF2B5EF4-FFF2-40B4-BE49-F238E27FC236}">
                <a16:creationId xmlns:a16="http://schemas.microsoft.com/office/drawing/2014/main" id="{C2851E1A-427C-4B58-89ED-6D816899D8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a:extLst>
              <a:ext uri="{FF2B5EF4-FFF2-40B4-BE49-F238E27FC236}">
                <a16:creationId xmlns:a16="http://schemas.microsoft.com/office/drawing/2014/main" id="{A44E7E59-1A71-4BE9-90E0-9818B3DAE123}"/>
              </a:ext>
            </a:extLst>
          </p:cNvPr>
          <p:cNvGrpSpPr>
            <a:grpSpLocks/>
          </p:cNvGrpSpPr>
          <p:nvPr/>
        </p:nvGrpSpPr>
        <p:grpSpPr bwMode="auto">
          <a:xfrm>
            <a:off x="1173163" y="2887663"/>
            <a:ext cx="6778625" cy="923925"/>
            <a:chOff x="1172584" y="1381459"/>
            <a:chExt cx="6779110" cy="923330"/>
          </a:xfrm>
        </p:grpSpPr>
        <p:sp>
          <p:nvSpPr>
            <p:cNvPr id="6" name="TextBox 8">
              <a:extLst>
                <a:ext uri="{FF2B5EF4-FFF2-40B4-BE49-F238E27FC236}">
                  <a16:creationId xmlns:a16="http://schemas.microsoft.com/office/drawing/2014/main" id="{CFE88372-5596-42E8-824C-8DDB2EC906BB}"/>
                </a:ext>
              </a:extLst>
            </p:cNvPr>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sz="5400">
                  <a:solidFill>
                    <a:srgbClr val="DBA455"/>
                  </a:solidFill>
                  <a:latin typeface="Wingdings" pitchFamily="2" charset="2"/>
                  <a:cs typeface="Arial" charset="0"/>
                </a:rPr>
                <a:t></a:t>
              </a:r>
            </a:p>
          </p:txBody>
        </p:sp>
        <p:cxnSp>
          <p:nvCxnSpPr>
            <p:cNvPr id="7" name="Straight Connector 9">
              <a:extLst>
                <a:ext uri="{FF2B5EF4-FFF2-40B4-BE49-F238E27FC236}">
                  <a16:creationId xmlns:a16="http://schemas.microsoft.com/office/drawing/2014/main" id="{D391B2CF-CEFA-471D-AA34-D8BEE95EB2C8}"/>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a:extLst>
                <a:ext uri="{FF2B5EF4-FFF2-40B4-BE49-F238E27FC236}">
                  <a16:creationId xmlns:a16="http://schemas.microsoft.com/office/drawing/2014/main" id="{742AB939-849B-495D-84EB-A175FDD68F09}"/>
                </a:ext>
              </a:extLst>
            </p:cNvPr>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sl-SI"/>
              <a:t>Uredite slog naslova matrice</a:t>
            </a:r>
            <a:endParaRPr lang="en-US" dirty="0"/>
          </a:p>
        </p:txBody>
      </p:sp>
      <p:sp>
        <p:nvSpPr>
          <p:cNvPr id="3" name="Text Placeholder 2"/>
          <p:cNvSpPr>
            <a:spLocks noGrp="1"/>
          </p:cNvSpPr>
          <p:nvPr>
            <p:ph type="body" idx="1"/>
          </p:nvPr>
        </p:nvSpPr>
        <p:spPr>
          <a:xfrm>
            <a:off x="699248" y="3767316"/>
            <a:ext cx="7734747"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9" name="Date Placeholder 3">
            <a:extLst>
              <a:ext uri="{FF2B5EF4-FFF2-40B4-BE49-F238E27FC236}">
                <a16:creationId xmlns:a16="http://schemas.microsoft.com/office/drawing/2014/main" id="{46B7E12A-52CA-490A-948A-F186F1E6F975}"/>
              </a:ext>
            </a:extLst>
          </p:cNvPr>
          <p:cNvSpPr>
            <a:spLocks noGrp="1"/>
          </p:cNvSpPr>
          <p:nvPr>
            <p:ph type="dt" sz="half" idx="10"/>
          </p:nvPr>
        </p:nvSpPr>
        <p:spPr/>
        <p:txBody>
          <a:bodyPr/>
          <a:lstStyle>
            <a:lvl1pPr>
              <a:defRPr/>
            </a:lvl1pPr>
          </a:lstStyle>
          <a:p>
            <a:pPr>
              <a:defRPr/>
            </a:pPr>
            <a:fld id="{AA844600-490F-4626-8CC4-BEAC4C68CB5B}" type="datetimeFigureOut">
              <a:rPr lang="sl-SI"/>
              <a:pPr>
                <a:defRPr/>
              </a:pPr>
              <a:t>3. 06. 2019</a:t>
            </a:fld>
            <a:endParaRPr lang="sl-SI"/>
          </a:p>
        </p:txBody>
      </p:sp>
      <p:sp>
        <p:nvSpPr>
          <p:cNvPr id="10" name="Footer Placeholder 4">
            <a:extLst>
              <a:ext uri="{FF2B5EF4-FFF2-40B4-BE49-F238E27FC236}">
                <a16:creationId xmlns:a16="http://schemas.microsoft.com/office/drawing/2014/main" id="{93E783A6-8E28-4ED2-95F4-023113AF51F2}"/>
              </a:ext>
            </a:extLst>
          </p:cNvPr>
          <p:cNvSpPr>
            <a:spLocks noGrp="1"/>
          </p:cNvSpPr>
          <p:nvPr>
            <p:ph type="ftr" sz="quarter" idx="11"/>
          </p:nvPr>
        </p:nvSpPr>
        <p:spPr/>
        <p:txBody>
          <a:bodyPr/>
          <a:lstStyle>
            <a:lvl1pPr>
              <a:defRPr/>
            </a:lvl1pPr>
          </a:lstStyle>
          <a:p>
            <a:pPr>
              <a:defRPr/>
            </a:pPr>
            <a:endParaRPr lang="sl-SI"/>
          </a:p>
        </p:txBody>
      </p:sp>
      <p:sp>
        <p:nvSpPr>
          <p:cNvPr id="11" name="Slide Number Placeholder 5">
            <a:extLst>
              <a:ext uri="{FF2B5EF4-FFF2-40B4-BE49-F238E27FC236}">
                <a16:creationId xmlns:a16="http://schemas.microsoft.com/office/drawing/2014/main" id="{998DC820-9249-4ECC-B743-84B211555882}"/>
              </a:ext>
            </a:extLst>
          </p:cNvPr>
          <p:cNvSpPr>
            <a:spLocks noGrp="1"/>
          </p:cNvSpPr>
          <p:nvPr>
            <p:ph type="sldNum" sz="quarter" idx="12"/>
          </p:nvPr>
        </p:nvSpPr>
        <p:spPr/>
        <p:txBody>
          <a:bodyPr/>
          <a:lstStyle>
            <a:lvl1pPr>
              <a:defRPr/>
            </a:lvl1pPr>
          </a:lstStyle>
          <a:p>
            <a:fld id="{E075A98F-2503-4021-94CD-0EF4E199585A}" type="slidenum">
              <a:rPr lang="sl-SI" altLang="sl-SI"/>
              <a:pPr/>
              <a:t>‹#›</a:t>
            </a:fld>
            <a:endParaRPr lang="sl-SI" altLang="sl-SI"/>
          </a:p>
        </p:txBody>
      </p:sp>
    </p:spTree>
    <p:extLst>
      <p:ext uri="{BB962C8B-B14F-4D97-AF65-F5344CB8AC3E}">
        <p14:creationId xmlns:p14="http://schemas.microsoft.com/office/powerpoint/2010/main" val="1005400097"/>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grpSp>
        <p:nvGrpSpPr>
          <p:cNvPr id="5" name="Group 12">
            <a:extLst>
              <a:ext uri="{FF2B5EF4-FFF2-40B4-BE49-F238E27FC236}">
                <a16:creationId xmlns:a16="http://schemas.microsoft.com/office/drawing/2014/main" id="{5A0C0811-073F-4807-90B9-8DB45012E7ED}"/>
              </a:ext>
            </a:extLst>
          </p:cNvPr>
          <p:cNvGrpSpPr>
            <a:grpSpLocks/>
          </p:cNvGrpSpPr>
          <p:nvPr/>
        </p:nvGrpSpPr>
        <p:grpSpPr bwMode="auto">
          <a:xfrm>
            <a:off x="1173163" y="1392238"/>
            <a:ext cx="6778625" cy="923925"/>
            <a:chOff x="1172584" y="1381459"/>
            <a:chExt cx="6779110" cy="923330"/>
          </a:xfrm>
        </p:grpSpPr>
        <p:sp>
          <p:nvSpPr>
            <p:cNvPr id="6" name="TextBox 13">
              <a:extLst>
                <a:ext uri="{FF2B5EF4-FFF2-40B4-BE49-F238E27FC236}">
                  <a16:creationId xmlns:a16="http://schemas.microsoft.com/office/drawing/2014/main" id="{8BBACBA9-498B-40EF-BB1A-793C5DF78FB0}"/>
                </a:ext>
              </a:extLst>
            </p:cNvPr>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sz="5400">
                  <a:solidFill>
                    <a:srgbClr val="DBA455"/>
                  </a:solidFill>
                  <a:latin typeface="Wingdings" pitchFamily="2" charset="2"/>
                  <a:cs typeface="Arial" charset="0"/>
                </a:rPr>
                <a:t></a:t>
              </a:r>
            </a:p>
          </p:txBody>
        </p:sp>
        <p:cxnSp>
          <p:nvCxnSpPr>
            <p:cNvPr id="7" name="Straight Connector 14">
              <a:extLst>
                <a:ext uri="{FF2B5EF4-FFF2-40B4-BE49-F238E27FC236}">
                  <a16:creationId xmlns:a16="http://schemas.microsoft.com/office/drawing/2014/main" id="{2083A8E8-AABC-49B7-8A04-57EB4D4A5DAB}"/>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15">
              <a:extLst>
                <a:ext uri="{FF2B5EF4-FFF2-40B4-BE49-F238E27FC236}">
                  <a16:creationId xmlns:a16="http://schemas.microsoft.com/office/drawing/2014/main" id="{11DBB95A-6745-491E-9083-5CD4AAB48341}"/>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sl-SI"/>
              <a:t>Uredite slog naslova matrice</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1" name="Date Placeholder 4">
            <a:extLst>
              <a:ext uri="{FF2B5EF4-FFF2-40B4-BE49-F238E27FC236}">
                <a16:creationId xmlns:a16="http://schemas.microsoft.com/office/drawing/2014/main" id="{5FF0EF2B-AD50-4AE4-AA00-9B5CE6E1C2CD}"/>
              </a:ext>
            </a:extLst>
          </p:cNvPr>
          <p:cNvSpPr>
            <a:spLocks noGrp="1"/>
          </p:cNvSpPr>
          <p:nvPr>
            <p:ph type="dt" sz="half" idx="15"/>
          </p:nvPr>
        </p:nvSpPr>
        <p:spPr/>
        <p:txBody>
          <a:bodyPr/>
          <a:lstStyle>
            <a:lvl1pPr>
              <a:defRPr/>
            </a:lvl1pPr>
          </a:lstStyle>
          <a:p>
            <a:pPr>
              <a:defRPr/>
            </a:pPr>
            <a:fld id="{0A47B405-5AA5-4E7D-A9C9-FF54243025C7}" type="datetimeFigureOut">
              <a:rPr lang="sl-SI"/>
              <a:pPr>
                <a:defRPr/>
              </a:pPr>
              <a:t>3. 06. 2019</a:t>
            </a:fld>
            <a:endParaRPr lang="sl-SI"/>
          </a:p>
        </p:txBody>
      </p:sp>
      <p:sp>
        <p:nvSpPr>
          <p:cNvPr id="13" name="Footer Placeholder 5">
            <a:extLst>
              <a:ext uri="{FF2B5EF4-FFF2-40B4-BE49-F238E27FC236}">
                <a16:creationId xmlns:a16="http://schemas.microsoft.com/office/drawing/2014/main" id="{BCF00815-A6F5-405C-A5C7-5E7252DAB524}"/>
              </a:ext>
            </a:extLst>
          </p:cNvPr>
          <p:cNvSpPr>
            <a:spLocks noGrp="1"/>
          </p:cNvSpPr>
          <p:nvPr>
            <p:ph type="ftr" sz="quarter" idx="16"/>
          </p:nvPr>
        </p:nvSpPr>
        <p:spPr/>
        <p:txBody>
          <a:bodyPr/>
          <a:lstStyle>
            <a:lvl1pPr>
              <a:defRPr/>
            </a:lvl1pPr>
          </a:lstStyle>
          <a:p>
            <a:pPr>
              <a:defRPr/>
            </a:pPr>
            <a:endParaRPr lang="sl-SI"/>
          </a:p>
        </p:txBody>
      </p:sp>
      <p:sp>
        <p:nvSpPr>
          <p:cNvPr id="14" name="Slide Number Placeholder 6">
            <a:extLst>
              <a:ext uri="{FF2B5EF4-FFF2-40B4-BE49-F238E27FC236}">
                <a16:creationId xmlns:a16="http://schemas.microsoft.com/office/drawing/2014/main" id="{18564F31-A922-4BD6-8389-8E1B85EEE9DB}"/>
              </a:ext>
            </a:extLst>
          </p:cNvPr>
          <p:cNvSpPr>
            <a:spLocks noGrp="1"/>
          </p:cNvSpPr>
          <p:nvPr>
            <p:ph type="sldNum" sz="quarter" idx="17"/>
          </p:nvPr>
        </p:nvSpPr>
        <p:spPr/>
        <p:txBody>
          <a:bodyPr/>
          <a:lstStyle>
            <a:lvl1pPr>
              <a:defRPr/>
            </a:lvl1pPr>
          </a:lstStyle>
          <a:p>
            <a:fld id="{6AF75F98-295E-49AB-B8D7-6BBE352C4F34}" type="slidenum">
              <a:rPr lang="sl-SI" altLang="sl-SI"/>
              <a:pPr/>
              <a:t>‹#›</a:t>
            </a:fld>
            <a:endParaRPr lang="sl-SI" altLang="sl-SI"/>
          </a:p>
        </p:txBody>
      </p:sp>
    </p:spTree>
    <p:extLst>
      <p:ext uri="{BB962C8B-B14F-4D97-AF65-F5344CB8AC3E}">
        <p14:creationId xmlns:p14="http://schemas.microsoft.com/office/powerpoint/2010/main" val="283254427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grpSp>
        <p:nvGrpSpPr>
          <p:cNvPr id="7" name="Group 13">
            <a:extLst>
              <a:ext uri="{FF2B5EF4-FFF2-40B4-BE49-F238E27FC236}">
                <a16:creationId xmlns:a16="http://schemas.microsoft.com/office/drawing/2014/main" id="{6E3D3F44-15F4-4D58-BE75-197E1E716D21}"/>
              </a:ext>
            </a:extLst>
          </p:cNvPr>
          <p:cNvGrpSpPr>
            <a:grpSpLocks/>
          </p:cNvGrpSpPr>
          <p:nvPr/>
        </p:nvGrpSpPr>
        <p:grpSpPr bwMode="auto">
          <a:xfrm>
            <a:off x="1173163" y="1392238"/>
            <a:ext cx="6778625" cy="923925"/>
            <a:chOff x="1172584" y="1381459"/>
            <a:chExt cx="6779110" cy="923330"/>
          </a:xfrm>
        </p:grpSpPr>
        <p:sp>
          <p:nvSpPr>
            <p:cNvPr id="8" name="TextBox 15">
              <a:extLst>
                <a:ext uri="{FF2B5EF4-FFF2-40B4-BE49-F238E27FC236}">
                  <a16:creationId xmlns:a16="http://schemas.microsoft.com/office/drawing/2014/main" id="{0922E221-0574-4247-B459-0547795420A9}"/>
                </a:ext>
              </a:extLst>
            </p:cNvPr>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sz="5400">
                  <a:solidFill>
                    <a:srgbClr val="DBA455"/>
                  </a:solidFill>
                  <a:latin typeface="Wingdings" pitchFamily="2" charset="2"/>
                  <a:cs typeface="Arial" charset="0"/>
                </a:rPr>
                <a:t></a:t>
              </a:r>
            </a:p>
          </p:txBody>
        </p:sp>
        <p:cxnSp>
          <p:nvCxnSpPr>
            <p:cNvPr id="9" name="Straight Connector 16">
              <a:extLst>
                <a:ext uri="{FF2B5EF4-FFF2-40B4-BE49-F238E27FC236}">
                  <a16:creationId xmlns:a16="http://schemas.microsoft.com/office/drawing/2014/main" id="{1C60E8B0-E9B4-4662-B2C9-53630E9D54BA}"/>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17">
              <a:extLst>
                <a:ext uri="{FF2B5EF4-FFF2-40B4-BE49-F238E27FC236}">
                  <a16:creationId xmlns:a16="http://schemas.microsoft.com/office/drawing/2014/main" id="{BBBD9A1C-FFCF-476F-97EF-5FD548113AF5}"/>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sl-SI"/>
              <a:t>Uredite slog naslova matrice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11" name="Date Placeholder 6">
            <a:extLst>
              <a:ext uri="{FF2B5EF4-FFF2-40B4-BE49-F238E27FC236}">
                <a16:creationId xmlns:a16="http://schemas.microsoft.com/office/drawing/2014/main" id="{F4E2838B-FAAF-4BBB-9051-CDE320A080AA}"/>
              </a:ext>
            </a:extLst>
          </p:cNvPr>
          <p:cNvSpPr>
            <a:spLocks noGrp="1"/>
          </p:cNvSpPr>
          <p:nvPr>
            <p:ph type="dt" sz="half" idx="10"/>
          </p:nvPr>
        </p:nvSpPr>
        <p:spPr/>
        <p:txBody>
          <a:bodyPr/>
          <a:lstStyle>
            <a:lvl1pPr>
              <a:defRPr/>
            </a:lvl1pPr>
          </a:lstStyle>
          <a:p>
            <a:pPr>
              <a:defRPr/>
            </a:pPr>
            <a:fld id="{EC1F1071-1C84-400D-B922-ADCCBCB6B141}" type="datetimeFigureOut">
              <a:rPr lang="sl-SI"/>
              <a:pPr>
                <a:defRPr/>
              </a:pPr>
              <a:t>3. 06. 2019</a:t>
            </a:fld>
            <a:endParaRPr lang="sl-SI"/>
          </a:p>
        </p:txBody>
      </p:sp>
      <p:sp>
        <p:nvSpPr>
          <p:cNvPr id="12" name="Footer Placeholder 7">
            <a:extLst>
              <a:ext uri="{FF2B5EF4-FFF2-40B4-BE49-F238E27FC236}">
                <a16:creationId xmlns:a16="http://schemas.microsoft.com/office/drawing/2014/main" id="{280BC793-FEBA-48E6-B977-8462B2A1A94B}"/>
              </a:ext>
            </a:extLst>
          </p:cNvPr>
          <p:cNvSpPr>
            <a:spLocks noGrp="1"/>
          </p:cNvSpPr>
          <p:nvPr>
            <p:ph type="ftr" sz="quarter" idx="11"/>
          </p:nvPr>
        </p:nvSpPr>
        <p:spPr/>
        <p:txBody>
          <a:bodyPr/>
          <a:lstStyle>
            <a:lvl1pPr>
              <a:defRPr/>
            </a:lvl1pPr>
          </a:lstStyle>
          <a:p>
            <a:pPr>
              <a:defRPr/>
            </a:pPr>
            <a:endParaRPr lang="sl-SI"/>
          </a:p>
        </p:txBody>
      </p:sp>
      <p:sp>
        <p:nvSpPr>
          <p:cNvPr id="13" name="Slide Number Placeholder 8">
            <a:extLst>
              <a:ext uri="{FF2B5EF4-FFF2-40B4-BE49-F238E27FC236}">
                <a16:creationId xmlns:a16="http://schemas.microsoft.com/office/drawing/2014/main" id="{09A0BEEE-8DB0-4ED7-8C3F-E08EF0512634}"/>
              </a:ext>
            </a:extLst>
          </p:cNvPr>
          <p:cNvSpPr>
            <a:spLocks noGrp="1"/>
          </p:cNvSpPr>
          <p:nvPr>
            <p:ph type="sldNum" sz="quarter" idx="12"/>
          </p:nvPr>
        </p:nvSpPr>
        <p:spPr/>
        <p:txBody>
          <a:bodyPr/>
          <a:lstStyle>
            <a:lvl1pPr>
              <a:defRPr/>
            </a:lvl1pPr>
          </a:lstStyle>
          <a:p>
            <a:fld id="{D303A903-9E46-48BE-8F89-295A04F63C84}" type="slidenum">
              <a:rPr lang="sl-SI" altLang="sl-SI"/>
              <a:pPr/>
              <a:t>‹#›</a:t>
            </a:fld>
            <a:endParaRPr lang="sl-SI" altLang="sl-SI"/>
          </a:p>
        </p:txBody>
      </p:sp>
    </p:spTree>
    <p:extLst>
      <p:ext uri="{BB962C8B-B14F-4D97-AF65-F5344CB8AC3E}">
        <p14:creationId xmlns:p14="http://schemas.microsoft.com/office/powerpoint/2010/main" val="241967439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grpSp>
        <p:nvGrpSpPr>
          <p:cNvPr id="3" name="Group 9">
            <a:extLst>
              <a:ext uri="{FF2B5EF4-FFF2-40B4-BE49-F238E27FC236}">
                <a16:creationId xmlns:a16="http://schemas.microsoft.com/office/drawing/2014/main" id="{78A1F83E-E59F-4AC1-9546-77E192AB10C6}"/>
              </a:ext>
            </a:extLst>
          </p:cNvPr>
          <p:cNvGrpSpPr>
            <a:grpSpLocks/>
          </p:cNvGrpSpPr>
          <p:nvPr/>
        </p:nvGrpSpPr>
        <p:grpSpPr bwMode="auto">
          <a:xfrm>
            <a:off x="1173163" y="1392238"/>
            <a:ext cx="6778625" cy="923925"/>
            <a:chOff x="1172584" y="1381459"/>
            <a:chExt cx="6779110" cy="923330"/>
          </a:xfrm>
        </p:grpSpPr>
        <p:sp>
          <p:nvSpPr>
            <p:cNvPr id="4" name="TextBox 13">
              <a:extLst>
                <a:ext uri="{FF2B5EF4-FFF2-40B4-BE49-F238E27FC236}">
                  <a16:creationId xmlns:a16="http://schemas.microsoft.com/office/drawing/2014/main" id="{5BD69512-EEED-4C56-98EC-15C3A98F29AD}"/>
                </a:ext>
              </a:extLst>
            </p:cNvPr>
            <p:cNvSpPr txBox="1">
              <a:spLocks noChangeArrowheads="1"/>
            </p:cNvSpPr>
            <p:nvPr/>
          </p:nvSpPr>
          <p:spPr bwMode="auto">
            <a:xfrm>
              <a:off x="4147772" y="1381459"/>
              <a:ext cx="876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sz="5400">
                  <a:solidFill>
                    <a:srgbClr val="DBA455"/>
                  </a:solidFill>
                  <a:latin typeface="Wingdings" pitchFamily="2" charset="2"/>
                  <a:cs typeface="Arial" charset="0"/>
                </a:rPr>
                <a:t></a:t>
              </a:r>
            </a:p>
          </p:txBody>
        </p:sp>
        <p:cxnSp>
          <p:nvCxnSpPr>
            <p:cNvPr id="5" name="Straight Connector 14">
              <a:extLst>
                <a:ext uri="{FF2B5EF4-FFF2-40B4-BE49-F238E27FC236}">
                  <a16:creationId xmlns:a16="http://schemas.microsoft.com/office/drawing/2014/main" id="{C0B0AFDF-4D64-42D0-B6EA-6364CC163516}"/>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15">
              <a:extLst>
                <a:ext uri="{FF2B5EF4-FFF2-40B4-BE49-F238E27FC236}">
                  <a16:creationId xmlns:a16="http://schemas.microsoft.com/office/drawing/2014/main" id="{7EE014ED-586A-4FA1-87C9-C0BA92601478}"/>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l-SI"/>
              <a:t>Uredite slog naslova matrice</a:t>
            </a:r>
            <a:endParaRPr lang="en-US" dirty="0"/>
          </a:p>
        </p:txBody>
      </p:sp>
      <p:sp>
        <p:nvSpPr>
          <p:cNvPr id="7" name="Date Placeholder 2">
            <a:extLst>
              <a:ext uri="{FF2B5EF4-FFF2-40B4-BE49-F238E27FC236}">
                <a16:creationId xmlns:a16="http://schemas.microsoft.com/office/drawing/2014/main" id="{6418D427-00DD-4318-BF21-11A416654788}"/>
              </a:ext>
            </a:extLst>
          </p:cNvPr>
          <p:cNvSpPr>
            <a:spLocks noGrp="1"/>
          </p:cNvSpPr>
          <p:nvPr>
            <p:ph type="dt" sz="half" idx="10"/>
          </p:nvPr>
        </p:nvSpPr>
        <p:spPr/>
        <p:txBody>
          <a:bodyPr/>
          <a:lstStyle>
            <a:lvl1pPr>
              <a:defRPr/>
            </a:lvl1pPr>
          </a:lstStyle>
          <a:p>
            <a:pPr>
              <a:defRPr/>
            </a:pPr>
            <a:fld id="{ACE7D3BB-A99C-4AB4-BCA3-0436B10ECAC1}" type="datetimeFigureOut">
              <a:rPr lang="sl-SI"/>
              <a:pPr>
                <a:defRPr/>
              </a:pPr>
              <a:t>3. 06. 2019</a:t>
            </a:fld>
            <a:endParaRPr lang="sl-SI"/>
          </a:p>
        </p:txBody>
      </p:sp>
      <p:sp>
        <p:nvSpPr>
          <p:cNvPr id="8" name="Footer Placeholder 3">
            <a:extLst>
              <a:ext uri="{FF2B5EF4-FFF2-40B4-BE49-F238E27FC236}">
                <a16:creationId xmlns:a16="http://schemas.microsoft.com/office/drawing/2014/main" id="{F50778B3-89B0-4DAF-8CAE-02DF9A81B69E}"/>
              </a:ext>
            </a:extLst>
          </p:cNvPr>
          <p:cNvSpPr>
            <a:spLocks noGrp="1"/>
          </p:cNvSpPr>
          <p:nvPr>
            <p:ph type="ftr" sz="quarter" idx="11"/>
          </p:nvPr>
        </p:nvSpPr>
        <p:spPr/>
        <p:txBody>
          <a:bodyPr/>
          <a:lstStyle>
            <a:lvl1pPr>
              <a:defRPr/>
            </a:lvl1pPr>
          </a:lstStyle>
          <a:p>
            <a:pPr>
              <a:defRPr/>
            </a:pPr>
            <a:endParaRPr lang="sl-SI"/>
          </a:p>
        </p:txBody>
      </p:sp>
      <p:sp>
        <p:nvSpPr>
          <p:cNvPr id="9" name="Slide Number Placeholder 4">
            <a:extLst>
              <a:ext uri="{FF2B5EF4-FFF2-40B4-BE49-F238E27FC236}">
                <a16:creationId xmlns:a16="http://schemas.microsoft.com/office/drawing/2014/main" id="{C5E5C7C5-8D4C-490A-812A-CF2FE26F10EA}"/>
              </a:ext>
            </a:extLst>
          </p:cNvPr>
          <p:cNvSpPr>
            <a:spLocks noGrp="1"/>
          </p:cNvSpPr>
          <p:nvPr>
            <p:ph type="sldNum" sz="quarter" idx="12"/>
          </p:nvPr>
        </p:nvSpPr>
        <p:spPr/>
        <p:txBody>
          <a:bodyPr/>
          <a:lstStyle>
            <a:lvl1pPr>
              <a:defRPr/>
            </a:lvl1pPr>
          </a:lstStyle>
          <a:p>
            <a:fld id="{9E328D15-3EFD-4C5B-988C-AFA278F76BF9}" type="slidenum">
              <a:rPr lang="sl-SI" altLang="sl-SI"/>
              <a:pPr/>
              <a:t>‹#›</a:t>
            </a:fld>
            <a:endParaRPr lang="sl-SI" altLang="sl-SI"/>
          </a:p>
        </p:txBody>
      </p:sp>
    </p:spTree>
    <p:extLst>
      <p:ext uri="{BB962C8B-B14F-4D97-AF65-F5344CB8AC3E}">
        <p14:creationId xmlns:p14="http://schemas.microsoft.com/office/powerpoint/2010/main" val="153161136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EE74D0E-2B34-4413-960B-D1456CCED8AB}"/>
              </a:ext>
            </a:extLst>
          </p:cNvPr>
          <p:cNvSpPr>
            <a:spLocks noGrp="1"/>
          </p:cNvSpPr>
          <p:nvPr>
            <p:ph type="dt" sz="half" idx="10"/>
          </p:nvPr>
        </p:nvSpPr>
        <p:spPr/>
        <p:txBody>
          <a:bodyPr/>
          <a:lstStyle>
            <a:lvl1pPr>
              <a:defRPr/>
            </a:lvl1pPr>
          </a:lstStyle>
          <a:p>
            <a:pPr>
              <a:defRPr/>
            </a:pPr>
            <a:fld id="{ECFF53BC-8841-4FD3-924B-0E55A0CAE325}" type="datetimeFigureOut">
              <a:rPr lang="sl-SI"/>
              <a:pPr>
                <a:defRPr/>
              </a:pPr>
              <a:t>3. 06. 2019</a:t>
            </a:fld>
            <a:endParaRPr lang="sl-SI"/>
          </a:p>
        </p:txBody>
      </p:sp>
      <p:sp>
        <p:nvSpPr>
          <p:cNvPr id="3" name="Footer Placeholder 4">
            <a:extLst>
              <a:ext uri="{FF2B5EF4-FFF2-40B4-BE49-F238E27FC236}">
                <a16:creationId xmlns:a16="http://schemas.microsoft.com/office/drawing/2014/main" id="{B7C9475B-31DC-4F1C-B6E1-4EC7F94B68DC}"/>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5">
            <a:extLst>
              <a:ext uri="{FF2B5EF4-FFF2-40B4-BE49-F238E27FC236}">
                <a16:creationId xmlns:a16="http://schemas.microsoft.com/office/drawing/2014/main" id="{5ED2F8BE-61C5-4203-87D2-AFB5E357D776}"/>
              </a:ext>
            </a:extLst>
          </p:cNvPr>
          <p:cNvSpPr>
            <a:spLocks noGrp="1"/>
          </p:cNvSpPr>
          <p:nvPr>
            <p:ph type="sldNum" sz="quarter" idx="12"/>
          </p:nvPr>
        </p:nvSpPr>
        <p:spPr/>
        <p:txBody>
          <a:bodyPr/>
          <a:lstStyle>
            <a:lvl1pPr>
              <a:defRPr/>
            </a:lvl1pPr>
          </a:lstStyle>
          <a:p>
            <a:fld id="{3618CE17-7D02-4BB6-9832-EAEBB5A1198C}" type="slidenum">
              <a:rPr lang="sl-SI" altLang="sl-SI"/>
              <a:pPr/>
              <a:t>‹#›</a:t>
            </a:fld>
            <a:endParaRPr lang="sl-SI" altLang="sl-SI"/>
          </a:p>
        </p:txBody>
      </p:sp>
    </p:spTree>
    <p:extLst>
      <p:ext uri="{BB962C8B-B14F-4D97-AF65-F5344CB8AC3E}">
        <p14:creationId xmlns:p14="http://schemas.microsoft.com/office/powerpoint/2010/main" val="329780614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sl-SI"/>
              <a:t>Uredite slog naslova matrice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3">
            <a:extLst>
              <a:ext uri="{FF2B5EF4-FFF2-40B4-BE49-F238E27FC236}">
                <a16:creationId xmlns:a16="http://schemas.microsoft.com/office/drawing/2014/main" id="{6EE44D0C-6A57-41B4-AB29-B1401923D3FA}"/>
              </a:ext>
            </a:extLst>
          </p:cNvPr>
          <p:cNvSpPr>
            <a:spLocks noGrp="1"/>
          </p:cNvSpPr>
          <p:nvPr>
            <p:ph type="dt" sz="half" idx="10"/>
          </p:nvPr>
        </p:nvSpPr>
        <p:spPr/>
        <p:txBody>
          <a:bodyPr/>
          <a:lstStyle>
            <a:lvl1pPr>
              <a:defRPr/>
            </a:lvl1pPr>
          </a:lstStyle>
          <a:p>
            <a:pPr>
              <a:defRPr/>
            </a:pPr>
            <a:fld id="{0F8C02E1-7557-4A47-9DF4-3B1F15DA3B24}" type="datetimeFigureOut">
              <a:rPr lang="sl-SI"/>
              <a:pPr>
                <a:defRPr/>
              </a:pPr>
              <a:t>3. 06. 2019</a:t>
            </a:fld>
            <a:endParaRPr lang="sl-SI"/>
          </a:p>
        </p:txBody>
      </p:sp>
      <p:sp>
        <p:nvSpPr>
          <p:cNvPr id="6" name="Footer Placeholder 4">
            <a:extLst>
              <a:ext uri="{FF2B5EF4-FFF2-40B4-BE49-F238E27FC236}">
                <a16:creationId xmlns:a16="http://schemas.microsoft.com/office/drawing/2014/main" id="{D6D35C06-243A-45F9-9B16-5C52CBBD8B35}"/>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FBAB4BEB-4B6C-4E0E-89C6-CE7E1341BCCC}"/>
              </a:ext>
            </a:extLst>
          </p:cNvPr>
          <p:cNvSpPr>
            <a:spLocks noGrp="1"/>
          </p:cNvSpPr>
          <p:nvPr>
            <p:ph type="sldNum" sz="quarter" idx="12"/>
          </p:nvPr>
        </p:nvSpPr>
        <p:spPr/>
        <p:txBody>
          <a:bodyPr/>
          <a:lstStyle>
            <a:lvl1pPr>
              <a:defRPr/>
            </a:lvl1pPr>
          </a:lstStyle>
          <a:p>
            <a:fld id="{B684BD69-85B5-402B-A2A2-D7F544BDE851}" type="slidenum">
              <a:rPr lang="sl-SI" altLang="sl-SI"/>
              <a:pPr/>
              <a:t>‹#›</a:t>
            </a:fld>
            <a:endParaRPr lang="sl-SI" altLang="sl-SI"/>
          </a:p>
        </p:txBody>
      </p:sp>
    </p:spTree>
    <p:extLst>
      <p:ext uri="{BB962C8B-B14F-4D97-AF65-F5344CB8AC3E}">
        <p14:creationId xmlns:p14="http://schemas.microsoft.com/office/powerpoint/2010/main" val="90109682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sl-SI"/>
              <a:t>Uredite slog naslova matrice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l-SI" noProof="0"/>
              <a:t>Kliknite ikono, če želite dodati sliko</a:t>
            </a:r>
            <a:endParaRPr lang="en-US" noProof="0"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3">
            <a:extLst>
              <a:ext uri="{FF2B5EF4-FFF2-40B4-BE49-F238E27FC236}">
                <a16:creationId xmlns:a16="http://schemas.microsoft.com/office/drawing/2014/main" id="{2D8852D3-30BC-4EA4-8287-DD913489BC26}"/>
              </a:ext>
            </a:extLst>
          </p:cNvPr>
          <p:cNvSpPr>
            <a:spLocks noGrp="1"/>
          </p:cNvSpPr>
          <p:nvPr>
            <p:ph type="dt" sz="half" idx="10"/>
          </p:nvPr>
        </p:nvSpPr>
        <p:spPr/>
        <p:txBody>
          <a:bodyPr/>
          <a:lstStyle>
            <a:lvl1pPr>
              <a:defRPr/>
            </a:lvl1pPr>
          </a:lstStyle>
          <a:p>
            <a:pPr>
              <a:defRPr/>
            </a:pPr>
            <a:fld id="{FB9F3D98-6167-4BAE-9FBD-E3C43CC97749}" type="datetimeFigureOut">
              <a:rPr lang="sl-SI"/>
              <a:pPr>
                <a:defRPr/>
              </a:pPr>
              <a:t>3. 06. 2019</a:t>
            </a:fld>
            <a:endParaRPr lang="sl-SI"/>
          </a:p>
        </p:txBody>
      </p:sp>
      <p:sp>
        <p:nvSpPr>
          <p:cNvPr id="6" name="Footer Placeholder 4">
            <a:extLst>
              <a:ext uri="{FF2B5EF4-FFF2-40B4-BE49-F238E27FC236}">
                <a16:creationId xmlns:a16="http://schemas.microsoft.com/office/drawing/2014/main" id="{9BEA81F6-6C65-4BB1-8844-276B6CEEC05C}"/>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DDCAE328-4EDB-4C04-83F1-F6199889D7BB}"/>
              </a:ext>
            </a:extLst>
          </p:cNvPr>
          <p:cNvSpPr>
            <a:spLocks noGrp="1"/>
          </p:cNvSpPr>
          <p:nvPr>
            <p:ph type="sldNum" sz="quarter" idx="12"/>
          </p:nvPr>
        </p:nvSpPr>
        <p:spPr/>
        <p:txBody>
          <a:bodyPr/>
          <a:lstStyle>
            <a:lvl1pPr>
              <a:defRPr/>
            </a:lvl1pPr>
          </a:lstStyle>
          <a:p>
            <a:fld id="{FB33A2BC-7ADB-46E3-9378-132FC941850E}" type="slidenum">
              <a:rPr lang="sl-SI" altLang="sl-SI"/>
              <a:pPr/>
              <a:t>‹#›</a:t>
            </a:fld>
            <a:endParaRPr lang="sl-SI" altLang="sl-SI"/>
          </a:p>
        </p:txBody>
      </p:sp>
    </p:spTree>
    <p:extLst>
      <p:ext uri="{BB962C8B-B14F-4D97-AF65-F5344CB8AC3E}">
        <p14:creationId xmlns:p14="http://schemas.microsoft.com/office/powerpoint/2010/main" val="400312328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348F2E-8288-429C-886E-DED6CA28EE4B}"/>
              </a:ext>
            </a:extLst>
          </p:cNvPr>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9" name="Title Placeholder 1">
            <a:extLst>
              <a:ext uri="{FF2B5EF4-FFF2-40B4-BE49-F238E27FC236}">
                <a16:creationId xmlns:a16="http://schemas.microsoft.com/office/drawing/2014/main" id="{5E498A79-9CD0-4FEB-AB11-711F8F24F923}"/>
              </a:ext>
            </a:extLst>
          </p:cNvPr>
          <p:cNvSpPr>
            <a:spLocks noGrp="1"/>
          </p:cNvSpPr>
          <p:nvPr>
            <p:ph type="title"/>
          </p:nvPr>
        </p:nvSpPr>
        <p:spPr bwMode="auto">
          <a:xfrm>
            <a:off x="688975" y="569913"/>
            <a:ext cx="77565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Uredite slog naslova matrice</a:t>
            </a:r>
            <a:endParaRPr lang="en-US" altLang="sl-SI"/>
          </a:p>
        </p:txBody>
      </p:sp>
      <p:sp>
        <p:nvSpPr>
          <p:cNvPr id="1030" name="Text Placeholder 2">
            <a:extLst>
              <a:ext uri="{FF2B5EF4-FFF2-40B4-BE49-F238E27FC236}">
                <a16:creationId xmlns:a16="http://schemas.microsoft.com/office/drawing/2014/main" id="{A0724318-2C8A-4635-8141-7FDBDAF1BA8D}"/>
              </a:ext>
            </a:extLst>
          </p:cNvPr>
          <p:cNvSpPr>
            <a:spLocks noGrp="1"/>
          </p:cNvSpPr>
          <p:nvPr>
            <p:ph type="body" idx="1"/>
          </p:nvPr>
        </p:nvSpPr>
        <p:spPr bwMode="auto">
          <a:xfrm>
            <a:off x="698500" y="2247900"/>
            <a:ext cx="77470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4" name="Date Placeholder 3">
            <a:extLst>
              <a:ext uri="{FF2B5EF4-FFF2-40B4-BE49-F238E27FC236}">
                <a16:creationId xmlns:a16="http://schemas.microsoft.com/office/drawing/2014/main" id="{2E688640-0A5F-43BB-A3B1-51203E5D82C7}"/>
              </a:ext>
            </a:extLst>
          </p:cNvPr>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2"/>
                </a:solidFill>
                <a:latin typeface="+mn-lt"/>
                <a:cs typeface="+mn-cs"/>
              </a:defRPr>
            </a:lvl1pPr>
          </a:lstStyle>
          <a:p>
            <a:pPr>
              <a:defRPr/>
            </a:pPr>
            <a:fld id="{BCDCA333-3AAC-4CE5-B135-EB4121083657}" type="datetimeFigureOut">
              <a:rPr lang="sl-SI"/>
              <a:pPr>
                <a:defRPr/>
              </a:pPr>
              <a:t>3. 06. 2019</a:t>
            </a:fld>
            <a:endParaRPr lang="sl-SI"/>
          </a:p>
        </p:txBody>
      </p:sp>
      <p:sp>
        <p:nvSpPr>
          <p:cNvPr id="5" name="Footer Placeholder 4">
            <a:extLst>
              <a:ext uri="{FF2B5EF4-FFF2-40B4-BE49-F238E27FC236}">
                <a16:creationId xmlns:a16="http://schemas.microsoft.com/office/drawing/2014/main" id="{0B22438E-BF0C-404C-A054-703AC5749DEB}"/>
              </a:ext>
            </a:extLst>
          </p:cNvPr>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cs typeface="+mn-cs"/>
              </a:defRPr>
            </a:lvl1pPr>
          </a:lstStyle>
          <a:p>
            <a:pPr>
              <a:defRPr/>
            </a:pPr>
            <a:endParaRPr lang="sl-SI"/>
          </a:p>
        </p:txBody>
      </p:sp>
      <p:sp>
        <p:nvSpPr>
          <p:cNvPr id="6" name="Slide Number Placeholder 5">
            <a:extLst>
              <a:ext uri="{FF2B5EF4-FFF2-40B4-BE49-F238E27FC236}">
                <a16:creationId xmlns:a16="http://schemas.microsoft.com/office/drawing/2014/main" id="{9EE917DC-7C8A-4EE8-AD19-B8CD142270A3}"/>
              </a:ext>
            </a:extLst>
          </p:cNvPr>
          <p:cNvSpPr>
            <a:spLocks noGrp="1"/>
          </p:cNvSpPr>
          <p:nvPr>
            <p:ph type="sldNum" sz="quarter" idx="4"/>
          </p:nvPr>
        </p:nvSpPr>
        <p:spPr>
          <a:xfrm>
            <a:off x="6638925" y="61610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defRPr>
            </a:lvl1pPr>
          </a:lstStyle>
          <a:p>
            <a:fld id="{068814EA-83DD-4C3B-8C8C-BEAD068D0750}"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spd="slow"/>
  <p:txStyles>
    <p:titleStyle>
      <a:lvl1pPr algn="ctr" rtl="0" eaLnBrk="0" fontAlgn="base" hangingPunct="0">
        <a:spcBef>
          <a:spcPct val="0"/>
        </a:spcBef>
        <a:spcAft>
          <a:spcPct val="0"/>
        </a:spcAft>
        <a:defRPr sz="5400" kern="1200">
          <a:solidFill>
            <a:schemeClr val="tx2"/>
          </a:solidFill>
          <a:latin typeface="+mj-lt"/>
          <a:ea typeface="+mj-ea"/>
          <a:cs typeface="+mj-cs"/>
        </a:defRPr>
      </a:lvl1pPr>
      <a:lvl2pPr algn="ctr" rtl="0" eaLnBrk="0" fontAlgn="base" hangingPunct="0">
        <a:spcBef>
          <a:spcPct val="0"/>
        </a:spcBef>
        <a:spcAft>
          <a:spcPct val="0"/>
        </a:spcAft>
        <a:defRPr sz="5400">
          <a:solidFill>
            <a:schemeClr val="tx2"/>
          </a:solidFill>
          <a:latin typeface="Book Antiqua" pitchFamily="18" charset="0"/>
        </a:defRPr>
      </a:lvl2pPr>
      <a:lvl3pPr algn="ctr" rtl="0" eaLnBrk="0" fontAlgn="base" hangingPunct="0">
        <a:spcBef>
          <a:spcPct val="0"/>
        </a:spcBef>
        <a:spcAft>
          <a:spcPct val="0"/>
        </a:spcAft>
        <a:defRPr sz="5400">
          <a:solidFill>
            <a:schemeClr val="tx2"/>
          </a:solidFill>
          <a:latin typeface="Book Antiqua" pitchFamily="18" charset="0"/>
        </a:defRPr>
      </a:lvl3pPr>
      <a:lvl4pPr algn="ctr" rtl="0" eaLnBrk="0" fontAlgn="base" hangingPunct="0">
        <a:spcBef>
          <a:spcPct val="0"/>
        </a:spcBef>
        <a:spcAft>
          <a:spcPct val="0"/>
        </a:spcAft>
        <a:defRPr sz="5400">
          <a:solidFill>
            <a:schemeClr val="tx2"/>
          </a:solidFill>
          <a:latin typeface="Book Antiqua" pitchFamily="18" charset="0"/>
        </a:defRPr>
      </a:lvl4pPr>
      <a:lvl5pPr algn="ctr" rtl="0" eaLnBrk="0" fontAlgn="base" hangingPunct="0">
        <a:spcBef>
          <a:spcPct val="0"/>
        </a:spcBef>
        <a:spcAft>
          <a:spcPct val="0"/>
        </a:spcAft>
        <a:defRPr sz="5400">
          <a:solidFill>
            <a:schemeClr val="tx2"/>
          </a:solidFill>
          <a:latin typeface="Book Antiqu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eaLnBrk="0" fontAlgn="base" hangingPunct="0">
        <a:spcBef>
          <a:spcPct val="20000"/>
        </a:spcBef>
        <a:spcAft>
          <a:spcPct val="0"/>
        </a:spcAft>
        <a:buClr>
          <a:schemeClr val="accent1"/>
        </a:buClr>
        <a:buFont typeface="Wingdings" panose="05000000000000000000" pitchFamily="2" charset="2"/>
        <a:buChar char=""/>
        <a:defRPr sz="2400" kern="1200">
          <a:solidFill>
            <a:srgbClr val="262626"/>
          </a:solidFill>
          <a:latin typeface="+mn-lt"/>
          <a:ea typeface="+mn-ea"/>
          <a:cs typeface="+mn-cs"/>
        </a:defRPr>
      </a:lvl1pPr>
      <a:lvl2pPr marL="776288" indent="-365125" algn="l" rtl="0" eaLnBrk="0" fontAlgn="base" hangingPunct="0">
        <a:spcBef>
          <a:spcPct val="20000"/>
        </a:spcBef>
        <a:spcAft>
          <a:spcPct val="0"/>
        </a:spcAft>
        <a:buClr>
          <a:schemeClr val="accent1"/>
        </a:buClr>
        <a:buFont typeface="Wingdings" panose="05000000000000000000" pitchFamily="2" charset="2"/>
        <a:buChar char=""/>
        <a:defRPr sz="2200" kern="1200">
          <a:solidFill>
            <a:srgbClr val="262626"/>
          </a:solidFill>
          <a:latin typeface="+mn-lt"/>
          <a:ea typeface="+mn-ea"/>
          <a:cs typeface="+mn-cs"/>
        </a:defRPr>
      </a:lvl2pPr>
      <a:lvl3pPr marL="1143000" indent="-365125" algn="l" rtl="0" eaLnBrk="0" fontAlgn="base" hangingPunct="0">
        <a:spcBef>
          <a:spcPct val="20000"/>
        </a:spcBef>
        <a:spcAft>
          <a:spcPct val="0"/>
        </a:spcAft>
        <a:buClr>
          <a:schemeClr val="accent1"/>
        </a:buClr>
        <a:buFont typeface="Wingdings" panose="05000000000000000000" pitchFamily="2" charset="2"/>
        <a:buChar char=""/>
        <a:defRPr sz="2000" kern="1200">
          <a:solidFill>
            <a:srgbClr val="262626"/>
          </a:solidFill>
          <a:latin typeface="+mn-lt"/>
          <a:ea typeface="+mn-ea"/>
          <a:cs typeface="+mn-cs"/>
        </a:defRPr>
      </a:lvl3pPr>
      <a:lvl4pPr marL="1508125" indent="-319088" algn="l" rtl="0" eaLnBrk="0" fontAlgn="base" hangingPunct="0">
        <a:spcBef>
          <a:spcPct val="20000"/>
        </a:spcBef>
        <a:spcAft>
          <a:spcPct val="0"/>
        </a:spcAft>
        <a:buClr>
          <a:schemeClr val="accent1"/>
        </a:buClr>
        <a:buFont typeface="Wingdings" panose="05000000000000000000" pitchFamily="2" charset="2"/>
        <a:buChar char=""/>
        <a:defRPr kern="1200">
          <a:solidFill>
            <a:srgbClr val="262626"/>
          </a:solidFill>
          <a:latin typeface="+mn-lt"/>
          <a:ea typeface="+mn-ea"/>
          <a:cs typeface="+mn-cs"/>
        </a:defRPr>
      </a:lvl4pPr>
      <a:lvl5pPr marL="1828800" indent="-319088" algn="l" rtl="0" eaLnBrk="0" fontAlgn="base" hangingPunct="0">
        <a:spcBef>
          <a:spcPct val="20000"/>
        </a:spcBef>
        <a:spcAft>
          <a:spcPct val="0"/>
        </a:spcAft>
        <a:buClr>
          <a:schemeClr val="accent1"/>
        </a:buClr>
        <a:buFont typeface="Wingdings" panose="05000000000000000000" pitchFamily="2" charset="2"/>
        <a:buChar char=""/>
        <a:defRPr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lds.org/church/maps?type=temples_scatter&amp;lang=e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revija.ognjisce.si/leto2001/okt2001/pdf/sekte.pdf" TargetMode="External"/><Relationship Id="rId2" Type="http://schemas.openxmlformats.org/officeDocument/2006/relationships/hyperlink" Target="http://mormon.org/learn/0,8672,1577-50,00.html" TargetMode="External"/><Relationship Id="rId1" Type="http://schemas.openxmlformats.org/officeDocument/2006/relationships/slideLayout" Target="../slideLayouts/slideLayout2.xml"/><Relationship Id="rId5" Type="http://schemas.openxmlformats.org/officeDocument/2006/relationships/hyperlink" Target="http://mormon.org/learn/0,8672,1576-50,00.html" TargetMode="External"/><Relationship Id="rId4" Type="http://schemas.openxmlformats.org/officeDocument/2006/relationships/hyperlink" Target="http://www.mormoni.20fr.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B19F1C2-153A-4EB1-AB22-2CCC3DF8F9F2}"/>
              </a:ext>
            </a:extLst>
          </p:cNvPr>
          <p:cNvSpPr>
            <a:spLocks noGrp="1"/>
          </p:cNvSpPr>
          <p:nvPr>
            <p:ph type="ctrTitle"/>
          </p:nvPr>
        </p:nvSpPr>
        <p:spPr>
          <a:xfrm>
            <a:off x="683568" y="2276872"/>
            <a:ext cx="7776864" cy="1872000"/>
          </a:xfrm>
          <a:extLst/>
        </p:spPr>
        <p:txBody>
          <a:bodyPr rtlCol="0">
            <a:noAutofit/>
            <a:scene3d>
              <a:camera prst="orthographicFront"/>
              <a:lightRig rig="threePt" dir="t"/>
            </a:scene3d>
            <a:sp3d extrusionH="57150">
              <a:bevelT w="38100" h="38100" prst="angle"/>
            </a:sp3d>
          </a:bodyPr>
          <a:lstStyle/>
          <a:p>
            <a:pPr eaLnBrk="1" fontAlgn="auto" hangingPunct="1">
              <a:spcAft>
                <a:spcPts val="0"/>
              </a:spcAft>
              <a:defRPr/>
            </a:pPr>
            <a:r>
              <a:rPr lang="sl-SI" sz="5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50800" dist="38100" dir="10800000" algn="r" rotWithShape="0">
                    <a:prstClr val="black">
                      <a:alpha val="40000"/>
                    </a:prstClr>
                  </a:outerShdw>
                </a:effectLst>
              </a:rPr>
              <a:t>MORMONI</a:t>
            </a:r>
            <a:br>
              <a:rPr lang="sl-SI" sz="5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50800" dist="38100" dir="10800000" algn="r" rotWithShape="0">
                    <a:prstClr val="black">
                      <a:alpha val="40000"/>
                    </a:prstClr>
                  </a:outerShdw>
                </a:effectLst>
              </a:rPr>
            </a:br>
            <a:endParaRPr lang="sl-SI" sz="5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50800" dist="38100" dir="10800000" algn="r" rotWithShape="0">
                  <a:prstClr val="black">
                    <a:alpha val="40000"/>
                  </a:prstClr>
                </a:outerShdw>
              </a:effectLst>
            </a:endParaRPr>
          </a:p>
        </p:txBody>
      </p:sp>
      <p:sp>
        <p:nvSpPr>
          <p:cNvPr id="3" name="Podnaslov 2">
            <a:extLst>
              <a:ext uri="{FF2B5EF4-FFF2-40B4-BE49-F238E27FC236}">
                <a16:creationId xmlns:a16="http://schemas.microsoft.com/office/drawing/2014/main" id="{FFA637D5-E698-42A5-A71B-7DCF95C6D4E8}"/>
              </a:ext>
            </a:extLst>
          </p:cNvPr>
          <p:cNvSpPr>
            <a:spLocks noGrp="1"/>
          </p:cNvSpPr>
          <p:nvPr>
            <p:ph type="subTitle" idx="1"/>
          </p:nvPr>
        </p:nvSpPr>
        <p:spPr>
          <a:xfrm>
            <a:off x="3995936" y="5414610"/>
            <a:ext cx="6400800" cy="1443390"/>
          </a:xfrm>
          <a:extLst/>
        </p:spPr>
        <p:txBody>
          <a:bodyPr rtlCol="0">
            <a:normAutofit/>
            <a:scene3d>
              <a:camera prst="orthographicFront"/>
              <a:lightRig rig="threePt" dir="t"/>
            </a:scene3d>
            <a:sp3d extrusionH="57150">
              <a:bevelT w="38100" h="38100" prst="angle"/>
            </a:sp3d>
          </a:bodyPr>
          <a:lstStyle/>
          <a:p>
            <a:pPr eaLnBrk="1" fontAlgn="auto" hangingPunct="1">
              <a:spcAft>
                <a:spcPts val="0"/>
              </a:spcAft>
              <a:defRPr/>
            </a:pPr>
            <a:endParaRPr lang="sl-SI" dirty="0"/>
          </a:p>
          <a:p>
            <a:pPr eaLnBrk="1" fontAlgn="auto" hangingPunct="1">
              <a:spcAft>
                <a:spcPts val="0"/>
              </a:spcAft>
              <a:defRPr/>
            </a:pPr>
            <a:r>
              <a:rPr lang="sl-SI" b="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50800" dist="38100" dir="10800000" algn="r" rotWithShape="0">
                    <a:prstClr val="black">
                      <a:alpha val="40000"/>
                    </a:prstClr>
                  </a:outerShdw>
                </a:effectLst>
              </a:rPr>
              <a:t> </a:t>
            </a:r>
            <a:endParaRPr lang="sl-SI"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50800" dist="38100" dir="10800000" algn="r" rotWithShape="0">
                  <a:prstClr val="black">
                    <a:alpha val="40000"/>
                  </a:prstClr>
                </a:outerShdw>
              </a:effectLst>
            </a:endParaRPr>
          </a:p>
        </p:txBody>
      </p:sp>
      <p:pic>
        <p:nvPicPr>
          <p:cNvPr id="13316" name="Picture 2">
            <a:extLst>
              <a:ext uri="{FF2B5EF4-FFF2-40B4-BE49-F238E27FC236}">
                <a16:creationId xmlns:a16="http://schemas.microsoft.com/office/drawing/2014/main" id="{D0069858-8049-4B9D-BA65-FC2CA30AC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076700"/>
            <a:ext cx="3024188" cy="22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4">
            <a:extLst>
              <a:ext uri="{FF2B5EF4-FFF2-40B4-BE49-F238E27FC236}">
                <a16:creationId xmlns:a16="http://schemas.microsoft.com/office/drawing/2014/main" id="{FEE25AB3-5851-494E-8D2B-4B5BCE5690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413" y="476250"/>
            <a:ext cx="2454275"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2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a:extLst>
              <a:ext uri="{FF2B5EF4-FFF2-40B4-BE49-F238E27FC236}">
                <a16:creationId xmlns:a16="http://schemas.microsoft.com/office/drawing/2014/main" id="{0531D7DA-BFAA-493E-9054-DD45B5C012A5}"/>
              </a:ext>
            </a:extLst>
          </p:cNvPr>
          <p:cNvSpPr>
            <a:spLocks noGrp="1"/>
          </p:cNvSpPr>
          <p:nvPr>
            <p:ph idx="1"/>
          </p:nvPr>
        </p:nvSpPr>
        <p:spPr/>
        <p:txBody>
          <a:bodyPr rtlCol="0">
            <a:normAutofit/>
          </a:bodyPr>
          <a:lstStyle/>
          <a:p>
            <a:pPr marL="365760" indent="-365760" eaLnBrk="1" fontAlgn="auto" hangingPunct="1">
              <a:spcAft>
                <a:spcPts val="0"/>
              </a:spcAft>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Praznujejo božič in veliko noč</a:t>
            </a:r>
          </a:p>
        </p:txBody>
      </p:sp>
      <p:sp>
        <p:nvSpPr>
          <p:cNvPr id="3" name="Naslov 2">
            <a:extLst>
              <a:ext uri="{FF2B5EF4-FFF2-40B4-BE49-F238E27FC236}">
                <a16:creationId xmlns:a16="http://schemas.microsoft.com/office/drawing/2014/main" id="{23F4EF95-C887-4523-8085-6CDB227AF59F}"/>
              </a:ext>
            </a:extLst>
          </p:cNvPr>
          <p:cNvSpPr>
            <a:spLocks noGrp="1"/>
          </p:cNvSpPr>
          <p:nvPr>
            <p:ph type="title"/>
          </p:nvPr>
        </p:nvSpPr>
        <p:spPr>
          <a:xfrm>
            <a:off x="688490" y="570156"/>
            <a:ext cx="7756263" cy="1054250"/>
          </a:xfrm>
          <a:effectLst>
            <a:outerShdw blurRad="50800" dist="38100" algn="l" rotWithShape="0">
              <a:prstClr val="black">
                <a:alpha val="40000"/>
              </a:prstClr>
            </a:outerShdw>
          </a:effectLst>
          <a:scene3d>
            <a:camera prst="orthographicFront"/>
            <a:lightRig rig="balanced" dir="t">
              <a:rot lat="0" lon="0" rev="2100000"/>
            </a:lightRig>
          </a:scene3d>
          <a:sp3d>
            <a:bevelT prst="angle"/>
          </a:sp3d>
          <a:extLst/>
        </p:spPr>
        <p:txBody>
          <a:bodyPr rtlCol="0">
            <a:noAutofit/>
            <a:sp3d extrusionH="57150" prstMaterial="metal">
              <a:bevelT w="38100" h="25400" prst="angle"/>
              <a:contourClr>
                <a:schemeClr val="bg2"/>
              </a:contourClr>
            </a:sp3d>
          </a:bodyPr>
          <a:lstStyle/>
          <a:p>
            <a:pPr eaLnBrk="1" fontAlgn="auto" hangingPunct="1">
              <a:spcAft>
                <a:spcPts val="0"/>
              </a:spcAft>
              <a:defRPr/>
            </a:pPr>
            <a:r>
              <a:rPr lang="sl-SI" b="1" dirty="0">
                <a:ln w="50800"/>
                <a:solidFill>
                  <a:schemeClr val="bg1">
                    <a:shade val="50000"/>
                  </a:schemeClr>
                </a:solidFill>
              </a:rPr>
              <a:t>POČITNICE IN POSEBNI PRAZNIKI</a:t>
            </a:r>
          </a:p>
        </p:txBody>
      </p:sp>
      <p:pic>
        <p:nvPicPr>
          <p:cNvPr id="22532" name="Picture 2">
            <a:extLst>
              <a:ext uri="{FF2B5EF4-FFF2-40B4-BE49-F238E27FC236}">
                <a16:creationId xmlns:a16="http://schemas.microsoft.com/office/drawing/2014/main" id="{B98ABE38-98C5-4149-B6C0-F8BED66CF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529013"/>
            <a:ext cx="3940175" cy="300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3">
            <a:extLst>
              <a:ext uri="{FF2B5EF4-FFF2-40B4-BE49-F238E27FC236}">
                <a16:creationId xmlns:a16="http://schemas.microsoft.com/office/drawing/2014/main" id="{3DE8C8FB-CD52-4DE4-8711-C656DA1B0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852738"/>
            <a:ext cx="4465638" cy="334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a:extLst>
              <a:ext uri="{FF2B5EF4-FFF2-40B4-BE49-F238E27FC236}">
                <a16:creationId xmlns:a16="http://schemas.microsoft.com/office/drawing/2014/main" id="{2740F3E5-F04A-4752-BE27-A38D8B109AF7}"/>
              </a:ext>
            </a:extLst>
          </p:cNvPr>
          <p:cNvSpPr>
            <a:spLocks noGrp="1"/>
          </p:cNvSpPr>
          <p:nvPr>
            <p:ph idx="1"/>
          </p:nvPr>
        </p:nvSpPr>
        <p:spPr/>
        <p:txBody>
          <a:bodyPr rtlCol="0">
            <a:normAutofit/>
          </a:bodyPr>
          <a:lstStyle/>
          <a:p>
            <a:pPr marL="365760" indent="-365760" eaLnBrk="1" fontAlgn="auto" hangingPunct="1">
              <a:spcAft>
                <a:spcPts val="0"/>
              </a:spcAft>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Po sedemnajstih letih so mormoni, ki jih je v Sloveniji okrog 300, dobili prvo cerkev pri nas</a:t>
            </a:r>
          </a:p>
        </p:txBody>
      </p:sp>
      <p:sp>
        <p:nvSpPr>
          <p:cNvPr id="3" name="Naslov 2">
            <a:extLst>
              <a:ext uri="{FF2B5EF4-FFF2-40B4-BE49-F238E27FC236}">
                <a16:creationId xmlns:a16="http://schemas.microsoft.com/office/drawing/2014/main" id="{D0E71440-BAF0-429E-B01E-BF24BD9AA65E}"/>
              </a:ext>
            </a:extLst>
          </p:cNvPr>
          <p:cNvSpPr>
            <a:spLocks noGrp="1"/>
          </p:cNvSpPr>
          <p:nvPr>
            <p:ph type="title"/>
          </p:nvPr>
        </p:nvSpPr>
        <p:spPr>
          <a:xfrm>
            <a:off x="683568" y="548680"/>
            <a:ext cx="7756263" cy="1054250"/>
          </a:xfrm>
          <a:effectLst>
            <a:outerShdw blurRad="50800" dist="38100" algn="l" rotWithShape="0">
              <a:prstClr val="black">
                <a:alpha val="40000"/>
              </a:prstClr>
            </a:outerShdw>
          </a:effectLst>
          <a:scene3d>
            <a:camera prst="orthographicFront"/>
            <a:lightRig rig="balanced" dir="t">
              <a:rot lat="0" lon="0" rev="2100000"/>
            </a:lightRig>
          </a:scene3d>
          <a:sp3d>
            <a:bevelT prst="angle"/>
          </a:sp3d>
          <a:extLst/>
        </p:spPr>
        <p:txBody>
          <a:bodyPr rtlCol="0">
            <a:noAutofit/>
            <a:sp3d extrusionH="57150" prstMaterial="metal">
              <a:bevelT w="38100" h="25400"/>
              <a:contourClr>
                <a:schemeClr val="bg2"/>
              </a:contourClr>
            </a:sp3d>
          </a:bodyPr>
          <a:lstStyle/>
          <a:p>
            <a:pPr eaLnBrk="1" fontAlgn="auto" hangingPunct="1">
              <a:spcAft>
                <a:spcPts val="0"/>
              </a:spcAft>
              <a:defRPr/>
            </a:pPr>
            <a:r>
              <a:rPr lang="sl-SI" b="1" dirty="0">
                <a:ln w="50800"/>
                <a:solidFill>
                  <a:schemeClr val="bg1">
                    <a:shade val="50000"/>
                  </a:schemeClr>
                </a:solidFill>
              </a:rPr>
              <a:t>MORMONSKA CERKEV V SLO</a:t>
            </a:r>
          </a:p>
        </p:txBody>
      </p:sp>
      <p:pic>
        <p:nvPicPr>
          <p:cNvPr id="23556" name="Picture 2">
            <a:extLst>
              <a:ext uri="{FF2B5EF4-FFF2-40B4-BE49-F238E27FC236}">
                <a16:creationId xmlns:a16="http://schemas.microsoft.com/office/drawing/2014/main" id="{A98EB51B-8898-4C76-BF6C-433A1B887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429000"/>
            <a:ext cx="4362450" cy="32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E3598F4D-336B-4C8C-B094-C1338AF9E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205038"/>
            <a:ext cx="4292600" cy="293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grada vsebine 1">
            <a:extLst>
              <a:ext uri="{FF2B5EF4-FFF2-40B4-BE49-F238E27FC236}">
                <a16:creationId xmlns:a16="http://schemas.microsoft.com/office/drawing/2014/main" id="{B7005204-3FE4-4722-85E7-D32B87348784}"/>
              </a:ext>
            </a:extLst>
          </p:cNvPr>
          <p:cNvSpPr>
            <a:spLocks noGrp="1"/>
          </p:cNvSpPr>
          <p:nvPr>
            <p:ph idx="1"/>
          </p:nvPr>
        </p:nvSpPr>
        <p:spPr/>
        <p:txBody>
          <a:bodyPr rtlCol="0">
            <a:normAutofit fontScale="92500" lnSpcReduction="20000"/>
          </a:bodyPr>
          <a:lstStyle/>
          <a:p>
            <a:pPr marL="365760" indent="-365760" eaLnBrk="1" fontAlgn="auto" hangingPunct="1">
              <a:spcAft>
                <a:spcPts val="0"/>
              </a:spcAft>
              <a:defRPr/>
            </a:pPr>
            <a:r>
              <a:rPr lang="sl-SI" sz="2600"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Afrika                                  </a:t>
            </a:r>
          </a:p>
          <a:p>
            <a:pPr marL="365760" indent="-365760" eaLnBrk="1" fontAlgn="auto" hangingPunct="1">
              <a:spcAft>
                <a:spcPts val="0"/>
              </a:spcAft>
              <a:defRPr/>
            </a:pPr>
            <a:r>
              <a:rPr lang="sl-SI" sz="2600"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Azija </a:t>
            </a:r>
          </a:p>
          <a:p>
            <a:pPr marL="365760" indent="-365760" eaLnBrk="1" fontAlgn="auto" hangingPunct="1">
              <a:spcAft>
                <a:spcPts val="0"/>
              </a:spcAft>
              <a:defRPr/>
            </a:pPr>
            <a:r>
              <a:rPr lang="sl-SI" sz="2600"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Kanada </a:t>
            </a:r>
          </a:p>
          <a:p>
            <a:pPr marL="365760" indent="-365760" eaLnBrk="1" fontAlgn="auto" hangingPunct="1">
              <a:spcAft>
                <a:spcPts val="0"/>
              </a:spcAft>
              <a:defRPr/>
            </a:pPr>
            <a:r>
              <a:rPr lang="sl-SI" sz="2600"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Osrednja/Južna Amerika </a:t>
            </a:r>
          </a:p>
          <a:p>
            <a:pPr marL="365760" indent="-365760" eaLnBrk="1" fontAlgn="auto" hangingPunct="1">
              <a:spcAft>
                <a:spcPts val="0"/>
              </a:spcAft>
              <a:defRPr/>
            </a:pPr>
            <a:r>
              <a:rPr lang="sl-SI" sz="2600"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Evropa </a:t>
            </a:r>
          </a:p>
          <a:p>
            <a:pPr marL="365760" indent="-365760" eaLnBrk="1" fontAlgn="auto" hangingPunct="1">
              <a:spcAft>
                <a:spcPts val="0"/>
              </a:spcAft>
              <a:defRPr/>
            </a:pPr>
            <a:r>
              <a:rPr lang="sl-SI" sz="2600"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Mehika </a:t>
            </a:r>
          </a:p>
          <a:p>
            <a:pPr marL="365760" indent="-365760" eaLnBrk="1" fontAlgn="auto" hangingPunct="1">
              <a:spcAft>
                <a:spcPts val="0"/>
              </a:spcAft>
              <a:defRPr/>
            </a:pPr>
            <a:r>
              <a:rPr lang="sl-SI" sz="2600"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Pacifik/Avstralija </a:t>
            </a:r>
          </a:p>
          <a:p>
            <a:pPr marL="365760" indent="-365760" eaLnBrk="1" fontAlgn="auto" hangingPunct="1">
              <a:spcAft>
                <a:spcPts val="0"/>
              </a:spcAft>
              <a:defRPr/>
            </a:pPr>
            <a:r>
              <a:rPr lang="sl-SI" sz="2600"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Združene države  </a:t>
            </a:r>
          </a:p>
          <a:p>
            <a:pPr marL="0" indent="0" eaLnBrk="1" fontAlgn="auto" hangingPunct="1">
              <a:spcAft>
                <a:spcPts val="0"/>
              </a:spcAft>
              <a:buFont typeface="Wingdings" panose="05000000000000000000" pitchFamily="2" charset="2"/>
              <a:buNone/>
              <a:defRPr/>
            </a:pPr>
            <a:r>
              <a:rPr lang="sl-SI" sz="2600"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hlinkClick r:id="rId4"/>
              </a:rPr>
              <a:t>http://lds.org/church/maps?type=temples_scatter&amp;lang=eng</a:t>
            </a:r>
            <a:endParaRPr lang="sl-SI" sz="2600"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a:p>
            <a:pPr marL="365760" indent="-365760" eaLnBrk="1" fontAlgn="auto" hangingPunct="1">
              <a:spcAft>
                <a:spcPts val="0"/>
              </a:spcAft>
              <a:defRPr/>
            </a:pPr>
            <a:endParaRPr lang="sl-SI" dirty="0">
              <a:solidFill>
                <a:schemeClr val="tx1">
                  <a:lumMod val="85000"/>
                  <a:lumOff val="15000"/>
                </a:schemeClr>
              </a:solidFill>
            </a:endParaRPr>
          </a:p>
          <a:p>
            <a:pPr marL="365760" indent="-365760" eaLnBrk="1" fontAlgn="auto" hangingPunct="1">
              <a:spcAft>
                <a:spcPts val="0"/>
              </a:spcAft>
              <a:defRPr/>
            </a:pPr>
            <a:endParaRPr lang="sl-SI" dirty="0">
              <a:solidFill>
                <a:schemeClr val="tx1">
                  <a:lumMod val="85000"/>
                  <a:lumOff val="15000"/>
                </a:schemeClr>
              </a:solidFill>
            </a:endParaRPr>
          </a:p>
        </p:txBody>
      </p:sp>
      <p:sp>
        <p:nvSpPr>
          <p:cNvPr id="3" name="Naslov 2">
            <a:extLst>
              <a:ext uri="{FF2B5EF4-FFF2-40B4-BE49-F238E27FC236}">
                <a16:creationId xmlns:a16="http://schemas.microsoft.com/office/drawing/2014/main" id="{B021D807-8A80-42BA-8368-17574A8D1874}"/>
              </a:ext>
            </a:extLst>
          </p:cNvPr>
          <p:cNvSpPr>
            <a:spLocks noGrp="1"/>
          </p:cNvSpPr>
          <p:nvPr>
            <p:ph type="title"/>
          </p:nvPr>
        </p:nvSpPr>
        <p:spPr>
          <a:xfrm>
            <a:off x="688490" y="570156"/>
            <a:ext cx="7756263" cy="1054250"/>
          </a:xfrm>
          <a:effectLst>
            <a:outerShdw blurRad="50800" dist="38100" algn="l" rotWithShape="0">
              <a:prstClr val="black">
                <a:alpha val="40000"/>
              </a:prstClr>
            </a:outerShdw>
          </a:effectLst>
          <a:scene3d>
            <a:camera prst="orthographicFront"/>
            <a:lightRig rig="threePt" dir="t"/>
          </a:scene3d>
          <a:sp3d>
            <a:bevelT prst="angle"/>
          </a:sp3d>
          <a:extLst/>
        </p:spPr>
        <p:txBody>
          <a:bodyPr rtlCol="0">
            <a:no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sl-SI" b="1" dirty="0">
                <a:ln w="50800"/>
                <a:solidFill>
                  <a:schemeClr val="bg1">
                    <a:shade val="50000"/>
                  </a:schemeClr>
                </a:solidFill>
              </a:rPr>
              <a:t>TEMPLJI PO SVETU</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a:extLst>
              <a:ext uri="{FF2B5EF4-FFF2-40B4-BE49-F238E27FC236}">
                <a16:creationId xmlns:a16="http://schemas.microsoft.com/office/drawing/2014/main" id="{C2C0CF66-666A-4293-867F-131DF3218A8E}"/>
              </a:ext>
            </a:extLst>
          </p:cNvPr>
          <p:cNvSpPr>
            <a:spLocks noGrp="1"/>
          </p:cNvSpPr>
          <p:nvPr>
            <p:ph idx="1"/>
          </p:nvPr>
        </p:nvSpPr>
        <p:spPr/>
        <p:txBody>
          <a:bodyPr rtlCol="0">
            <a:normAutofit/>
          </a:bodyPr>
          <a:lstStyle/>
          <a:p>
            <a:pPr marL="365760" indent="-365760" eaLnBrk="1" fontAlgn="auto" hangingPunct="1">
              <a:spcAft>
                <a:spcPts val="0"/>
              </a:spcAft>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hlinkClick r:id="rId2"/>
              </a:rPr>
              <a:t>http://mormon.org/learn/0,8672,1577-50,00.html</a:t>
            </a:r>
            <a:endPar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a:p>
            <a:pPr marL="365760" indent="-365760" eaLnBrk="1" fontAlgn="auto" hangingPunct="1">
              <a:spcAft>
                <a:spcPts val="0"/>
              </a:spcAft>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hlinkClick r:id="rId3"/>
              </a:rPr>
              <a:t>http://revija.ognjisce.si/leto2001/okt2001/pdf/sekte.pdf</a:t>
            </a:r>
            <a:endPar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a:p>
            <a:pPr marL="365760" indent="-365760" eaLnBrk="1" fontAlgn="auto" hangingPunct="1">
              <a:spcAft>
                <a:spcPts val="0"/>
              </a:spcAft>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hlinkClick r:id="rId4"/>
              </a:rPr>
              <a:t>http://www.mormoni.20fr.com/</a:t>
            </a:r>
            <a:endPar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a:p>
            <a:pPr marL="365760" indent="-365760" eaLnBrk="1" fontAlgn="auto" hangingPunct="1">
              <a:spcAft>
                <a:spcPts val="0"/>
              </a:spcAft>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hlinkClick r:id="rId5"/>
              </a:rPr>
              <a:t>http://mormon.org/learn/0,8672,1576-50,00.html</a:t>
            </a:r>
            <a:endPar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a:p>
            <a:pPr marL="365760" indent="-365760" eaLnBrk="1" fontAlgn="auto" hangingPunct="1">
              <a:spcAft>
                <a:spcPts val="0"/>
              </a:spcAft>
              <a:defRPr/>
            </a:pPr>
            <a:endParaRPr lang="sl-SI" dirty="0">
              <a:solidFill>
                <a:schemeClr val="tx1">
                  <a:lumMod val="85000"/>
                  <a:lumOff val="15000"/>
                </a:schemeClr>
              </a:solidFill>
            </a:endParaRPr>
          </a:p>
          <a:p>
            <a:pPr marL="365760" indent="-365760" eaLnBrk="1" fontAlgn="auto" hangingPunct="1">
              <a:spcAft>
                <a:spcPts val="0"/>
              </a:spcAft>
              <a:defRPr/>
            </a:pPr>
            <a:endParaRPr lang="sl-SI" dirty="0">
              <a:solidFill>
                <a:schemeClr val="tx1">
                  <a:lumMod val="85000"/>
                  <a:lumOff val="15000"/>
                </a:schemeClr>
              </a:solidFill>
            </a:endParaRPr>
          </a:p>
        </p:txBody>
      </p:sp>
      <p:sp>
        <p:nvSpPr>
          <p:cNvPr id="3" name="Naslov 2">
            <a:extLst>
              <a:ext uri="{FF2B5EF4-FFF2-40B4-BE49-F238E27FC236}">
                <a16:creationId xmlns:a16="http://schemas.microsoft.com/office/drawing/2014/main" id="{67A32013-8421-42C5-B802-70A5B93CA7E7}"/>
              </a:ext>
            </a:extLst>
          </p:cNvPr>
          <p:cNvSpPr>
            <a:spLocks noGrp="1"/>
          </p:cNvSpPr>
          <p:nvPr>
            <p:ph type="title"/>
          </p:nvPr>
        </p:nvSpPr>
        <p:spPr>
          <a:xfrm>
            <a:off x="688490" y="570156"/>
            <a:ext cx="7756263" cy="1054250"/>
          </a:xfrm>
          <a:effectLst>
            <a:outerShdw blurRad="50800" dist="38100" algn="l" rotWithShape="0">
              <a:prstClr val="black">
                <a:alpha val="40000"/>
              </a:prstClr>
            </a:outerShdw>
          </a:effectLst>
          <a:scene3d>
            <a:camera prst="orthographicFront"/>
            <a:lightRig rig="threePt" dir="t"/>
          </a:scene3d>
          <a:sp3d>
            <a:bevelT prst="angle"/>
          </a:sp3d>
          <a:extLst/>
        </p:spPr>
        <p:txBody>
          <a:bodyPr rtlCol="0">
            <a:noAutofit/>
            <a:scene3d>
              <a:camera prst="orthographicFront"/>
              <a:lightRig rig="balanced" dir="t">
                <a:rot lat="0" lon="0" rev="2100000"/>
              </a:lightRig>
            </a:scene3d>
            <a:sp3d extrusionH="57150" prstMaterial="metal">
              <a:bevelT w="38100" h="25400" prst="angle"/>
              <a:contourClr>
                <a:schemeClr val="bg2"/>
              </a:contourClr>
            </a:sp3d>
          </a:bodyPr>
          <a:lstStyle/>
          <a:p>
            <a:pPr eaLnBrk="1" fontAlgn="auto" hangingPunct="1">
              <a:spcAft>
                <a:spcPts val="0"/>
              </a:spcAft>
              <a:defRPr/>
            </a:pPr>
            <a:r>
              <a:rPr lang="sl-SI" b="1" dirty="0">
                <a:ln w="50800"/>
                <a:solidFill>
                  <a:schemeClr val="bg1">
                    <a:shade val="50000"/>
                  </a:schemeClr>
                </a:solidFill>
              </a:rPr>
              <a:t>VIRI</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a:extLst>
              <a:ext uri="{FF2B5EF4-FFF2-40B4-BE49-F238E27FC236}">
                <a16:creationId xmlns:a16="http://schemas.microsoft.com/office/drawing/2014/main" id="{860D1C96-FB22-40A2-90B2-AC27699CC54F}"/>
              </a:ext>
            </a:extLst>
          </p:cNvPr>
          <p:cNvSpPr>
            <a:spLocks noGrp="1"/>
          </p:cNvSpPr>
          <p:nvPr>
            <p:ph idx="1"/>
          </p:nvPr>
        </p:nvSpPr>
        <p:spPr/>
        <p:txBody>
          <a:bodyPr rtlCol="0">
            <a:normAutofit fontScale="92500" lnSpcReduction="20000"/>
          </a:bodyPr>
          <a:lstStyle/>
          <a:p>
            <a:pPr marL="0" indent="0" algn="just" eaLnBrk="1" fontAlgn="auto" hangingPunct="1">
              <a:spcAft>
                <a:spcPts val="0"/>
              </a:spcAft>
              <a:buFont typeface="Wingdings" panose="05000000000000000000" pitchFamily="2" charset="2"/>
              <a:buNone/>
              <a:defRPr/>
            </a:pPr>
            <a:r>
              <a:rPr lang="sl-SI" sz="2600" dirty="0">
                <a:solidFill>
                  <a:schemeClr val="accent1">
                    <a:lumMod val="75000"/>
                  </a:schemeClr>
                </a:solidFill>
              </a:rPr>
              <a:t>1. </a:t>
            </a:r>
            <a:r>
              <a:rPr lang="sl-SI" sz="2600" dirty="0">
                <a:solidFill>
                  <a:schemeClr val="tx1">
                    <a:lumMod val="85000"/>
                    <a:lumOff val="15000"/>
                  </a:schemeClr>
                </a:solidFill>
              </a:rPr>
              <a:t>Mormonu so lepo oblečeni in urejeni mladi fantje. Prihajajo iz Amerike in se uradno imenujejo Cerkev Jezusa Kristusa svetih iz poslednjih dni.</a:t>
            </a:r>
          </a:p>
          <a:p>
            <a:pPr marL="0" indent="0" algn="just" eaLnBrk="1" fontAlgn="auto" hangingPunct="1">
              <a:spcAft>
                <a:spcPts val="0"/>
              </a:spcAft>
              <a:buFont typeface="Wingdings" panose="05000000000000000000" pitchFamily="2" charset="2"/>
              <a:buNone/>
              <a:defRPr/>
            </a:pPr>
            <a:r>
              <a:rPr lang="sl-SI" sz="2600" dirty="0">
                <a:solidFill>
                  <a:schemeClr val="accent1">
                    <a:lumMod val="75000"/>
                  </a:schemeClr>
                </a:solidFill>
              </a:rPr>
              <a:t>2. </a:t>
            </a:r>
            <a:r>
              <a:rPr lang="sl-SI" sz="2600" dirty="0">
                <a:solidFill>
                  <a:schemeClr val="tx1">
                    <a:lumMod val="85000"/>
                    <a:lumOff val="15000"/>
                  </a:schemeClr>
                </a:solidFill>
              </a:rPr>
              <a:t>Mormonsko skupnost je ustanovil sin angleških priseljencev v Severni Ameriki Joseph Smith. </a:t>
            </a:r>
          </a:p>
          <a:p>
            <a:pPr marL="0" indent="0" algn="just" eaLnBrk="1" fontAlgn="auto" hangingPunct="1">
              <a:spcAft>
                <a:spcPts val="0"/>
              </a:spcAft>
              <a:buFont typeface="Wingdings" panose="05000000000000000000" pitchFamily="2" charset="2"/>
              <a:buNone/>
              <a:defRPr/>
            </a:pPr>
            <a:r>
              <a:rPr lang="sl-SI" sz="2600" dirty="0">
                <a:solidFill>
                  <a:schemeClr val="accent1">
                    <a:lumMod val="75000"/>
                  </a:schemeClr>
                </a:solidFill>
              </a:rPr>
              <a:t>3. </a:t>
            </a:r>
            <a:r>
              <a:rPr lang="sl-SI" sz="2600" dirty="0">
                <a:solidFill>
                  <a:schemeClr val="tx1">
                    <a:lumMod val="85000"/>
                    <a:lumOff val="15000"/>
                  </a:schemeClr>
                </a:solidFill>
              </a:rPr>
              <a:t>Mormonova knjiga poroča o dogodkih, ki so se zgodili od leta 600 pred Kristusom do leta 421po Kristusu.</a:t>
            </a:r>
          </a:p>
          <a:p>
            <a:pPr marL="0" indent="0" algn="just" eaLnBrk="1" fontAlgn="auto" hangingPunct="1">
              <a:spcAft>
                <a:spcPts val="0"/>
              </a:spcAft>
              <a:buFont typeface="Wingdings" panose="05000000000000000000" pitchFamily="2" charset="2"/>
              <a:buNone/>
              <a:defRPr/>
            </a:pPr>
            <a:r>
              <a:rPr lang="sl-SI" sz="2600" dirty="0">
                <a:solidFill>
                  <a:schemeClr val="accent1">
                    <a:lumMod val="75000"/>
                  </a:schemeClr>
                </a:solidFill>
              </a:rPr>
              <a:t>4. </a:t>
            </a:r>
            <a:r>
              <a:rPr lang="sl-SI" sz="2600" dirty="0">
                <a:solidFill>
                  <a:schemeClr val="tx1">
                    <a:lumMod val="85000"/>
                    <a:lumOff val="15000"/>
                  </a:schemeClr>
                </a:solidFill>
              </a:rPr>
              <a:t>Mormoni izjemno poudarjajo pomembnost krsta h kateremu so poklicani vsi ljudje. Krščujejo odrasle od osmega leta naprej in imajo krst malih. </a:t>
            </a:r>
          </a:p>
          <a:p>
            <a:pPr marL="457200" indent="-457200" eaLnBrk="1" fontAlgn="auto" hangingPunct="1">
              <a:spcAft>
                <a:spcPts val="0"/>
              </a:spcAft>
              <a:buFont typeface="+mj-lt"/>
              <a:buAutoNum type="arabicPeriod"/>
              <a:defRPr/>
            </a:pPr>
            <a:endParaRPr lang="sl-SI" dirty="0">
              <a:solidFill>
                <a:schemeClr val="tx1">
                  <a:lumMod val="85000"/>
                  <a:lumOff val="15000"/>
                </a:schemeClr>
              </a:solidFill>
            </a:endParaRPr>
          </a:p>
          <a:p>
            <a:pPr marL="457200" indent="-457200" eaLnBrk="1" fontAlgn="auto" hangingPunct="1">
              <a:spcAft>
                <a:spcPts val="0"/>
              </a:spcAft>
              <a:buFont typeface="+mj-lt"/>
              <a:buAutoNum type="arabicPeriod"/>
              <a:defRPr/>
            </a:pPr>
            <a:endParaRPr lang="sl-SI" dirty="0">
              <a:solidFill>
                <a:schemeClr val="tx1">
                  <a:lumMod val="85000"/>
                  <a:lumOff val="15000"/>
                </a:schemeClr>
              </a:solidFill>
            </a:endParaRPr>
          </a:p>
        </p:txBody>
      </p:sp>
      <p:sp>
        <p:nvSpPr>
          <p:cNvPr id="3" name="Naslov 2">
            <a:extLst>
              <a:ext uri="{FF2B5EF4-FFF2-40B4-BE49-F238E27FC236}">
                <a16:creationId xmlns:a16="http://schemas.microsoft.com/office/drawing/2014/main" id="{415372EC-9E00-4498-9D30-498465D53EA6}"/>
              </a:ext>
            </a:extLst>
          </p:cNvPr>
          <p:cNvSpPr>
            <a:spLocks noGrp="1"/>
          </p:cNvSpPr>
          <p:nvPr>
            <p:ph type="title"/>
          </p:nvPr>
        </p:nvSpPr>
        <p:spPr>
          <a:xfrm>
            <a:off x="688490" y="570156"/>
            <a:ext cx="7756263" cy="1054250"/>
          </a:xfrm>
          <a:effectLst>
            <a:outerShdw blurRad="50800" dist="38100" algn="l" rotWithShape="0">
              <a:prstClr val="black">
                <a:alpha val="40000"/>
              </a:prstClr>
            </a:outerShdw>
          </a:effectLst>
          <a:scene3d>
            <a:camera prst="orthographicFront"/>
            <a:lightRig rig="balanced" dir="t">
              <a:rot lat="0" lon="0" rev="2100000"/>
            </a:lightRig>
          </a:scene3d>
          <a:sp3d>
            <a:bevelT prst="angle"/>
          </a:sp3d>
          <a:extLst/>
        </p:spPr>
        <p:txBody>
          <a:bodyPr rtlCol="0">
            <a:noAutofit/>
            <a:sp3d extrusionH="57150" prstMaterial="metal">
              <a:bevelT w="38100" h="25400" prst="angle"/>
              <a:contourClr>
                <a:schemeClr val="bg2"/>
              </a:contourClr>
            </a:sp3d>
          </a:bodyPr>
          <a:lstStyle/>
          <a:p>
            <a:pPr eaLnBrk="1" fontAlgn="auto" hangingPunct="1">
              <a:spcAft>
                <a:spcPts val="0"/>
              </a:spcAft>
              <a:defRPr/>
            </a:pPr>
            <a:r>
              <a:rPr lang="sl-SI" b="1" dirty="0">
                <a:ln w="50800"/>
                <a:solidFill>
                  <a:schemeClr val="bg1">
                    <a:shade val="50000"/>
                  </a:schemeClr>
                </a:solidFill>
              </a:rPr>
              <a:t>ZAPIS</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a:extLst>
              <a:ext uri="{FF2B5EF4-FFF2-40B4-BE49-F238E27FC236}">
                <a16:creationId xmlns:a16="http://schemas.microsoft.com/office/drawing/2014/main" id="{FC155DCF-7234-4BC5-AF82-42CFF26A3C80}"/>
              </a:ext>
            </a:extLst>
          </p:cNvPr>
          <p:cNvSpPr>
            <a:spLocks noGrp="1"/>
          </p:cNvSpPr>
          <p:nvPr>
            <p:ph idx="1"/>
          </p:nvPr>
        </p:nvSpPr>
        <p:spPr>
          <a:xfrm>
            <a:off x="611188" y="765175"/>
            <a:ext cx="7745412" cy="5576888"/>
          </a:xfrm>
        </p:spPr>
        <p:txBody>
          <a:bodyPr rtlCol="0">
            <a:normAutofit lnSpcReduction="10000"/>
          </a:bodyPr>
          <a:lstStyle/>
          <a:p>
            <a:pPr marL="0" indent="0" eaLnBrk="1" fontAlgn="auto" hangingPunct="1">
              <a:spcAft>
                <a:spcPts val="0"/>
              </a:spcAft>
              <a:buFont typeface="Wingdings" panose="05000000000000000000" pitchFamily="2" charset="2"/>
              <a:buNone/>
              <a:defRPr/>
            </a:pPr>
            <a:r>
              <a:rPr lang="sl-SI" dirty="0">
                <a:solidFill>
                  <a:schemeClr val="accent5">
                    <a:lumMod val="75000"/>
                  </a:schemeClr>
                </a:solidFill>
              </a:rPr>
              <a:t>5. </a:t>
            </a:r>
            <a:r>
              <a:rPr lang="sl-SI" b="1" dirty="0">
                <a:solidFill>
                  <a:schemeClr val="tx1">
                    <a:lumMod val="85000"/>
                    <a:lumOff val="15000"/>
                  </a:schemeClr>
                </a:solidFill>
              </a:rPr>
              <a:t>ZAPOVEDI</a:t>
            </a:r>
            <a:endParaRPr lang="sl-SI" dirty="0">
              <a:solidFill>
                <a:schemeClr val="tx1">
                  <a:lumMod val="85000"/>
                  <a:lumOff val="15000"/>
                </a:schemeClr>
              </a:solidFill>
            </a:endParaRPr>
          </a:p>
          <a:p>
            <a:pPr marL="0" indent="0" algn="just" eaLnBrk="1" fontAlgn="auto" hangingPunct="1">
              <a:spcAft>
                <a:spcPts val="0"/>
              </a:spcAft>
              <a:buFont typeface="Wingdings" panose="05000000000000000000" pitchFamily="2" charset="2"/>
              <a:buNone/>
              <a:defRPr/>
            </a:pPr>
            <a:r>
              <a:rPr lang="sl-SI" dirty="0">
                <a:solidFill>
                  <a:schemeClr val="tx1">
                    <a:lumMod val="85000"/>
                    <a:lumOff val="15000"/>
                  </a:schemeClr>
                </a:solidFill>
              </a:rPr>
              <a:t>1. Ne imej drugih bogov poleg mene! </a:t>
            </a:r>
          </a:p>
          <a:p>
            <a:pPr marL="0" indent="0" algn="just" eaLnBrk="1" fontAlgn="auto" hangingPunct="1">
              <a:spcAft>
                <a:spcPts val="0"/>
              </a:spcAft>
              <a:buFont typeface="Wingdings" panose="05000000000000000000" pitchFamily="2" charset="2"/>
              <a:buNone/>
              <a:defRPr/>
            </a:pPr>
            <a:r>
              <a:rPr lang="sl-SI" dirty="0">
                <a:solidFill>
                  <a:schemeClr val="tx1">
                    <a:lumMod val="85000"/>
                    <a:lumOff val="15000"/>
                  </a:schemeClr>
                </a:solidFill>
              </a:rPr>
              <a:t>2. Ne delaj si rezane podobe! </a:t>
            </a:r>
          </a:p>
          <a:p>
            <a:pPr marL="0" indent="0" algn="just" eaLnBrk="1" fontAlgn="auto" hangingPunct="1">
              <a:spcAft>
                <a:spcPts val="0"/>
              </a:spcAft>
              <a:buFont typeface="Wingdings" panose="05000000000000000000" pitchFamily="2" charset="2"/>
              <a:buNone/>
              <a:defRPr/>
            </a:pPr>
            <a:r>
              <a:rPr lang="sl-SI" dirty="0">
                <a:solidFill>
                  <a:schemeClr val="tx1">
                    <a:lumMod val="85000"/>
                    <a:lumOff val="15000"/>
                  </a:schemeClr>
                </a:solidFill>
              </a:rPr>
              <a:t>3. Ne izgovarjaj po nemarnem imena GOSPODA,   svojega Boga! </a:t>
            </a:r>
          </a:p>
          <a:p>
            <a:pPr marL="0" indent="0" eaLnBrk="1" fontAlgn="auto" hangingPunct="1">
              <a:spcAft>
                <a:spcPts val="0"/>
              </a:spcAft>
              <a:buFont typeface="Wingdings" panose="05000000000000000000" pitchFamily="2" charset="2"/>
              <a:buNone/>
              <a:defRPr/>
            </a:pPr>
            <a:r>
              <a:rPr lang="sl-SI" dirty="0">
                <a:solidFill>
                  <a:schemeClr val="tx1">
                    <a:lumMod val="85000"/>
                    <a:lumOff val="15000"/>
                  </a:schemeClr>
                </a:solidFill>
              </a:rPr>
              <a:t>4. Spominjaj se sobotnega dne in ga posvečuj! </a:t>
            </a:r>
          </a:p>
          <a:p>
            <a:pPr marL="0" indent="0" eaLnBrk="1" fontAlgn="auto" hangingPunct="1">
              <a:spcAft>
                <a:spcPts val="0"/>
              </a:spcAft>
              <a:buFont typeface="Wingdings" panose="05000000000000000000" pitchFamily="2" charset="2"/>
              <a:buNone/>
              <a:defRPr/>
            </a:pPr>
            <a:r>
              <a:rPr lang="sl-SI" dirty="0">
                <a:solidFill>
                  <a:schemeClr val="tx1">
                    <a:lumMod val="85000"/>
                    <a:lumOff val="15000"/>
                  </a:schemeClr>
                </a:solidFill>
              </a:rPr>
              <a:t>5. Spoštuj očeta in mater! </a:t>
            </a:r>
          </a:p>
          <a:p>
            <a:pPr marL="0" indent="0" eaLnBrk="1" fontAlgn="auto" hangingPunct="1">
              <a:spcAft>
                <a:spcPts val="0"/>
              </a:spcAft>
              <a:buFont typeface="Wingdings" panose="05000000000000000000" pitchFamily="2" charset="2"/>
              <a:buNone/>
              <a:defRPr/>
            </a:pPr>
            <a:r>
              <a:rPr lang="sl-SI" dirty="0">
                <a:solidFill>
                  <a:schemeClr val="tx1">
                    <a:lumMod val="85000"/>
                    <a:lumOff val="15000"/>
                  </a:schemeClr>
                </a:solidFill>
              </a:rPr>
              <a:t>6. Ne ubijaj! </a:t>
            </a:r>
          </a:p>
          <a:p>
            <a:pPr marL="0" indent="0" eaLnBrk="1" fontAlgn="auto" hangingPunct="1">
              <a:spcAft>
                <a:spcPts val="0"/>
              </a:spcAft>
              <a:buFont typeface="Wingdings" panose="05000000000000000000" pitchFamily="2" charset="2"/>
              <a:buNone/>
              <a:defRPr/>
            </a:pPr>
            <a:r>
              <a:rPr lang="sl-SI" dirty="0">
                <a:solidFill>
                  <a:schemeClr val="tx1">
                    <a:lumMod val="85000"/>
                    <a:lumOff val="15000"/>
                  </a:schemeClr>
                </a:solidFill>
              </a:rPr>
              <a:t>7. Ne prešuštvuj! </a:t>
            </a:r>
          </a:p>
          <a:p>
            <a:pPr marL="0" indent="0" eaLnBrk="1" fontAlgn="auto" hangingPunct="1">
              <a:spcAft>
                <a:spcPts val="0"/>
              </a:spcAft>
              <a:buFont typeface="Wingdings" panose="05000000000000000000" pitchFamily="2" charset="2"/>
              <a:buNone/>
              <a:defRPr/>
            </a:pPr>
            <a:r>
              <a:rPr lang="sl-SI" dirty="0">
                <a:solidFill>
                  <a:schemeClr val="tx1">
                    <a:lumMod val="85000"/>
                    <a:lumOff val="15000"/>
                  </a:schemeClr>
                </a:solidFill>
              </a:rPr>
              <a:t>8. Ne kradi! </a:t>
            </a:r>
          </a:p>
          <a:p>
            <a:pPr marL="0" indent="0" eaLnBrk="1" fontAlgn="auto" hangingPunct="1">
              <a:spcAft>
                <a:spcPts val="0"/>
              </a:spcAft>
              <a:buFont typeface="Wingdings" panose="05000000000000000000" pitchFamily="2" charset="2"/>
              <a:buNone/>
              <a:defRPr/>
            </a:pPr>
            <a:r>
              <a:rPr lang="sl-SI" dirty="0">
                <a:solidFill>
                  <a:schemeClr val="tx1">
                    <a:lumMod val="85000"/>
                    <a:lumOff val="15000"/>
                  </a:schemeClr>
                </a:solidFill>
              </a:rPr>
              <a:t>9. Ne pričaj po krivem proti svojemu bližnjemu! </a:t>
            </a:r>
          </a:p>
          <a:p>
            <a:pPr marL="0" indent="0" eaLnBrk="1" fontAlgn="auto" hangingPunct="1">
              <a:spcAft>
                <a:spcPts val="0"/>
              </a:spcAft>
              <a:buFont typeface="Wingdings" panose="05000000000000000000" pitchFamily="2" charset="2"/>
              <a:buNone/>
              <a:defRPr/>
            </a:pPr>
            <a:r>
              <a:rPr lang="sl-SI" dirty="0">
                <a:solidFill>
                  <a:schemeClr val="tx1">
                    <a:lumMod val="85000"/>
                    <a:lumOff val="15000"/>
                  </a:schemeClr>
                </a:solidFill>
              </a:rPr>
              <a:t>10. Ne želi hiše svojega bližnjega! </a:t>
            </a:r>
          </a:p>
          <a:p>
            <a:pPr marL="0" indent="0" eaLnBrk="1" fontAlgn="auto" hangingPunct="1">
              <a:spcAft>
                <a:spcPts val="0"/>
              </a:spcAft>
              <a:buFont typeface="Wingdings" panose="05000000000000000000" pitchFamily="2" charset="2"/>
              <a:buNone/>
              <a:defRPr/>
            </a:pPr>
            <a:r>
              <a:rPr lang="sl-SI" b="1" dirty="0">
                <a:solidFill>
                  <a:schemeClr val="tx1">
                    <a:lumMod val="85000"/>
                    <a:lumOff val="15000"/>
                  </a:schemeClr>
                </a:solidFill>
              </a:rPr>
              <a:t> </a:t>
            </a:r>
            <a:endParaRPr lang="sl-SI" dirty="0">
              <a:solidFill>
                <a:schemeClr val="tx1">
                  <a:lumMod val="85000"/>
                  <a:lumOff val="15000"/>
                </a:schemeClr>
              </a:solidFill>
            </a:endParaRPr>
          </a:p>
          <a:p>
            <a:pPr marL="0" indent="0" eaLnBrk="1" fontAlgn="auto" hangingPunct="1">
              <a:spcAft>
                <a:spcPts val="0"/>
              </a:spcAft>
              <a:buFont typeface="Wingdings" panose="05000000000000000000" pitchFamily="2" charset="2"/>
              <a:buNone/>
              <a:defRPr/>
            </a:pPr>
            <a:endParaRPr lang="sl-SI" dirty="0">
              <a:solidFill>
                <a:schemeClr val="accent5">
                  <a:lumMod val="75000"/>
                </a:schemeClr>
              </a:solidFill>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a:extLst>
              <a:ext uri="{FF2B5EF4-FFF2-40B4-BE49-F238E27FC236}">
                <a16:creationId xmlns:a16="http://schemas.microsoft.com/office/drawing/2014/main" id="{082D56A9-E74E-4C4D-8206-9371CF808479}"/>
              </a:ext>
            </a:extLst>
          </p:cNvPr>
          <p:cNvSpPr>
            <a:spLocks noGrp="1"/>
          </p:cNvSpPr>
          <p:nvPr>
            <p:ph idx="1"/>
          </p:nvPr>
        </p:nvSpPr>
        <p:spPr>
          <a:xfrm>
            <a:off x="698500" y="549275"/>
            <a:ext cx="7747000" cy="5576888"/>
          </a:xfrm>
        </p:spPr>
        <p:txBody>
          <a:bodyPr rtlCol="0">
            <a:normAutofit/>
          </a:bodyPr>
          <a:lstStyle/>
          <a:p>
            <a:pPr marL="0" indent="0" algn="just" eaLnBrk="1" fontAlgn="auto" hangingPunct="1">
              <a:spcAft>
                <a:spcPts val="0"/>
              </a:spcAft>
              <a:buFont typeface="Wingdings" panose="05000000000000000000" pitchFamily="2" charset="2"/>
              <a:buNone/>
              <a:defRPr/>
            </a:pPr>
            <a:r>
              <a:rPr lang="sl-SI" dirty="0">
                <a:solidFill>
                  <a:schemeClr val="accent5">
                    <a:lumMod val="75000"/>
                  </a:schemeClr>
                </a:solidFill>
              </a:rPr>
              <a:t>6. </a:t>
            </a:r>
            <a:r>
              <a:rPr lang="sl-SI" dirty="0">
                <a:solidFill>
                  <a:schemeClr val="tx1">
                    <a:lumMod val="85000"/>
                    <a:lumOff val="15000"/>
                  </a:schemeClr>
                </a:solidFill>
              </a:rPr>
              <a:t>Odrešenik kliče vse ljudi, naj pridejo k njemu. Sem so vključene tako ženske kot moški, tisti, ki so samski, poročeni, ločeni... </a:t>
            </a:r>
          </a:p>
          <a:p>
            <a:pPr marL="0" indent="0" algn="just" eaLnBrk="1" fontAlgn="auto" hangingPunct="1">
              <a:spcAft>
                <a:spcPts val="0"/>
              </a:spcAft>
              <a:buFont typeface="Wingdings" panose="05000000000000000000" pitchFamily="2" charset="2"/>
              <a:buNone/>
              <a:defRPr/>
            </a:pPr>
            <a:endParaRPr lang="sl-SI" dirty="0">
              <a:solidFill>
                <a:schemeClr val="accent5">
                  <a:lumMod val="75000"/>
                </a:schemeClr>
              </a:solidFill>
            </a:endParaRPr>
          </a:p>
          <a:p>
            <a:pPr marL="0" indent="0" algn="just" eaLnBrk="1" fontAlgn="auto" hangingPunct="1">
              <a:spcAft>
                <a:spcPts val="0"/>
              </a:spcAft>
              <a:buFont typeface="Wingdings" panose="05000000000000000000" pitchFamily="2" charset="2"/>
              <a:buNone/>
              <a:defRPr/>
            </a:pPr>
            <a:r>
              <a:rPr lang="sl-SI" dirty="0">
                <a:solidFill>
                  <a:schemeClr val="accent5">
                    <a:lumMod val="75000"/>
                  </a:schemeClr>
                </a:solidFill>
              </a:rPr>
              <a:t>7. </a:t>
            </a:r>
            <a:r>
              <a:rPr lang="sl-SI" dirty="0">
                <a:solidFill>
                  <a:schemeClr val="tx1">
                    <a:lumMod val="85000"/>
                    <a:lumOff val="15000"/>
                  </a:schemeClr>
                </a:solidFill>
              </a:rPr>
              <a:t>Člani Cerkve praznujejo božič in veliko noč</a:t>
            </a:r>
          </a:p>
          <a:p>
            <a:pPr marL="0" indent="0" algn="just" eaLnBrk="1" fontAlgn="auto" hangingPunct="1">
              <a:spcAft>
                <a:spcPts val="0"/>
              </a:spcAft>
              <a:buFont typeface="Wingdings" panose="05000000000000000000" pitchFamily="2" charset="2"/>
              <a:buNone/>
              <a:defRPr/>
            </a:pPr>
            <a:r>
              <a:rPr lang="sl-SI" dirty="0">
                <a:solidFill>
                  <a:schemeClr val="accent5">
                    <a:lumMod val="75000"/>
                  </a:schemeClr>
                </a:solidFill>
              </a:rPr>
              <a:t>8. </a:t>
            </a:r>
            <a:r>
              <a:rPr lang="sl-SI" dirty="0">
                <a:solidFill>
                  <a:schemeClr val="tx1">
                    <a:lumMod val="85000"/>
                    <a:lumOff val="15000"/>
                  </a:schemeClr>
                </a:solidFill>
              </a:rPr>
              <a:t>V Sloveniji je okoli 300 mormonov. Njihovo cerkev so zgradili aprila l. 2008.</a:t>
            </a:r>
          </a:p>
          <a:p>
            <a:pPr marL="0" indent="0" algn="just" eaLnBrk="1" fontAlgn="auto" hangingPunct="1">
              <a:spcAft>
                <a:spcPts val="0"/>
              </a:spcAft>
              <a:buFont typeface="Wingdings" panose="05000000000000000000" pitchFamily="2" charset="2"/>
              <a:buNone/>
              <a:defRPr/>
            </a:pPr>
            <a:r>
              <a:rPr lang="sl-SI" dirty="0">
                <a:solidFill>
                  <a:schemeClr val="accent5">
                    <a:lumMod val="75000"/>
                  </a:schemeClr>
                </a:solidFill>
              </a:rPr>
              <a:t>9. </a:t>
            </a:r>
            <a:r>
              <a:rPr lang="sl-SI" dirty="0">
                <a:solidFill>
                  <a:schemeClr val="tx1">
                    <a:lumMod val="85000"/>
                    <a:lumOff val="15000"/>
                  </a:schemeClr>
                </a:solidFill>
              </a:rPr>
              <a:t>Templji po svetu</a:t>
            </a:r>
          </a:p>
          <a:p>
            <a:pPr marL="0" indent="0" eaLnBrk="1" fontAlgn="auto" hangingPunct="1">
              <a:spcAft>
                <a:spcPts val="0"/>
              </a:spcAft>
              <a:buFont typeface="Wingdings" panose="05000000000000000000" pitchFamily="2" charset="2"/>
              <a:buNone/>
              <a:defRPr/>
            </a:pPr>
            <a:r>
              <a:rPr lang="sl-SI" dirty="0">
                <a:solidFill>
                  <a:schemeClr val="tx1">
                    <a:lumMod val="85000"/>
                    <a:lumOff val="15000"/>
                  </a:schemeClr>
                </a:solidFill>
              </a:rPr>
              <a:t>- Afrika                                  - ZDA                              </a:t>
            </a:r>
          </a:p>
          <a:p>
            <a:pPr marL="0" indent="0" eaLnBrk="1" fontAlgn="auto" hangingPunct="1">
              <a:spcAft>
                <a:spcPts val="0"/>
              </a:spcAft>
              <a:buFont typeface="Wingdings" panose="05000000000000000000" pitchFamily="2" charset="2"/>
              <a:buNone/>
              <a:defRPr/>
            </a:pPr>
            <a:r>
              <a:rPr lang="sl-SI" dirty="0">
                <a:solidFill>
                  <a:schemeClr val="tx1">
                    <a:lumMod val="85000"/>
                    <a:lumOff val="15000"/>
                  </a:schemeClr>
                </a:solidFill>
              </a:rPr>
              <a:t>- Azija                                    - Mehika</a:t>
            </a:r>
          </a:p>
          <a:p>
            <a:pPr marL="0" indent="0" eaLnBrk="1" fontAlgn="auto" hangingPunct="1">
              <a:spcAft>
                <a:spcPts val="0"/>
              </a:spcAft>
              <a:buFont typeface="Wingdings" panose="05000000000000000000" pitchFamily="2" charset="2"/>
              <a:buNone/>
              <a:defRPr/>
            </a:pPr>
            <a:r>
              <a:rPr lang="sl-SI" dirty="0">
                <a:solidFill>
                  <a:schemeClr val="tx1">
                    <a:lumMod val="85000"/>
                    <a:lumOff val="15000"/>
                  </a:schemeClr>
                </a:solidFill>
              </a:rPr>
              <a:t>- Avstralija                            - Evropa</a:t>
            </a:r>
          </a:p>
          <a:p>
            <a:pPr marL="0" indent="0" eaLnBrk="1" fontAlgn="auto" hangingPunct="1">
              <a:spcAft>
                <a:spcPts val="0"/>
              </a:spcAft>
              <a:buFont typeface="Wingdings" panose="05000000000000000000" pitchFamily="2" charset="2"/>
              <a:buNone/>
              <a:defRPr/>
            </a:pPr>
            <a:r>
              <a:rPr lang="sl-SI" dirty="0">
                <a:solidFill>
                  <a:schemeClr val="tx1">
                    <a:lumMod val="85000"/>
                    <a:lumOff val="15000"/>
                  </a:schemeClr>
                </a:solidFill>
              </a:rPr>
              <a:t>- osrednja/J Amerika</a:t>
            </a:r>
          </a:p>
          <a:p>
            <a:pPr marL="0" indent="0" algn="just" eaLnBrk="1" fontAlgn="auto" hangingPunct="1">
              <a:spcAft>
                <a:spcPts val="0"/>
              </a:spcAft>
              <a:buFont typeface="Wingdings" panose="05000000000000000000" pitchFamily="2" charset="2"/>
              <a:buNone/>
              <a:defRPr/>
            </a:pPr>
            <a:endParaRPr lang="sl-SI" b="1" dirty="0">
              <a:solidFill>
                <a:schemeClr val="accent5">
                  <a:lumMod val="75000"/>
                </a:schemeClr>
              </a:solidFill>
            </a:endParaRPr>
          </a:p>
          <a:p>
            <a:pPr marL="0" indent="0" algn="just" eaLnBrk="1" fontAlgn="auto" hangingPunct="1">
              <a:spcAft>
                <a:spcPts val="0"/>
              </a:spcAft>
              <a:buFont typeface="Wingdings" panose="05000000000000000000" pitchFamily="2" charset="2"/>
              <a:buNone/>
              <a:defRPr/>
            </a:pPr>
            <a:endParaRPr lang="sl-SI" dirty="0">
              <a:solidFill>
                <a:schemeClr val="tx1">
                  <a:lumMod val="85000"/>
                  <a:lumOff val="15000"/>
                </a:schemeClr>
              </a:solidFill>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a:extLst>
              <a:ext uri="{FF2B5EF4-FFF2-40B4-BE49-F238E27FC236}">
                <a16:creationId xmlns:a16="http://schemas.microsoft.com/office/drawing/2014/main" id="{1239249F-DB43-4384-889F-AB1D7E365173}"/>
              </a:ext>
            </a:extLst>
          </p:cNvPr>
          <p:cNvSpPr>
            <a:spLocks noGrp="1"/>
          </p:cNvSpPr>
          <p:nvPr>
            <p:ph idx="1"/>
          </p:nvPr>
        </p:nvSpPr>
        <p:spPr>
          <a:xfrm>
            <a:off x="684213" y="2133600"/>
            <a:ext cx="7745412" cy="3876675"/>
          </a:xfrm>
        </p:spPr>
        <p:txBody>
          <a:bodyPr rtlCol="0">
            <a:normAutofit/>
          </a:bodyPr>
          <a:lstStyle/>
          <a:p>
            <a:pPr marL="365760" indent="-365760" eaLnBrk="1" fontAlgn="auto" hangingPunct="1">
              <a:spcAft>
                <a:spcPts val="0"/>
              </a:spcAft>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Po ulicah večjih slovenskih mest pogosto srečujemo urejeno oblečene mlade fante </a:t>
            </a:r>
          </a:p>
          <a:p>
            <a:pPr marL="365760" indent="-365760" eaLnBrk="1" fontAlgn="auto" hangingPunct="1">
              <a:spcAft>
                <a:spcPts val="0"/>
              </a:spcAft>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prihajajo iz Amerike</a:t>
            </a:r>
          </a:p>
          <a:p>
            <a:pPr marL="365760" indent="-365760" eaLnBrk="1" fontAlgn="auto" hangingPunct="1">
              <a:spcAft>
                <a:spcPts val="0"/>
              </a:spcAft>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Cerkev Jezusa Kristusa svetih iz poslednjih dni.</a:t>
            </a:r>
          </a:p>
          <a:p>
            <a:pPr marL="0" indent="0" eaLnBrk="1" fontAlgn="auto" hangingPunct="1">
              <a:spcAft>
                <a:spcPts val="0"/>
              </a:spcAft>
              <a:buFont typeface="Wingdings" panose="05000000000000000000" pitchFamily="2" charset="2"/>
              <a:buNone/>
              <a:defRPr/>
            </a:pPr>
            <a:endPar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Naslov 2">
            <a:extLst>
              <a:ext uri="{FF2B5EF4-FFF2-40B4-BE49-F238E27FC236}">
                <a16:creationId xmlns:a16="http://schemas.microsoft.com/office/drawing/2014/main" id="{5203E82E-0662-491F-901A-7406BE0E8A7E}"/>
              </a:ext>
            </a:extLst>
          </p:cNvPr>
          <p:cNvSpPr>
            <a:spLocks noGrp="1"/>
          </p:cNvSpPr>
          <p:nvPr>
            <p:ph type="title"/>
          </p:nvPr>
        </p:nvSpPr>
        <p:spPr>
          <a:xfrm>
            <a:off x="688490" y="570156"/>
            <a:ext cx="7756263" cy="1054250"/>
          </a:xfrm>
          <a:extLst/>
        </p:spPr>
        <p:txBody>
          <a:bodyPr rtlCol="0">
            <a:noAutofit/>
            <a:scene3d>
              <a:camera prst="orthographicFront"/>
              <a:lightRig rig="balanced" dir="t">
                <a:rot lat="0" lon="0" rev="2100000"/>
              </a:lightRig>
            </a:scene3d>
            <a:sp3d extrusionH="57150" prstMaterial="metal">
              <a:bevelT w="38100" h="25400" prst="angle"/>
              <a:contourClr>
                <a:schemeClr val="bg2"/>
              </a:contourClr>
            </a:sp3d>
          </a:bodyPr>
          <a:lstStyle/>
          <a:p>
            <a:pPr eaLnBrk="1" fontAlgn="auto" hangingPunct="1">
              <a:spcAft>
                <a:spcPts val="0"/>
              </a:spcAft>
              <a:defRPr/>
            </a:pPr>
            <a:r>
              <a:rPr lang="sl-SI" b="1" dirty="0">
                <a:ln w="50800"/>
                <a:solidFill>
                  <a:schemeClr val="bg1">
                    <a:lumMod val="65000"/>
                  </a:schemeClr>
                </a:solidFill>
                <a:effectLst>
                  <a:outerShdw blurRad="50800" dist="38100" dir="10800000" algn="r" rotWithShape="0">
                    <a:prstClr val="black">
                      <a:alpha val="40000"/>
                    </a:prstClr>
                  </a:outerShdw>
                </a:effectLst>
              </a:rPr>
              <a:t>KDO SO MORMONI?</a:t>
            </a:r>
          </a:p>
        </p:txBody>
      </p:sp>
      <p:pic>
        <p:nvPicPr>
          <p:cNvPr id="14340" name="Picture 2">
            <a:extLst>
              <a:ext uri="{FF2B5EF4-FFF2-40B4-BE49-F238E27FC236}">
                <a16:creationId xmlns:a16="http://schemas.microsoft.com/office/drawing/2014/main" id="{1435475B-4EF3-4466-9DBE-2635A9C43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0" y="3860800"/>
            <a:ext cx="3906838" cy="292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3212CBD7-0C95-42D7-BEBD-74693FBD1CE3}"/>
              </a:ext>
            </a:extLst>
          </p:cNvPr>
          <p:cNvSpPr>
            <a:spLocks noGrp="1"/>
          </p:cNvSpPr>
          <p:nvPr>
            <p:ph type="title"/>
          </p:nvPr>
        </p:nvSpPr>
        <p:spPr>
          <a:xfrm>
            <a:off x="688490" y="570156"/>
            <a:ext cx="7756263" cy="1054250"/>
          </a:xfrm>
          <a:extLst/>
        </p:spPr>
        <p:txBody>
          <a:bodyPr rtlCol="0">
            <a:noAutofit/>
            <a:scene3d>
              <a:camera prst="orthographicFront"/>
              <a:lightRig rig="balanced" dir="t">
                <a:rot lat="0" lon="0" rev="2100000"/>
              </a:lightRig>
            </a:scene3d>
            <a:sp3d extrusionH="57150" prstMaterial="metal">
              <a:bevelT w="38100" h="25400" prst="angle"/>
              <a:contourClr>
                <a:schemeClr val="bg2"/>
              </a:contourClr>
            </a:sp3d>
          </a:bodyPr>
          <a:lstStyle/>
          <a:p>
            <a:pPr eaLnBrk="1" fontAlgn="auto" hangingPunct="1">
              <a:spcAft>
                <a:spcPts val="0"/>
              </a:spcAft>
              <a:defRPr/>
            </a:pPr>
            <a:r>
              <a:rPr lang="sl-SI" b="1" dirty="0">
                <a:ln w="50800"/>
                <a:solidFill>
                  <a:schemeClr val="bg1">
                    <a:lumMod val="65000"/>
                  </a:schemeClr>
                </a:solidFill>
                <a:effectLst>
                  <a:outerShdw blurRad="38100" dist="38100" dir="2700000" algn="tl">
                    <a:srgbClr val="000000">
                      <a:alpha val="43137"/>
                    </a:srgbClr>
                  </a:outerShdw>
                </a:effectLst>
              </a:rPr>
              <a:t>JOSEPH </a:t>
            </a:r>
            <a:r>
              <a:rPr lang="sl-SI" b="1" dirty="0">
                <a:ln w="50800"/>
                <a:solidFill>
                  <a:schemeClr val="bg1">
                    <a:lumMod val="65000"/>
                  </a:schemeClr>
                </a:solidFill>
                <a:effectLst>
                  <a:outerShdw blurRad="50800" dist="38100" dir="10800000" algn="r" rotWithShape="0">
                    <a:prstClr val="black">
                      <a:alpha val="40000"/>
                    </a:prstClr>
                  </a:outerShdw>
                </a:effectLst>
              </a:rPr>
              <a:t>SMITH</a:t>
            </a:r>
          </a:p>
        </p:txBody>
      </p:sp>
      <p:pic>
        <p:nvPicPr>
          <p:cNvPr id="15363" name="Picture 3">
            <a:extLst>
              <a:ext uri="{FF2B5EF4-FFF2-40B4-BE49-F238E27FC236}">
                <a16:creationId xmlns:a16="http://schemas.microsoft.com/office/drawing/2014/main" id="{F1577585-F0B9-40CD-A574-5D7994DC7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070100"/>
            <a:ext cx="33623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grada vsebine 1">
            <a:extLst>
              <a:ext uri="{FF2B5EF4-FFF2-40B4-BE49-F238E27FC236}">
                <a16:creationId xmlns:a16="http://schemas.microsoft.com/office/drawing/2014/main" id="{80D8A23F-E576-4FC9-8AA6-F78FCD08AB29}"/>
              </a:ext>
            </a:extLst>
          </p:cNvPr>
          <p:cNvSpPr>
            <a:spLocks noGrp="1"/>
          </p:cNvSpPr>
          <p:nvPr>
            <p:ph idx="1"/>
          </p:nvPr>
        </p:nvSpPr>
        <p:spPr/>
        <p:txBody>
          <a:bodyPr rtlCol="0">
            <a:normAutofit/>
          </a:bodyPr>
          <a:lstStyle/>
          <a:p>
            <a:pPr marL="365760" indent="-365760" eaLnBrk="1" fontAlgn="auto" hangingPunct="1">
              <a:spcAft>
                <a:spcPts val="0"/>
              </a:spcAft>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1805-1844</a:t>
            </a:r>
          </a:p>
          <a:p>
            <a:pPr marL="365760" indent="-365760" eaLnBrk="1" fontAlgn="auto" hangingPunct="1">
              <a:spcAft>
                <a:spcPts val="0"/>
              </a:spcAft>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ustanovil je mormonsko skupnost</a:t>
            </a:r>
          </a:p>
          <a:p>
            <a:pPr marL="365760" indent="-365760" eaLnBrk="1" fontAlgn="auto" hangingPunct="1">
              <a:spcAft>
                <a:spcPts val="0"/>
              </a:spcAft>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zelo zgodaj imel videnja	</a:t>
            </a:r>
          </a:p>
          <a:p>
            <a:pPr marL="365760" indent="-365760" algn="just" eaLnBrk="1" fontAlgn="auto" hangingPunct="1">
              <a:spcAft>
                <a:spcPts val="0"/>
              </a:spcAft>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mormonovo knjigo izdal v 5000</a:t>
            </a:r>
          </a:p>
          <a:p>
            <a:pPr marL="0" indent="0" algn="just" eaLnBrk="1" fontAlgn="auto" hangingPunct="1">
              <a:spcAft>
                <a:spcPts val="0"/>
              </a:spcAft>
              <a:buFont typeface="Wingdings" panose="05000000000000000000" pitchFamily="2" charset="2"/>
              <a:buNone/>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izvodih</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77C95312-74BD-467E-BC94-71E922062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813" y="3171825"/>
            <a:ext cx="4529137"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grada vsebine 1">
            <a:extLst>
              <a:ext uri="{FF2B5EF4-FFF2-40B4-BE49-F238E27FC236}">
                <a16:creationId xmlns:a16="http://schemas.microsoft.com/office/drawing/2014/main" id="{E463E8EE-B709-4B9B-AE44-39AD68F6F416}"/>
              </a:ext>
            </a:extLst>
          </p:cNvPr>
          <p:cNvSpPr>
            <a:spLocks noGrp="1"/>
          </p:cNvSpPr>
          <p:nvPr>
            <p:ph idx="1"/>
          </p:nvPr>
        </p:nvSpPr>
        <p:spPr/>
        <p:txBody>
          <a:bodyPr rtlCol="0">
            <a:normAutofit/>
          </a:bodyPr>
          <a:lstStyle/>
          <a:p>
            <a:pPr marL="365760" indent="-365760" eaLnBrk="1" fontAlgn="auto" hangingPunct="1">
              <a:spcAft>
                <a:spcPts val="0"/>
              </a:spcAft>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štirinajstletni fant po imenu Joseph Smith se je namenil v gozdič blizu svojega doma v </a:t>
            </a:r>
            <a:r>
              <a:rPr lang="sl-SI" dirty="0" err="1">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Palmyri</a:t>
            </a: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v New Yorku in molil, da bi spoznal, kateri cerkvi naj se pridruži</a:t>
            </a:r>
          </a:p>
          <a:p>
            <a:pPr marL="365760" indent="-365760" eaLnBrk="1" fontAlgn="auto" hangingPunct="1">
              <a:spcAft>
                <a:spcPts val="0"/>
              </a:spcAft>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Joseph je izvedel, da Cerkve, ki jo je prvotno osnoval Jezus Kristus, ni več na Zemlji</a:t>
            </a:r>
          </a:p>
        </p:txBody>
      </p:sp>
      <p:sp>
        <p:nvSpPr>
          <p:cNvPr id="3" name="Naslov 2">
            <a:extLst>
              <a:ext uri="{FF2B5EF4-FFF2-40B4-BE49-F238E27FC236}">
                <a16:creationId xmlns:a16="http://schemas.microsoft.com/office/drawing/2014/main" id="{F57564E1-04CD-4569-A616-DE8947046DDC}"/>
              </a:ext>
            </a:extLst>
          </p:cNvPr>
          <p:cNvSpPr>
            <a:spLocks noGrp="1"/>
          </p:cNvSpPr>
          <p:nvPr>
            <p:ph type="title"/>
          </p:nvPr>
        </p:nvSpPr>
        <p:spPr>
          <a:xfrm>
            <a:off x="688490" y="570156"/>
            <a:ext cx="7756263" cy="1054250"/>
          </a:xfrm>
          <a:effectLst>
            <a:outerShdw blurRad="50800" dist="38100" algn="l" rotWithShape="0">
              <a:prstClr val="black">
                <a:alpha val="40000"/>
              </a:prstClr>
            </a:outerShdw>
          </a:effectLst>
          <a:scene3d>
            <a:camera prst="orthographicFront"/>
            <a:lightRig rig="balanced" dir="t">
              <a:rot lat="0" lon="0" rev="2100000"/>
            </a:lightRig>
          </a:scene3d>
          <a:sp3d>
            <a:bevelT prst="angle"/>
          </a:sp3d>
          <a:extLst/>
        </p:spPr>
        <p:txBody>
          <a:bodyPr rtlCol="0">
            <a:noAutofit/>
            <a:sp3d extrusionH="57150" prstMaterial="metal">
              <a:bevelT w="38100" h="25400" prst="angle"/>
              <a:contourClr>
                <a:schemeClr val="bg2"/>
              </a:contourClr>
            </a:sp3d>
          </a:bodyPr>
          <a:lstStyle/>
          <a:p>
            <a:pPr eaLnBrk="1" fontAlgn="auto" hangingPunct="1">
              <a:spcAft>
                <a:spcPts val="0"/>
              </a:spcAft>
              <a:defRPr/>
            </a:pPr>
            <a:r>
              <a:rPr lang="sl-SI" b="1" dirty="0">
                <a:ln w="50800"/>
                <a:solidFill>
                  <a:schemeClr val="bg1">
                    <a:shade val="50000"/>
                  </a:schemeClr>
                </a:solidFill>
              </a:rPr>
              <a:t>ZGODOVINA CERKVE</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043D5F3E-12D1-49D7-8DF9-6FDF59B70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175" y="3276600"/>
            <a:ext cx="317182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2">
            <a:extLst>
              <a:ext uri="{FF2B5EF4-FFF2-40B4-BE49-F238E27FC236}">
                <a16:creationId xmlns:a16="http://schemas.microsoft.com/office/drawing/2014/main" id="{364485F1-7F6C-4893-82B7-97D3F3D1E0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3417888"/>
            <a:ext cx="4319587"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grada vsebine 1">
            <a:extLst>
              <a:ext uri="{FF2B5EF4-FFF2-40B4-BE49-F238E27FC236}">
                <a16:creationId xmlns:a16="http://schemas.microsoft.com/office/drawing/2014/main" id="{E261983B-EE06-48AC-A5A4-4ADE87DBB66E}"/>
              </a:ext>
            </a:extLst>
          </p:cNvPr>
          <p:cNvSpPr>
            <a:spLocks noGrp="1"/>
          </p:cNvSpPr>
          <p:nvPr>
            <p:ph idx="1"/>
          </p:nvPr>
        </p:nvSpPr>
        <p:spPr/>
        <p:txBody>
          <a:bodyPr rtlCol="0">
            <a:normAutofit/>
          </a:bodyPr>
          <a:lstStyle/>
          <a:p>
            <a:pPr marL="365760" indent="-365760" eaLnBrk="1" fontAlgn="auto" hangingPunct="1">
              <a:spcAft>
                <a:spcPts val="0"/>
              </a:spcAft>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poroča o dogodkih, </a:t>
            </a:r>
            <a:r>
              <a:rPr lang="pl-PL"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ki so se zgodili od leta </a:t>
            </a: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600 p.Kr. do leta 421 p.Kr.</a:t>
            </a:r>
          </a:p>
        </p:txBody>
      </p:sp>
      <p:sp>
        <p:nvSpPr>
          <p:cNvPr id="3" name="Naslov 2">
            <a:extLst>
              <a:ext uri="{FF2B5EF4-FFF2-40B4-BE49-F238E27FC236}">
                <a16:creationId xmlns:a16="http://schemas.microsoft.com/office/drawing/2014/main" id="{E91C0DFB-C4B1-4CA5-984D-F7CEE9CD066B}"/>
              </a:ext>
            </a:extLst>
          </p:cNvPr>
          <p:cNvSpPr>
            <a:spLocks noGrp="1"/>
          </p:cNvSpPr>
          <p:nvPr>
            <p:ph type="title"/>
          </p:nvPr>
        </p:nvSpPr>
        <p:spPr>
          <a:xfrm>
            <a:off x="688490" y="570156"/>
            <a:ext cx="7756263" cy="1054250"/>
          </a:xfrm>
          <a:effectLst>
            <a:outerShdw blurRad="50800" dist="38100" algn="l" rotWithShape="0">
              <a:prstClr val="black">
                <a:alpha val="40000"/>
              </a:prstClr>
            </a:outerShdw>
          </a:effectLst>
          <a:scene3d>
            <a:camera prst="orthographicFront"/>
            <a:lightRig rig="threePt" dir="t"/>
          </a:scene3d>
          <a:sp3d>
            <a:bevelT prst="angle"/>
          </a:sp3d>
          <a:extLst/>
        </p:spPr>
        <p:txBody>
          <a:bodyPr rtlCol="0">
            <a:noAutofit/>
            <a:scene3d>
              <a:camera prst="orthographicFront"/>
              <a:lightRig rig="balanced" dir="t">
                <a:rot lat="0" lon="0" rev="2100000"/>
              </a:lightRig>
            </a:scene3d>
            <a:sp3d extrusionH="57150" prstMaterial="metal">
              <a:bevelT w="38100" h="25400" prst="angle"/>
              <a:contourClr>
                <a:schemeClr val="bg2"/>
              </a:contourClr>
            </a:sp3d>
          </a:bodyPr>
          <a:lstStyle/>
          <a:p>
            <a:pPr eaLnBrk="1" fontAlgn="auto" hangingPunct="1">
              <a:spcAft>
                <a:spcPts val="0"/>
              </a:spcAft>
              <a:defRPr/>
            </a:pPr>
            <a:r>
              <a:rPr lang="sl-SI" b="1" dirty="0">
                <a:ln w="50800"/>
                <a:solidFill>
                  <a:schemeClr val="bg1">
                    <a:lumMod val="65000"/>
                  </a:schemeClr>
                </a:solidFill>
                <a:effectLst>
                  <a:outerShdw blurRad="38100" dist="38100" dir="2700000" algn="tl">
                    <a:srgbClr val="000000">
                      <a:alpha val="43137"/>
                    </a:srgbClr>
                  </a:outerShdw>
                </a:effectLst>
              </a:rPr>
              <a:t>MORMONOVA KJIGA</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a:extLst>
              <a:ext uri="{FF2B5EF4-FFF2-40B4-BE49-F238E27FC236}">
                <a16:creationId xmlns:a16="http://schemas.microsoft.com/office/drawing/2014/main" id="{3D9A3970-3A70-4533-A169-934C7DBF7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313" y="3141663"/>
            <a:ext cx="2749550" cy="361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2">
            <a:extLst>
              <a:ext uri="{FF2B5EF4-FFF2-40B4-BE49-F238E27FC236}">
                <a16:creationId xmlns:a16="http://schemas.microsoft.com/office/drawing/2014/main" id="{DD777AF9-A9BC-4B39-AAFA-C5852C775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3141663"/>
            <a:ext cx="2698750" cy="361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grada vsebine 1">
            <a:extLst>
              <a:ext uri="{FF2B5EF4-FFF2-40B4-BE49-F238E27FC236}">
                <a16:creationId xmlns:a16="http://schemas.microsoft.com/office/drawing/2014/main" id="{4D6C8ED5-A1F6-41D0-AD1B-EB681433A5FF}"/>
              </a:ext>
            </a:extLst>
          </p:cNvPr>
          <p:cNvSpPr>
            <a:spLocks noGrp="1"/>
          </p:cNvSpPr>
          <p:nvPr>
            <p:ph idx="1"/>
          </p:nvPr>
        </p:nvSpPr>
        <p:spPr/>
        <p:txBody>
          <a:bodyPr rtlCol="0">
            <a:normAutofit/>
          </a:bodyPr>
          <a:lstStyle/>
          <a:p>
            <a:pPr marL="365760" indent="-365760" eaLnBrk="1" fontAlgn="auto" hangingPunct="1">
              <a:spcAft>
                <a:spcPts val="0"/>
              </a:spcAft>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izjemno poudarjajo pomembnost krsta h kateremu so poklicani vsi ljudje</a:t>
            </a:r>
          </a:p>
          <a:p>
            <a:pPr marL="365760" indent="-365760" eaLnBrk="1" fontAlgn="auto" hangingPunct="1">
              <a:spcAft>
                <a:spcPts val="0"/>
              </a:spcAft>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krščujejo </a:t>
            </a:r>
            <a:r>
              <a:rPr lang="pl-PL"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odrasle od osmega leta naprej in </a:t>
            </a: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imajo krst malih otrok</a:t>
            </a:r>
          </a:p>
          <a:p>
            <a:pPr marL="365760" indent="-365760" eaLnBrk="1" fontAlgn="auto" hangingPunct="1">
              <a:spcAft>
                <a:spcPts val="0"/>
              </a:spcAft>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krščujejo tudi umrle</a:t>
            </a:r>
          </a:p>
        </p:txBody>
      </p:sp>
      <p:sp>
        <p:nvSpPr>
          <p:cNvPr id="3" name="Naslov 2">
            <a:extLst>
              <a:ext uri="{FF2B5EF4-FFF2-40B4-BE49-F238E27FC236}">
                <a16:creationId xmlns:a16="http://schemas.microsoft.com/office/drawing/2014/main" id="{F6F183EB-94AF-43C9-A123-2E806B6E8273}"/>
              </a:ext>
            </a:extLst>
          </p:cNvPr>
          <p:cNvSpPr>
            <a:spLocks noGrp="1"/>
          </p:cNvSpPr>
          <p:nvPr>
            <p:ph type="title"/>
          </p:nvPr>
        </p:nvSpPr>
        <p:spPr>
          <a:xfrm>
            <a:off x="688490" y="570156"/>
            <a:ext cx="7756263" cy="1054250"/>
          </a:xfrm>
          <a:effectLst>
            <a:outerShdw blurRad="50800" dist="38100" dir="18900000" algn="bl" rotWithShape="0">
              <a:prstClr val="black">
                <a:alpha val="40000"/>
              </a:prstClr>
            </a:outerShdw>
          </a:effectLst>
          <a:scene3d>
            <a:camera prst="orthographicFront"/>
            <a:lightRig rig="balanced" dir="t">
              <a:rot lat="0" lon="0" rev="2100000"/>
            </a:lightRig>
          </a:scene3d>
          <a:sp3d>
            <a:bevelT prst="angle"/>
          </a:sp3d>
          <a:extLst/>
        </p:spPr>
        <p:txBody>
          <a:bodyPr rtlCol="0">
            <a:noAutofit/>
            <a:sp3d extrusionH="57150" prstMaterial="metal">
              <a:bevelT w="38100" h="25400" prst="angle"/>
              <a:contourClr>
                <a:schemeClr val="bg2"/>
              </a:contourClr>
            </a:sp3d>
          </a:bodyPr>
          <a:lstStyle/>
          <a:p>
            <a:pPr eaLnBrk="1" fontAlgn="auto" hangingPunct="1">
              <a:spcAft>
                <a:spcPts val="0"/>
              </a:spcAft>
              <a:defRPr/>
            </a:pPr>
            <a:r>
              <a:rPr lang="sl-SI" b="1" dirty="0">
                <a:ln w="50800"/>
                <a:solidFill>
                  <a:schemeClr val="bg1">
                    <a:lumMod val="65000"/>
                  </a:schemeClr>
                </a:solidFill>
              </a:rPr>
              <a:t>KRST IN DRUGI ZAKRAMENTI</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a:extLst>
              <a:ext uri="{FF2B5EF4-FFF2-40B4-BE49-F238E27FC236}">
                <a16:creationId xmlns:a16="http://schemas.microsoft.com/office/drawing/2014/main" id="{B9259011-400E-4256-AD17-9D9FAEFD1368}"/>
              </a:ext>
            </a:extLst>
          </p:cNvPr>
          <p:cNvSpPr>
            <a:spLocks noGrp="1"/>
          </p:cNvSpPr>
          <p:nvPr>
            <p:ph idx="1"/>
          </p:nvPr>
        </p:nvSpPr>
        <p:spPr>
          <a:xfrm>
            <a:off x="684213" y="1989138"/>
            <a:ext cx="7745412" cy="4065587"/>
          </a:xfrm>
        </p:spPr>
        <p:txBody>
          <a:bodyPr rtlCol="0">
            <a:noAutofit/>
          </a:bodyPr>
          <a:lstStyle/>
          <a:p>
            <a:pPr marL="457200" indent="-457200" eaLnBrk="1" fontAlgn="auto" hangingPunct="1">
              <a:spcAft>
                <a:spcPts val="0"/>
              </a:spcAft>
              <a:buFont typeface="+mj-lt"/>
              <a:buAutoNum type="arabicPeriod"/>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Ne imej drugih bogov poleg mene! </a:t>
            </a:r>
          </a:p>
          <a:p>
            <a:pPr marL="457200" indent="-457200" eaLnBrk="1" fontAlgn="auto" hangingPunct="1">
              <a:spcAft>
                <a:spcPts val="0"/>
              </a:spcAft>
              <a:buFont typeface="+mj-lt"/>
              <a:buAutoNum type="arabicPeriod"/>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Ne delaj si rezane podobe! </a:t>
            </a:r>
          </a:p>
          <a:p>
            <a:pPr marL="457200" indent="-457200" eaLnBrk="1" fontAlgn="auto" hangingPunct="1">
              <a:spcAft>
                <a:spcPts val="0"/>
              </a:spcAft>
              <a:buFont typeface="+mj-lt"/>
              <a:buAutoNum type="arabicPeriod"/>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Ne izgovarjaj po nemarnem imena Gospoda, svojega Boga! </a:t>
            </a:r>
          </a:p>
          <a:p>
            <a:pPr marL="457200" indent="-457200" eaLnBrk="1" fontAlgn="auto" hangingPunct="1">
              <a:spcAft>
                <a:spcPts val="0"/>
              </a:spcAft>
              <a:buFont typeface="+mj-lt"/>
              <a:buAutoNum type="arabicPeriod"/>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Spominjaj se sobotnega dne in ga posvečuj! </a:t>
            </a:r>
          </a:p>
          <a:p>
            <a:pPr marL="457200" indent="-457200" eaLnBrk="1" fontAlgn="auto" hangingPunct="1">
              <a:spcAft>
                <a:spcPts val="0"/>
              </a:spcAft>
              <a:buFont typeface="+mj-lt"/>
              <a:buAutoNum type="arabicPeriod"/>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Spoštuj očeta in mater! </a:t>
            </a:r>
          </a:p>
          <a:p>
            <a:pPr marL="457200" indent="-457200" eaLnBrk="1" fontAlgn="auto" hangingPunct="1">
              <a:spcAft>
                <a:spcPts val="0"/>
              </a:spcAft>
              <a:buFont typeface="+mj-lt"/>
              <a:buAutoNum type="arabicPeriod"/>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Ne ubijaj! </a:t>
            </a:r>
          </a:p>
          <a:p>
            <a:pPr marL="457200" indent="-457200" eaLnBrk="1" fontAlgn="auto" hangingPunct="1">
              <a:spcAft>
                <a:spcPts val="0"/>
              </a:spcAft>
              <a:buFont typeface="+mj-lt"/>
              <a:buAutoNum type="arabicPeriod"/>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Ne prešuštvuj! </a:t>
            </a:r>
          </a:p>
          <a:p>
            <a:pPr marL="457200" indent="-457200" eaLnBrk="1" fontAlgn="auto" hangingPunct="1">
              <a:spcAft>
                <a:spcPts val="0"/>
              </a:spcAft>
              <a:buFont typeface="+mj-lt"/>
              <a:buAutoNum type="arabicPeriod"/>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Ne kradi! </a:t>
            </a:r>
          </a:p>
          <a:p>
            <a:pPr marL="457200" indent="-457200" eaLnBrk="1" fontAlgn="auto" hangingPunct="1">
              <a:spcAft>
                <a:spcPts val="0"/>
              </a:spcAft>
              <a:buFont typeface="+mj-lt"/>
              <a:buAutoNum type="arabicPeriod"/>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Ne pričaj po krivem proti svojemu bližnjemu! </a:t>
            </a:r>
          </a:p>
          <a:p>
            <a:pPr marL="457200" indent="-457200" eaLnBrk="1" fontAlgn="auto" hangingPunct="1">
              <a:spcAft>
                <a:spcPts val="0"/>
              </a:spcAft>
              <a:buFont typeface="+mj-lt"/>
              <a:buAutoNum type="arabicPeriod"/>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Ne želi hiše svojega bližnjega! </a:t>
            </a:r>
          </a:p>
          <a:p>
            <a:pPr marL="365760" indent="-365760" eaLnBrk="1" fontAlgn="auto" hangingPunct="1">
              <a:spcAft>
                <a:spcPts val="0"/>
              </a:spcAft>
              <a:defRPr/>
            </a:pPr>
            <a:endParaRPr lang="sl-SI" dirty="0">
              <a:solidFill>
                <a:schemeClr val="tx1">
                  <a:lumMod val="85000"/>
                  <a:lumOff val="15000"/>
                </a:schemeClr>
              </a:solidFill>
              <a:effectLst>
                <a:outerShdw blurRad="38100" dist="38100" dir="2700000" algn="tl">
                  <a:srgbClr val="000000">
                    <a:alpha val="43137"/>
                  </a:srgbClr>
                </a:outerShdw>
              </a:effectLst>
            </a:endParaRPr>
          </a:p>
        </p:txBody>
      </p:sp>
      <p:sp>
        <p:nvSpPr>
          <p:cNvPr id="3" name="Naslov 2">
            <a:extLst>
              <a:ext uri="{FF2B5EF4-FFF2-40B4-BE49-F238E27FC236}">
                <a16:creationId xmlns:a16="http://schemas.microsoft.com/office/drawing/2014/main" id="{F61DD379-2507-4DFB-8D8B-93D98E33A845}"/>
              </a:ext>
            </a:extLst>
          </p:cNvPr>
          <p:cNvSpPr>
            <a:spLocks noGrp="1"/>
          </p:cNvSpPr>
          <p:nvPr>
            <p:ph type="title"/>
          </p:nvPr>
        </p:nvSpPr>
        <p:spPr>
          <a:xfrm>
            <a:off x="688490" y="570156"/>
            <a:ext cx="7756263" cy="1054250"/>
          </a:xfrm>
          <a:effectLst>
            <a:outerShdw blurRad="50800" dist="38100" algn="l" rotWithShape="0">
              <a:prstClr val="black">
                <a:alpha val="40000"/>
              </a:prstClr>
            </a:outerShdw>
          </a:effectLst>
          <a:scene3d>
            <a:camera prst="orthographicFront"/>
            <a:lightRig rig="threePt" dir="t"/>
          </a:scene3d>
          <a:sp3d>
            <a:bevelT prst="angle"/>
          </a:sp3d>
          <a:extLst/>
        </p:spPr>
        <p:txBody>
          <a:bodyPr rtlCol="0">
            <a:noAutofit/>
            <a:scene3d>
              <a:camera prst="orthographicFront"/>
              <a:lightRig rig="balanced" dir="t">
                <a:rot lat="0" lon="0" rev="2100000"/>
              </a:lightRig>
            </a:scene3d>
            <a:sp3d extrusionH="57150" prstMaterial="metal">
              <a:bevelT w="38100" h="25400" prst="angle"/>
              <a:contourClr>
                <a:schemeClr val="bg2"/>
              </a:contourClr>
            </a:sp3d>
          </a:bodyPr>
          <a:lstStyle/>
          <a:p>
            <a:pPr eaLnBrk="1" fontAlgn="auto" hangingPunct="1">
              <a:spcAft>
                <a:spcPts val="0"/>
              </a:spcAft>
              <a:defRPr/>
            </a:pPr>
            <a:r>
              <a:rPr lang="sl-SI" b="1" dirty="0">
                <a:ln w="50800"/>
                <a:solidFill>
                  <a:schemeClr val="bg1">
                    <a:shade val="50000"/>
                  </a:schemeClr>
                </a:solidFill>
              </a:rPr>
              <a:t>ZAPOVEDI	</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a:extLst>
              <a:ext uri="{FF2B5EF4-FFF2-40B4-BE49-F238E27FC236}">
                <a16:creationId xmlns:a16="http://schemas.microsoft.com/office/drawing/2014/main" id="{14A6927C-3AA9-4C3F-A9AF-37E43BD06530}"/>
              </a:ext>
            </a:extLst>
          </p:cNvPr>
          <p:cNvSpPr>
            <a:spLocks noGrp="1"/>
          </p:cNvSpPr>
          <p:nvPr>
            <p:ph idx="1"/>
          </p:nvPr>
        </p:nvSpPr>
        <p:spPr>
          <a:xfrm>
            <a:off x="611188" y="2276475"/>
            <a:ext cx="7745412" cy="3878263"/>
          </a:xfrm>
        </p:spPr>
        <p:txBody>
          <a:bodyPr rtlCol="0">
            <a:normAutofit/>
          </a:bodyPr>
          <a:lstStyle/>
          <a:p>
            <a:pPr marL="365760" indent="-365760" eaLnBrk="1" fontAlgn="auto" hangingPunct="1">
              <a:spcAft>
                <a:spcPts val="0"/>
              </a:spcAft>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Živijo po vsem svetu</a:t>
            </a:r>
          </a:p>
          <a:p>
            <a:pPr marL="365760" indent="-365760" eaLnBrk="1" fontAlgn="auto" hangingPunct="1">
              <a:spcAft>
                <a:spcPts val="0"/>
              </a:spcAft>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Na svetu jih je več kot 11 milijonov</a:t>
            </a:r>
          </a:p>
          <a:p>
            <a:pPr marL="365760" indent="-365760" eaLnBrk="1" fontAlgn="auto" hangingPunct="1">
              <a:spcAft>
                <a:spcPts val="0"/>
              </a:spcAft>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Govorijo različne jezike</a:t>
            </a:r>
          </a:p>
        </p:txBody>
      </p:sp>
      <p:sp>
        <p:nvSpPr>
          <p:cNvPr id="3" name="Naslov 2">
            <a:extLst>
              <a:ext uri="{FF2B5EF4-FFF2-40B4-BE49-F238E27FC236}">
                <a16:creationId xmlns:a16="http://schemas.microsoft.com/office/drawing/2014/main" id="{B43ABA60-1C0B-44F2-B50D-EA8E1B9DA7A4}"/>
              </a:ext>
            </a:extLst>
          </p:cNvPr>
          <p:cNvSpPr>
            <a:spLocks noGrp="1"/>
          </p:cNvSpPr>
          <p:nvPr>
            <p:ph type="title"/>
          </p:nvPr>
        </p:nvSpPr>
        <p:spPr>
          <a:xfrm>
            <a:off x="688490" y="570156"/>
            <a:ext cx="7756263" cy="1054250"/>
          </a:xfrm>
          <a:effectLst>
            <a:outerShdw blurRad="50800" dist="38100" algn="l" rotWithShape="0">
              <a:prstClr val="black">
                <a:alpha val="40000"/>
              </a:prstClr>
            </a:outerShdw>
          </a:effectLst>
          <a:scene3d>
            <a:camera prst="orthographicFront"/>
            <a:lightRig rig="balanced" dir="t">
              <a:rot lat="0" lon="0" rev="2100000"/>
            </a:lightRig>
          </a:scene3d>
          <a:sp3d>
            <a:bevelT prst="angle"/>
          </a:sp3d>
          <a:extLst/>
        </p:spPr>
        <p:txBody>
          <a:bodyPr rtlCol="0">
            <a:noAutofit/>
            <a:sp3d extrusionH="57150" prstMaterial="metal">
              <a:bevelT w="38100" h="25400" prst="angle"/>
              <a:contourClr>
                <a:schemeClr val="bg2"/>
              </a:contourClr>
            </a:sp3d>
          </a:bodyPr>
          <a:lstStyle/>
          <a:p>
            <a:pPr eaLnBrk="1" fontAlgn="auto" hangingPunct="1">
              <a:spcAft>
                <a:spcPts val="0"/>
              </a:spcAft>
              <a:defRPr/>
            </a:pPr>
            <a:r>
              <a:rPr lang="sl-SI" sz="4000" b="1" dirty="0">
                <a:ln w="50800"/>
                <a:solidFill>
                  <a:schemeClr val="bg1">
                    <a:shade val="50000"/>
                  </a:schemeClr>
                </a:solidFill>
              </a:rPr>
              <a:t>KJE ŽIVIJO ČLANI CERKVE IN KAKŠEN JEZIK GOVORIJO</a:t>
            </a:r>
          </a:p>
        </p:txBody>
      </p:sp>
      <p:pic>
        <p:nvPicPr>
          <p:cNvPr id="20484" name="Picture 2">
            <a:extLst>
              <a:ext uri="{FF2B5EF4-FFF2-40B4-BE49-F238E27FC236}">
                <a16:creationId xmlns:a16="http://schemas.microsoft.com/office/drawing/2014/main" id="{7A402A56-C2E4-49F7-B4D2-A2C85DA4D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213100"/>
            <a:ext cx="33147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a:extLst>
              <a:ext uri="{FF2B5EF4-FFF2-40B4-BE49-F238E27FC236}">
                <a16:creationId xmlns:a16="http://schemas.microsoft.com/office/drawing/2014/main" id="{CA5CF857-BDEB-4F17-845E-6308A72B743E}"/>
              </a:ext>
            </a:extLst>
          </p:cNvPr>
          <p:cNvSpPr>
            <a:spLocks noGrp="1"/>
          </p:cNvSpPr>
          <p:nvPr>
            <p:ph idx="1"/>
          </p:nvPr>
        </p:nvSpPr>
        <p:spPr/>
        <p:txBody>
          <a:bodyPr rtlCol="0">
            <a:normAutofit/>
          </a:bodyPr>
          <a:lstStyle/>
          <a:p>
            <a:pPr marL="365760" indent="-365760" eaLnBrk="1" fontAlgn="auto" hangingPunct="1">
              <a:spcAft>
                <a:spcPts val="0"/>
              </a:spcAft>
              <a:defRPr/>
            </a:pPr>
            <a:r>
              <a:rPr lang="sl-SI"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Pridružijo se lahko vsi, tudi tisti ki so poročeni, samski, ločeni…</a:t>
            </a:r>
          </a:p>
        </p:txBody>
      </p:sp>
      <p:sp>
        <p:nvSpPr>
          <p:cNvPr id="3" name="Naslov 2">
            <a:extLst>
              <a:ext uri="{FF2B5EF4-FFF2-40B4-BE49-F238E27FC236}">
                <a16:creationId xmlns:a16="http://schemas.microsoft.com/office/drawing/2014/main" id="{928F013B-CEB3-44BC-A28C-E5753C2DAA68}"/>
              </a:ext>
            </a:extLst>
          </p:cNvPr>
          <p:cNvSpPr>
            <a:spLocks noGrp="1"/>
          </p:cNvSpPr>
          <p:nvPr>
            <p:ph type="title"/>
          </p:nvPr>
        </p:nvSpPr>
        <p:spPr>
          <a:xfrm>
            <a:off x="688490" y="570156"/>
            <a:ext cx="7756263" cy="1054250"/>
          </a:xfrm>
          <a:effectLst>
            <a:outerShdw blurRad="50800" dist="38100" algn="l" rotWithShape="0">
              <a:prstClr val="black">
                <a:alpha val="40000"/>
              </a:prstClr>
            </a:outerShdw>
          </a:effectLst>
          <a:scene3d>
            <a:camera prst="orthographicFront"/>
            <a:lightRig rig="balanced" dir="t">
              <a:rot lat="0" lon="0" rev="2100000"/>
            </a:lightRig>
          </a:scene3d>
          <a:sp3d>
            <a:bevelT prst="angle"/>
          </a:sp3d>
          <a:extLst/>
        </p:spPr>
        <p:txBody>
          <a:bodyPr rtlCol="0">
            <a:noAutofit/>
            <a:sp3d extrusionH="57150" prstMaterial="metal">
              <a:bevelT w="38100" h="25400" prst="angle"/>
              <a:contourClr>
                <a:schemeClr val="bg2"/>
              </a:contourClr>
            </a:sp3d>
          </a:bodyPr>
          <a:lstStyle/>
          <a:p>
            <a:pPr eaLnBrk="1" fontAlgn="auto" hangingPunct="1">
              <a:spcAft>
                <a:spcPts val="0"/>
              </a:spcAft>
              <a:defRPr/>
            </a:pPr>
            <a:r>
              <a:rPr lang="sl-SI" b="1" dirty="0">
                <a:ln w="50800"/>
                <a:solidFill>
                  <a:schemeClr val="bg1">
                    <a:shade val="50000"/>
                  </a:schemeClr>
                </a:solidFill>
              </a:rPr>
              <a:t>KDO SE LAHKO PRIDRUŽI CERKVI</a:t>
            </a:r>
          </a:p>
        </p:txBody>
      </p:sp>
      <p:pic>
        <p:nvPicPr>
          <p:cNvPr id="21508" name="Picture 2">
            <a:extLst>
              <a:ext uri="{FF2B5EF4-FFF2-40B4-BE49-F238E27FC236}">
                <a16:creationId xmlns:a16="http://schemas.microsoft.com/office/drawing/2014/main" id="{86D906D2-C593-43DF-8272-F910B67AE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2708275"/>
            <a:ext cx="1649412"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3">
            <a:extLst>
              <a:ext uri="{FF2B5EF4-FFF2-40B4-BE49-F238E27FC236}">
                <a16:creationId xmlns:a16="http://schemas.microsoft.com/office/drawing/2014/main" id="{6F6BF347-C6D4-46B0-A24B-BE427887AB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429000"/>
            <a:ext cx="2592387"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4">
            <a:extLst>
              <a:ext uri="{FF2B5EF4-FFF2-40B4-BE49-F238E27FC236}">
                <a16:creationId xmlns:a16="http://schemas.microsoft.com/office/drawing/2014/main" id="{A940C34E-5954-4D5B-A8B9-72A360D50E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4508500"/>
            <a:ext cx="2808287"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da platnica">
  <a:themeElements>
    <a:clrScheme name="Trda platnic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Trda platnic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rda platnic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da platnic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Hardcover</Template>
  <TotalTime>0</TotalTime>
  <Words>1566</Words>
  <Application>Microsoft Office PowerPoint</Application>
  <PresentationFormat>On-screen Show (4:3)</PresentationFormat>
  <Paragraphs>133</Paragraphs>
  <Slides>16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Book Antiqua</vt:lpstr>
      <vt:lpstr>Calibri</vt:lpstr>
      <vt:lpstr>Wingdings</vt:lpstr>
      <vt:lpstr>Trda platnica</vt:lpstr>
      <vt:lpstr>MORMONI </vt:lpstr>
      <vt:lpstr>KDO SO MORMONI?</vt:lpstr>
      <vt:lpstr>JOSEPH SMITH</vt:lpstr>
      <vt:lpstr>ZGODOVINA CERKVE</vt:lpstr>
      <vt:lpstr>MORMONOVA KJIGA</vt:lpstr>
      <vt:lpstr>KRST IN DRUGI ZAKRAMENTI</vt:lpstr>
      <vt:lpstr>ZAPOVEDI </vt:lpstr>
      <vt:lpstr>KJE ŽIVIJO ČLANI CERKVE IN KAKŠEN JEZIK GOVORIJO</vt:lpstr>
      <vt:lpstr>KDO SE LAHKO PRIDRUŽI CERKVI</vt:lpstr>
      <vt:lpstr>POČITNICE IN POSEBNI PRAZNIKI</vt:lpstr>
      <vt:lpstr>MORMONSKA CERKEV V SLO</vt:lpstr>
      <vt:lpstr>TEMPLJI PO SVETU</vt:lpstr>
      <vt:lpstr>VIRI</vt:lpstr>
      <vt:lpstr>ZAPIS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2019-06-03T09:10:20Z</dcterms:created>
  <dcterms:modified xsi:type="dcterms:W3CDTF">2019-06-03T09:10:20Z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