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61" r:id="rId4"/>
    <p:sldId id="257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DEAC2-6C2C-4D97-9EA4-17E625F408B5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F3B8DB3-5EE4-4E83-862D-F021EBB92603}">
      <dgm:prSet phldrT="[Text]"/>
      <dgm:spPr/>
      <dgm:t>
        <a:bodyPr/>
        <a:lstStyle/>
        <a:p>
          <a:r>
            <a: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DOMAČE</a:t>
          </a:r>
        </a:p>
        <a:p>
          <a:r>
            <a: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ŽIVALI</a:t>
          </a:r>
        </a:p>
      </dgm:t>
    </dgm:pt>
    <dgm:pt modelId="{1ABADA2F-2292-49C2-BB77-211AB1A5AD7A}" type="parTrans" cxnId="{089E506A-690B-4D36-A2BE-2BF34B4FCA44}">
      <dgm:prSet/>
      <dgm:spPr/>
      <dgm:t>
        <a:bodyPr/>
        <a:lstStyle/>
        <a:p>
          <a:endParaRPr lang="sl-SI"/>
        </a:p>
      </dgm:t>
    </dgm:pt>
    <dgm:pt modelId="{FC51EA95-352C-45A4-BB1D-6DCCB74388C6}" type="sibTrans" cxnId="{089E506A-690B-4D36-A2BE-2BF34B4FCA44}">
      <dgm:prSet/>
      <dgm:spPr/>
      <dgm:t>
        <a:bodyPr/>
        <a:lstStyle/>
        <a:p>
          <a:endParaRPr lang="sl-SI"/>
        </a:p>
      </dgm:t>
    </dgm:pt>
    <dgm:pt modelId="{CBCF06E4-337B-4E51-8E27-2C66A2EC7639}">
      <dgm:prSet phldrT="[Text]" custT="1"/>
      <dgm:spPr/>
      <dgm:t>
        <a:bodyPr/>
        <a:lstStyle/>
        <a:p>
          <a:r>
            <a:rPr lang="sl-SI" sz="2000" b="1" dirty="0"/>
            <a:t>ŽIVINA</a:t>
          </a:r>
        </a:p>
      </dgm:t>
    </dgm:pt>
    <dgm:pt modelId="{9336A563-11B8-4FD6-B68A-27C4BF376DAF}" type="parTrans" cxnId="{E296C9A0-8F79-4503-ACF0-F80C8334B7F9}">
      <dgm:prSet/>
      <dgm:spPr/>
      <dgm:t>
        <a:bodyPr/>
        <a:lstStyle/>
        <a:p>
          <a:endParaRPr lang="sl-SI"/>
        </a:p>
      </dgm:t>
    </dgm:pt>
    <dgm:pt modelId="{DE2B8F88-CABC-4A8B-9F0B-CB7C88928AB0}" type="sibTrans" cxnId="{E296C9A0-8F79-4503-ACF0-F80C8334B7F9}">
      <dgm:prSet/>
      <dgm:spPr/>
      <dgm:t>
        <a:bodyPr/>
        <a:lstStyle/>
        <a:p>
          <a:endParaRPr lang="sl-SI"/>
        </a:p>
      </dgm:t>
    </dgm:pt>
    <dgm:pt modelId="{13E48190-2E51-4DC0-9A1B-E56705C4E3EE}">
      <dgm:prSet phldrT="[Text]" custT="1"/>
      <dgm:spPr/>
      <dgm:t>
        <a:bodyPr/>
        <a:lstStyle/>
        <a:p>
          <a:r>
            <a:rPr lang="sl-SI" sz="1800" b="1" dirty="0"/>
            <a:t>DELOVNE ŽIVALI</a:t>
          </a:r>
        </a:p>
      </dgm:t>
    </dgm:pt>
    <dgm:pt modelId="{0FF976BB-29B8-4A67-8C4C-2644AC19BECA}" type="parTrans" cxnId="{5BD17F32-03A6-4DA9-95A2-D8C6E00721A9}">
      <dgm:prSet/>
      <dgm:spPr/>
      <dgm:t>
        <a:bodyPr/>
        <a:lstStyle/>
        <a:p>
          <a:endParaRPr lang="sl-SI"/>
        </a:p>
      </dgm:t>
    </dgm:pt>
    <dgm:pt modelId="{0B640564-8523-45C6-8B0A-0707E55597FE}" type="sibTrans" cxnId="{5BD17F32-03A6-4DA9-95A2-D8C6E00721A9}">
      <dgm:prSet/>
      <dgm:spPr/>
      <dgm:t>
        <a:bodyPr/>
        <a:lstStyle/>
        <a:p>
          <a:endParaRPr lang="sl-SI"/>
        </a:p>
      </dgm:t>
    </dgm:pt>
    <dgm:pt modelId="{88E505E4-F352-40A9-8434-C99048A8A868}">
      <dgm:prSet phldrT="[Text]" custT="1"/>
      <dgm:spPr/>
      <dgm:t>
        <a:bodyPr/>
        <a:lstStyle/>
        <a:p>
          <a:r>
            <a:rPr lang="sl-SI" sz="1600" b="1" dirty="0"/>
            <a:t>HIŠNI LJUBLJENČKI</a:t>
          </a:r>
        </a:p>
      </dgm:t>
    </dgm:pt>
    <dgm:pt modelId="{77B2D795-0DEE-45EB-85FB-DA79EB11E8DD}" type="parTrans" cxnId="{4E7DE896-6E11-4E1D-8134-D9A297B83558}">
      <dgm:prSet/>
      <dgm:spPr/>
      <dgm:t>
        <a:bodyPr/>
        <a:lstStyle/>
        <a:p>
          <a:endParaRPr lang="sl-SI"/>
        </a:p>
      </dgm:t>
    </dgm:pt>
    <dgm:pt modelId="{DB5E6B03-86F1-48AD-86CF-6D74402836FF}" type="sibTrans" cxnId="{4E7DE896-6E11-4E1D-8134-D9A297B83558}">
      <dgm:prSet/>
      <dgm:spPr/>
      <dgm:t>
        <a:bodyPr/>
        <a:lstStyle/>
        <a:p>
          <a:endParaRPr lang="sl-SI"/>
        </a:p>
      </dgm:t>
    </dgm:pt>
    <dgm:pt modelId="{A903FED9-87E4-437E-8DDC-66FD0525B96D}" type="pres">
      <dgm:prSet presAssocID="{256DEAC2-6C2C-4D97-9EA4-17E625F408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326178-3DE9-4638-B820-D04B7AB7414C}" type="pres">
      <dgm:prSet presAssocID="{6F3B8DB3-5EE4-4E83-862D-F021EBB92603}" presName="centerShape" presStyleLbl="node0" presStyleIdx="0" presStyleCnt="1"/>
      <dgm:spPr/>
    </dgm:pt>
    <dgm:pt modelId="{FF8A83E5-CDEE-41BF-AED6-0B1E2D295171}" type="pres">
      <dgm:prSet presAssocID="{9336A563-11B8-4FD6-B68A-27C4BF376DAF}" presName="parTrans" presStyleLbl="sibTrans2D1" presStyleIdx="0" presStyleCnt="3"/>
      <dgm:spPr/>
    </dgm:pt>
    <dgm:pt modelId="{726CE232-B927-4110-B98D-E5C7F7AB1148}" type="pres">
      <dgm:prSet presAssocID="{9336A563-11B8-4FD6-B68A-27C4BF376DAF}" presName="connectorText" presStyleLbl="sibTrans2D1" presStyleIdx="0" presStyleCnt="3"/>
      <dgm:spPr/>
    </dgm:pt>
    <dgm:pt modelId="{37FC60D5-CAB5-45BF-B30D-897A597F964F}" type="pres">
      <dgm:prSet presAssocID="{CBCF06E4-337B-4E51-8E27-2C66A2EC7639}" presName="node" presStyleLbl="node1" presStyleIdx="0" presStyleCnt="3" custScaleY="44238" custRadScaleRad="96560" custRadScaleInc="-1064">
        <dgm:presLayoutVars>
          <dgm:bulletEnabled val="1"/>
        </dgm:presLayoutVars>
      </dgm:prSet>
      <dgm:spPr/>
    </dgm:pt>
    <dgm:pt modelId="{0C34B244-4D4B-4822-B087-119A152F6FBC}" type="pres">
      <dgm:prSet presAssocID="{0FF976BB-29B8-4A67-8C4C-2644AC19BECA}" presName="parTrans" presStyleLbl="sibTrans2D1" presStyleIdx="1" presStyleCnt="3" custLinFactNeighborX="-8519" custLinFactNeighborY="-3740"/>
      <dgm:spPr/>
    </dgm:pt>
    <dgm:pt modelId="{0DF08B55-2FEF-45F4-A94F-F1E138D3D7E9}" type="pres">
      <dgm:prSet presAssocID="{0FF976BB-29B8-4A67-8C4C-2644AC19BECA}" presName="connectorText" presStyleLbl="sibTrans2D1" presStyleIdx="1" presStyleCnt="3"/>
      <dgm:spPr/>
    </dgm:pt>
    <dgm:pt modelId="{D6A95CDA-F70F-4288-B1CF-09235726BD04}" type="pres">
      <dgm:prSet presAssocID="{13E48190-2E51-4DC0-9A1B-E56705C4E3EE}" presName="node" presStyleLbl="node1" presStyleIdx="1" presStyleCnt="3" custScaleY="43046" custRadScaleRad="108518" custRadScaleInc="-29635">
        <dgm:presLayoutVars>
          <dgm:bulletEnabled val="1"/>
        </dgm:presLayoutVars>
      </dgm:prSet>
      <dgm:spPr/>
    </dgm:pt>
    <dgm:pt modelId="{47B9E572-7E7D-46F7-865C-C5796690EB3D}" type="pres">
      <dgm:prSet presAssocID="{77B2D795-0DEE-45EB-85FB-DA79EB11E8DD}" presName="parTrans" presStyleLbl="sibTrans2D1" presStyleIdx="2" presStyleCnt="3" custScaleX="149399" custLinFactNeighborX="-13254" custLinFactNeighborY="351"/>
      <dgm:spPr/>
    </dgm:pt>
    <dgm:pt modelId="{456B63C1-DC5B-4187-AF4D-41F2B2480DE1}" type="pres">
      <dgm:prSet presAssocID="{77B2D795-0DEE-45EB-85FB-DA79EB11E8DD}" presName="connectorText" presStyleLbl="sibTrans2D1" presStyleIdx="2" presStyleCnt="3"/>
      <dgm:spPr/>
    </dgm:pt>
    <dgm:pt modelId="{261B8913-6B5B-4FBC-81F5-53818DFFC7DC}" type="pres">
      <dgm:prSet presAssocID="{88E505E4-F352-40A9-8434-C99048A8A868}" presName="node" presStyleLbl="node1" presStyleIdx="2" presStyleCnt="3" custScaleX="114807" custScaleY="57314" custRadScaleRad="99758" custRadScaleInc="12007">
        <dgm:presLayoutVars>
          <dgm:bulletEnabled val="1"/>
        </dgm:presLayoutVars>
      </dgm:prSet>
      <dgm:spPr/>
    </dgm:pt>
  </dgm:ptLst>
  <dgm:cxnLst>
    <dgm:cxn modelId="{F43B980C-BE4E-4AD8-AB98-B6797FA76783}" type="presOf" srcId="{88E505E4-F352-40A9-8434-C99048A8A868}" destId="{261B8913-6B5B-4FBC-81F5-53818DFFC7DC}" srcOrd="0" destOrd="0" presId="urn:microsoft.com/office/officeart/2005/8/layout/radial5"/>
    <dgm:cxn modelId="{5F6BCA25-9A94-4C3F-805B-94756C668DD1}" type="presOf" srcId="{6F3B8DB3-5EE4-4E83-862D-F021EBB92603}" destId="{63326178-3DE9-4638-B820-D04B7AB7414C}" srcOrd="0" destOrd="0" presId="urn:microsoft.com/office/officeart/2005/8/layout/radial5"/>
    <dgm:cxn modelId="{5BD17F32-03A6-4DA9-95A2-D8C6E00721A9}" srcId="{6F3B8DB3-5EE4-4E83-862D-F021EBB92603}" destId="{13E48190-2E51-4DC0-9A1B-E56705C4E3EE}" srcOrd="1" destOrd="0" parTransId="{0FF976BB-29B8-4A67-8C4C-2644AC19BECA}" sibTransId="{0B640564-8523-45C6-8B0A-0707E55597FE}"/>
    <dgm:cxn modelId="{13FF7B3E-305F-4F7A-894C-721B1ECDC23F}" type="presOf" srcId="{CBCF06E4-337B-4E51-8E27-2C66A2EC7639}" destId="{37FC60D5-CAB5-45BF-B30D-897A597F964F}" srcOrd="0" destOrd="0" presId="urn:microsoft.com/office/officeart/2005/8/layout/radial5"/>
    <dgm:cxn modelId="{3494795F-AC3C-482C-9917-C207FE3AF118}" type="presOf" srcId="{256DEAC2-6C2C-4D97-9EA4-17E625F408B5}" destId="{A903FED9-87E4-437E-8DDC-66FD0525B96D}" srcOrd="0" destOrd="0" presId="urn:microsoft.com/office/officeart/2005/8/layout/radial5"/>
    <dgm:cxn modelId="{089E506A-690B-4D36-A2BE-2BF34B4FCA44}" srcId="{256DEAC2-6C2C-4D97-9EA4-17E625F408B5}" destId="{6F3B8DB3-5EE4-4E83-862D-F021EBB92603}" srcOrd="0" destOrd="0" parTransId="{1ABADA2F-2292-49C2-BB77-211AB1A5AD7A}" sibTransId="{FC51EA95-352C-45A4-BB1D-6DCCB74388C6}"/>
    <dgm:cxn modelId="{ECEA726C-A843-461E-A338-46997C279BEC}" type="presOf" srcId="{77B2D795-0DEE-45EB-85FB-DA79EB11E8DD}" destId="{47B9E572-7E7D-46F7-865C-C5796690EB3D}" srcOrd="0" destOrd="0" presId="urn:microsoft.com/office/officeart/2005/8/layout/radial5"/>
    <dgm:cxn modelId="{45E9F181-4586-408E-9808-2670953CDC24}" type="presOf" srcId="{0FF976BB-29B8-4A67-8C4C-2644AC19BECA}" destId="{0DF08B55-2FEF-45F4-A94F-F1E138D3D7E9}" srcOrd="1" destOrd="0" presId="urn:microsoft.com/office/officeart/2005/8/layout/radial5"/>
    <dgm:cxn modelId="{4E7DE896-6E11-4E1D-8134-D9A297B83558}" srcId="{6F3B8DB3-5EE4-4E83-862D-F021EBB92603}" destId="{88E505E4-F352-40A9-8434-C99048A8A868}" srcOrd="2" destOrd="0" parTransId="{77B2D795-0DEE-45EB-85FB-DA79EB11E8DD}" sibTransId="{DB5E6B03-86F1-48AD-86CF-6D74402836FF}"/>
    <dgm:cxn modelId="{E296C9A0-8F79-4503-ACF0-F80C8334B7F9}" srcId="{6F3B8DB3-5EE4-4E83-862D-F021EBB92603}" destId="{CBCF06E4-337B-4E51-8E27-2C66A2EC7639}" srcOrd="0" destOrd="0" parTransId="{9336A563-11B8-4FD6-B68A-27C4BF376DAF}" sibTransId="{DE2B8F88-CABC-4A8B-9F0B-CB7C88928AB0}"/>
    <dgm:cxn modelId="{6A4459A7-71A3-436F-AD5D-6D2AE8E0E110}" type="presOf" srcId="{13E48190-2E51-4DC0-9A1B-E56705C4E3EE}" destId="{D6A95CDA-F70F-4288-B1CF-09235726BD04}" srcOrd="0" destOrd="0" presId="urn:microsoft.com/office/officeart/2005/8/layout/radial5"/>
    <dgm:cxn modelId="{04FE70CB-A3C6-46D0-A599-1B4A11497EE5}" type="presOf" srcId="{9336A563-11B8-4FD6-B68A-27C4BF376DAF}" destId="{FF8A83E5-CDEE-41BF-AED6-0B1E2D295171}" srcOrd="0" destOrd="0" presId="urn:microsoft.com/office/officeart/2005/8/layout/radial5"/>
    <dgm:cxn modelId="{682DD1CD-9FA0-4935-97C5-D9E02B98378C}" type="presOf" srcId="{77B2D795-0DEE-45EB-85FB-DA79EB11E8DD}" destId="{456B63C1-DC5B-4187-AF4D-41F2B2480DE1}" srcOrd="1" destOrd="0" presId="urn:microsoft.com/office/officeart/2005/8/layout/radial5"/>
    <dgm:cxn modelId="{B592F7E4-DA82-4CA1-9C01-82AA2B2E6C83}" type="presOf" srcId="{0FF976BB-29B8-4A67-8C4C-2644AC19BECA}" destId="{0C34B244-4D4B-4822-B087-119A152F6FBC}" srcOrd="0" destOrd="0" presId="urn:microsoft.com/office/officeart/2005/8/layout/radial5"/>
    <dgm:cxn modelId="{E16BA2EB-3AE3-46BD-81A4-8C834E342AD6}" type="presOf" srcId="{9336A563-11B8-4FD6-B68A-27C4BF376DAF}" destId="{726CE232-B927-4110-B98D-E5C7F7AB1148}" srcOrd="1" destOrd="0" presId="urn:microsoft.com/office/officeart/2005/8/layout/radial5"/>
    <dgm:cxn modelId="{F394A774-BD59-4C09-90FD-DB452B2725FB}" type="presParOf" srcId="{A903FED9-87E4-437E-8DDC-66FD0525B96D}" destId="{63326178-3DE9-4638-B820-D04B7AB7414C}" srcOrd="0" destOrd="0" presId="urn:microsoft.com/office/officeart/2005/8/layout/radial5"/>
    <dgm:cxn modelId="{919996E6-500B-4A44-AA55-F29CF29821F1}" type="presParOf" srcId="{A903FED9-87E4-437E-8DDC-66FD0525B96D}" destId="{FF8A83E5-CDEE-41BF-AED6-0B1E2D295171}" srcOrd="1" destOrd="0" presId="urn:microsoft.com/office/officeart/2005/8/layout/radial5"/>
    <dgm:cxn modelId="{5CB0DC1E-66A3-432F-BC28-8E630356737E}" type="presParOf" srcId="{FF8A83E5-CDEE-41BF-AED6-0B1E2D295171}" destId="{726CE232-B927-4110-B98D-E5C7F7AB1148}" srcOrd="0" destOrd="0" presId="urn:microsoft.com/office/officeart/2005/8/layout/radial5"/>
    <dgm:cxn modelId="{D7BD5A65-2666-4A96-B455-89FB7E43ACF1}" type="presParOf" srcId="{A903FED9-87E4-437E-8DDC-66FD0525B96D}" destId="{37FC60D5-CAB5-45BF-B30D-897A597F964F}" srcOrd="2" destOrd="0" presId="urn:microsoft.com/office/officeart/2005/8/layout/radial5"/>
    <dgm:cxn modelId="{3B381C6D-DE93-4C91-BE32-3CF3D9818944}" type="presParOf" srcId="{A903FED9-87E4-437E-8DDC-66FD0525B96D}" destId="{0C34B244-4D4B-4822-B087-119A152F6FBC}" srcOrd="3" destOrd="0" presId="urn:microsoft.com/office/officeart/2005/8/layout/radial5"/>
    <dgm:cxn modelId="{A65953CB-580E-4EAC-9331-AC67918A4560}" type="presParOf" srcId="{0C34B244-4D4B-4822-B087-119A152F6FBC}" destId="{0DF08B55-2FEF-45F4-A94F-F1E138D3D7E9}" srcOrd="0" destOrd="0" presId="urn:microsoft.com/office/officeart/2005/8/layout/radial5"/>
    <dgm:cxn modelId="{0E1925BC-8A34-4BB8-8270-71E495C0BF12}" type="presParOf" srcId="{A903FED9-87E4-437E-8DDC-66FD0525B96D}" destId="{D6A95CDA-F70F-4288-B1CF-09235726BD04}" srcOrd="4" destOrd="0" presId="urn:microsoft.com/office/officeart/2005/8/layout/radial5"/>
    <dgm:cxn modelId="{A90C28BD-A4C2-40B9-A4BB-968D03EBA953}" type="presParOf" srcId="{A903FED9-87E4-437E-8DDC-66FD0525B96D}" destId="{47B9E572-7E7D-46F7-865C-C5796690EB3D}" srcOrd="5" destOrd="0" presId="urn:microsoft.com/office/officeart/2005/8/layout/radial5"/>
    <dgm:cxn modelId="{DD97ED99-B04D-44BF-84B5-AF20F18C2A27}" type="presParOf" srcId="{47B9E572-7E7D-46F7-865C-C5796690EB3D}" destId="{456B63C1-DC5B-4187-AF4D-41F2B2480DE1}" srcOrd="0" destOrd="0" presId="urn:microsoft.com/office/officeart/2005/8/layout/radial5"/>
    <dgm:cxn modelId="{65570520-3644-46E8-AFD7-5EAF1675CA8F}" type="presParOf" srcId="{A903FED9-87E4-437E-8DDC-66FD0525B96D}" destId="{261B8913-6B5B-4FBC-81F5-53818DFFC7DC}" srcOrd="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26178-3DE9-4638-B820-D04B7AB7414C}">
      <dsp:nvSpPr>
        <dsp:cNvPr id="0" name=""/>
        <dsp:cNvSpPr/>
      </dsp:nvSpPr>
      <dsp:spPr>
        <a:xfrm>
          <a:off x="3727348" y="2055496"/>
          <a:ext cx="1340129" cy="1340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DOMAČE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ŽIVALI</a:t>
          </a:r>
        </a:p>
      </dsp:txBody>
      <dsp:txXfrm>
        <a:off x="3923605" y="2251753"/>
        <a:ext cx="947615" cy="947615"/>
      </dsp:txXfrm>
    </dsp:sp>
    <dsp:sp modelId="{FF8A83E5-CDEE-41BF-AED6-0B1E2D295171}">
      <dsp:nvSpPr>
        <dsp:cNvPr id="0" name=""/>
        <dsp:cNvSpPr/>
      </dsp:nvSpPr>
      <dsp:spPr>
        <a:xfrm rot="16161696">
          <a:off x="4125470" y="1333150"/>
          <a:ext cx="518381" cy="4960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 rot="10800000">
        <a:off x="4200714" y="1506779"/>
        <a:ext cx="369552" cy="297659"/>
      </dsp:txXfrm>
    </dsp:sp>
    <dsp:sp modelId="{37FC60D5-CAB5-45BF-B30D-897A597F964F}">
      <dsp:nvSpPr>
        <dsp:cNvPr id="0" name=""/>
        <dsp:cNvSpPr/>
      </dsp:nvSpPr>
      <dsp:spPr>
        <a:xfrm>
          <a:off x="3645897" y="432042"/>
          <a:ext cx="1459110" cy="6454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ŽIVINA</a:t>
          </a:r>
        </a:p>
      </dsp:txBody>
      <dsp:txXfrm>
        <a:off x="3859579" y="526571"/>
        <a:ext cx="1031746" cy="456423"/>
      </dsp:txXfrm>
    </dsp:sp>
    <dsp:sp modelId="{0C34B244-4D4B-4822-B087-119A152F6FBC}">
      <dsp:nvSpPr>
        <dsp:cNvPr id="0" name=""/>
        <dsp:cNvSpPr/>
      </dsp:nvSpPr>
      <dsp:spPr>
        <a:xfrm rot="733140">
          <a:off x="5196180" y="2690911"/>
          <a:ext cx="465380" cy="4960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>
        <a:off x="5197761" y="2775355"/>
        <a:ext cx="325766" cy="297659"/>
      </dsp:txXfrm>
    </dsp:sp>
    <dsp:sp modelId="{D6A95CDA-F70F-4288-B1CF-09235726BD04}">
      <dsp:nvSpPr>
        <dsp:cNvPr id="0" name=""/>
        <dsp:cNvSpPr/>
      </dsp:nvSpPr>
      <dsp:spPr>
        <a:xfrm>
          <a:off x="5832655" y="2880314"/>
          <a:ext cx="1459110" cy="6280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DELOVNE ŽIVALI</a:t>
          </a:r>
        </a:p>
      </dsp:txBody>
      <dsp:txXfrm>
        <a:off x="6046337" y="2972295"/>
        <a:ext cx="1031746" cy="444126"/>
      </dsp:txXfrm>
    </dsp:sp>
    <dsp:sp modelId="{47B9E572-7E7D-46F7-865C-C5796690EB3D}">
      <dsp:nvSpPr>
        <dsp:cNvPr id="0" name=""/>
        <dsp:cNvSpPr/>
      </dsp:nvSpPr>
      <dsp:spPr>
        <a:xfrm rot="9432252">
          <a:off x="3166816" y="2864971"/>
          <a:ext cx="531363" cy="4960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 rot="10800000">
        <a:off x="3309833" y="2935358"/>
        <a:ext cx="382534" cy="297659"/>
      </dsp:txXfrm>
    </dsp:sp>
    <dsp:sp modelId="{261B8913-6B5B-4FBC-81F5-53818DFFC7DC}">
      <dsp:nvSpPr>
        <dsp:cNvPr id="0" name=""/>
        <dsp:cNvSpPr/>
      </dsp:nvSpPr>
      <dsp:spPr>
        <a:xfrm>
          <a:off x="1682698" y="3096336"/>
          <a:ext cx="1675161" cy="836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HIŠNI LJUBLJENČKI</a:t>
          </a:r>
        </a:p>
      </dsp:txBody>
      <dsp:txXfrm>
        <a:off x="1928020" y="3218805"/>
        <a:ext cx="1184517" cy="59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58D3B-430E-4804-BAB3-C2D63F937F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11937-D932-4B2F-945A-44AA36C0E7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471620-62A6-4D10-B7CA-CBC912C67C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CE7E7D-BF7B-4431-9829-B7AD37750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EFBD56-BC0B-4C7D-A7CD-6E73F2165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5628-0BBF-40EB-BED1-EB8B77F8F2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C309E-A74A-48F8-95DE-4980196A7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34DF9E-6EB4-4ECC-AA82-535F6C7D08D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C04BD88-94A7-422F-8731-058DD15A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46D314A-71F2-4364-8A78-912DB119A0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5022322-030D-46E6-9EBB-351F515C4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B55146C4-648A-4560-8732-B7F63695809E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EE848CB5-7239-4C97-BBF1-2147E7889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AFBDC011-1B06-4B88-B4ED-E6894D8A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959E-F971-4ADC-82DD-8497FF9A87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1DC9937-1AC2-459A-BA8B-3564805B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6592A941-B5C9-407E-A566-A3EFE9D3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5302A4C7-AF5C-4EEB-A08A-57A4F84885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195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AF63E6AD-5617-4492-9C09-D01235B3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A38-71B6-4649-B30B-9BF69C808C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E92CB4C8-11DE-4EC1-934D-87C07957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390D044-DAB3-482B-9DDD-FE7D9FD2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E368C-7947-4D92-8878-BD416D6F07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357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4959-6F6D-417D-B668-D9C250C1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2363-4FFB-48A7-9F5F-ED45ACB71A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466D-D7CC-4EEE-8BAD-1FEBB42B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E0B1-5B11-4A15-A921-216039E3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639C-D80A-4D41-AB5E-A2B24586CE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173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E27C79A7-FDBE-4F5E-BF0B-09BB72AA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B21E-A05B-4AD9-B2D1-5C49C92983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AA1E980-20CF-4CE2-A093-A1ADFF73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D59B18B-4C20-4376-892B-25E7F27C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72791F-2D49-476F-83B3-723F64F31C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934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952ACB3C-9BF7-4F2E-9745-4743F14C5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F6C2394F-D37E-4440-872D-DCEA3A9C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0A20-9376-4904-AC0F-AB75EEF598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6DD1D41-E533-4FD4-892D-2A0963AF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01DF470A-2DB7-4A38-B890-0555809B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5672-FC56-4F6E-8711-45F90E2BFB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567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2DA775F-B62E-4CDB-8E7A-91302764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423D-2026-4B9C-B41D-0265DB27A9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2E625FCC-2976-459D-BCF5-609FBF2A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64F0030-C924-4916-8BB6-138FD5A1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35C66-D390-4B74-A0FE-7587BCDFFF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599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>
            <a:extLst>
              <a:ext uri="{FF2B5EF4-FFF2-40B4-BE49-F238E27FC236}">
                <a16:creationId xmlns:a16="http://schemas.microsoft.com/office/drawing/2014/main" id="{780F7E80-5FC6-4E64-B87C-FB08A3C1B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83DE026F-D563-44A5-B921-0B1104C0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89C3-086E-4420-B586-3E73EF09A8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CFDAC46-CCA1-45FE-8965-5E81BF76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CE259EA-E5A1-4A8D-9BF0-FC313A9C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7299AFE-1E7C-4D3F-81C9-C5C67F4F22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983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8D5A2C8-80A1-4F16-9667-7FDD45F9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3807-BA79-4C50-80ED-10AACB12BF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2931D790-3960-4132-9B15-E95B67BA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F945D-1AE4-4785-857F-DDDE162A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BD5C6-1075-48CB-A460-2975FFD30A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8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DDF86C6-0979-47F1-9E27-B4C7983A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319D-3859-43EB-A774-13BB17A4215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77279483-8400-48B4-A058-CE9B7FED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08AB26-B88B-4129-BF78-F7E2D74B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1AA2B-F1BB-4E35-87DF-0D4B8BF69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91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88A2032E-146F-4D30-B9E0-E46D2AC39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BC3DE281-6994-4D83-8B07-A6B7291A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C9AD-6CE2-4ADA-B28C-2181A13370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BBE7F602-8F46-4C6F-9CF7-8F495DFA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AA90B5C-25EF-459F-B86B-DA79A3B6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706BA-C915-4A74-B62E-E09C8F55C0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077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292A678-0FBE-48A6-B51B-101C0FC0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480B-0C4A-4BD3-80EE-91E27B4F5A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0BB6E0-8CA1-4E77-B15A-89D04CF5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1A5A48D3-26E4-49AB-B215-6FEE8685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3240-175F-4F5F-B3BA-654066BB32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80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D74AA9F-24E2-4804-96B9-BADC07847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A6CC8E39-1C67-45C7-AD07-6106593F0B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2ABAD6-F167-4A24-8F6E-DEA45B798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82A78-81D7-4521-90F2-B42FE2E127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2B8055F-B289-4A54-9389-81AE40DB4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DBA0-BA50-465A-92B6-7AF911FA1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B86068D6-7A7A-4CF2-8D43-87418547CF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3EB4C0E-723C-484D-A25A-5F4D3F0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B85A332-988A-47B7-94A3-C478D575F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79AC399-5E8E-450C-B716-E0B83B40C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si/imgres?q=poskusi+na+%C5%BEivalih&amp;hl=sl&amp;biw=1192&amp;bih=559&amp;tbm=isch&amp;tbnid=gbrKgSFJBYxu_M:&amp;imgrefurl=http://www.skoljka.si/clanki/skrb-za-okolje/testiranje-na-zivalih&amp;docid=WU8GRM4brD48LM&amp;imgurl=http://www.skoljka.si/uploads/FOTKEvsebine/testiranje.jpg&amp;w=183&amp;h=146&amp;ei=AFWNUPz3JoLk4QThtIDwBw&amp;zoom=1&amp;iact=hc&amp;vpx=804&amp;vpy=329&amp;dur=857&amp;hovh=116&amp;hovw=146&amp;tx=77&amp;ty=93&amp;sig=108393697087735671067&amp;page=1&amp;tbnh=116&amp;tbnw=146&amp;start=0&amp;ndsp=17&amp;ved=1t:429,r:10,s:0,i: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hyperlink" Target="http://www.google.si/imgres?q=%C5%BEivali+v+cirkusu&amp;hl=sl&amp;sa=X&amp;rlz=1W1LENN_slSI500SI500&amp;biw=1366&amp;bih=641&amp;tbm=isch&amp;prmd=imvns&amp;tbnid=zT0D3o08IOhiNM:&amp;imgrefurl=http://www.ekologicen.si/article/636/Cirkus_brez_%C5%BEivali&amp;docid=T1EtffPyqEM4nM&amp;imgurl=http://www.ekologicen.si/img/news/xl/636.jpg&amp;w=600&amp;h=400&amp;ei=8q6SUM-OA9Db4QSS34CgAw&amp;zoom=1&amp;iact=hc&amp;vpx=184&amp;vpy=207&amp;dur=6742&amp;hovh=183&amp;hovw=275&amp;tx=68&amp;ty=102&amp;sig=108393697087735671067&amp;page=1&amp;tbnh=138&amp;tbnw=206&amp;start=0&amp;ndsp=17&amp;ved=1t:429,i: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hyperlink" Target="http://www.google.si/imgres?q=%C5%BEivali+v+cirkusu&amp;hl=sl&amp;sa=X&amp;rlz=1W1LENN_slSI500SI500&amp;biw=1366&amp;bih=641&amp;tbm=isch&amp;prmd=imvns&amp;tbnid=mMjo03lCrW6lNM:&amp;imgrefurl=http://www.zverce.si/avstrijski-%E2%80%9Cne%E2%80%9D-cirkusom-z-zivalmi&amp;docid=6aHFUq2LpA4kdM&amp;imgurl=http://www.zverce.si/uploads/podobe/slon%20cirkus.jpg&amp;w=1600&amp;h=1067&amp;ei=8q6SUM-OA9Db4QSS34CgAw&amp;zoom=1&amp;iact=hc&amp;vpx=365&amp;vpy=76&amp;dur=825&amp;hovh=183&amp;hovw=275&amp;tx=192&amp;ty=113&amp;sig=108393697087735671067&amp;page=1&amp;tbnh=136&amp;tbnw=196&amp;start=0&amp;ndsp=17&amp;ved=1t:429,i:6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oogle.si/imgres?q=bikoborbe+v+%C5%A1paniji&amp;hl=sl&amp;biw=1192&amp;bih=559&amp;tbm=isch&amp;tbnid=LbLvZFJIgrITLM:&amp;imgrefurl=http://www.rtvslo.si/tureavanture/navade-po-svetu/bikoborba-spanska-tradicija-in-ponos/200211&amp;docid=udHaFH-adgBrXM&amp;imgurl=http://img.rtvslo.si/upload/Svet/bikoborba2_show.jpg&amp;w=280&amp;h=210&amp;ei=tFeNUPXNApT54QSJgYE4&amp;zoom=1&amp;iact=hc&amp;vpx=555&amp;vpy=162&amp;dur=4557&amp;hovh=168&amp;hovw=224&amp;tx=114&amp;ty=104&amp;sig=108393697087735671067&amp;page=1&amp;tbnh=137&amp;tbnw=177&amp;start=0&amp;ndsp=15&amp;ved=1t:429,r:2,s:0,i:68" TargetMode="External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enskenovice.si/crni-scenarij/na-tujem/video-mucenje-zivali-kot-ga-se-niste-videl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imgres?q=usnjena+sede%C5%BEna+garnitura&amp;hl=sl&amp;biw=1017&amp;bih=477&amp;tbm=isch&amp;tbnid=j1k2Hf9eXkoZUM:&amp;imgrefurl=http://sedeznegarniture.poslovni-imenik.si/&amp;docid=Yk6h2vauH2ErWM&amp;imgurl=http://sedeznegarniture.poslovni-imenik.si/files/2012/05/usnjena-sedezna-garnitura.jpg&amp;w=570&amp;h=343&amp;ei=uk-NUN21KoGp4gSKw4HgDw&amp;zoom=1&amp;iact=hc&amp;vpx=467&amp;vpy=108&amp;dur=2378&amp;hovh=174&amp;hovw=290&amp;tx=63&amp;ty=83&amp;sig=108393697087735671067&amp;page=2&amp;tbnh=137&amp;tbnw=228&amp;start=8&amp;ndsp=11&amp;ved=1t:429,r:9,s:0,i:90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si/imgres?q=zrezki&amp;hl=sl&amp;biw=1017&amp;bih=477&amp;tbm=isch&amp;tbnid=GITbjmzJV9b5FM:&amp;imgrefurl=http://www.vegeta.si/recipes/paniran-zrezek&amp;docid=Ncm66OgWo4fFsM&amp;imgurl=http://www.coolinarika.com/image/pohani-odrezak-7603bf40fd4ac980efef19d1772e7105_blowup_vegeta.jpg&amp;w=750&amp;h=500&amp;ei=-U-NUO7PAYfe4QSMlYHQAQ&amp;zoom=1&amp;iact=hc&amp;vpx=289&amp;vpy=156&amp;dur=521&amp;hovh=183&amp;hovw=275&amp;tx=144&amp;ty=92&amp;sig=108393697087735671067&amp;page=1&amp;tbnh=141&amp;tbnw=232&amp;start=0&amp;ndsp=8&amp;ved=1t:429,r:1,s:0,i:65" TargetMode="External"/><Relationship Id="rId2" Type="http://schemas.openxmlformats.org/officeDocument/2006/relationships/hyperlink" Target="javascript:void(photos.show(1))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imgres?q=krznen+pla%C5%A1%C4%8D&amp;hl=sl&amp;biw=1017&amp;bih=477&amp;tbm=isch&amp;tbnid=uW7KeNaLl4wzEM:&amp;imgrefurl=http://www.lubica.net/gaby/blog/?p=527&amp;docid=LmMtd-3IwTgu5M&amp;imgurl=http://www.lubica.net/gaby/blog/wp-content/uploads/2007/02/size38.jpg&amp;w=450&amp;h=321&amp;ei=MFCNUObSM-ak4gSmoIHoAQ&amp;zoom=1&amp;iact=hc&amp;vpx=885&amp;vpy=27&amp;dur=361&amp;hovh=190&amp;hovw=266&amp;tx=208&amp;ty=97&amp;sig=108393697087735671067&amp;page=3&amp;tbnh=136&amp;tbnw=206&amp;start=49&amp;ndsp=26&amp;ved=1t:429,r:48,s:20,i:269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imgres?q=lovec&amp;hl=sl&amp;biw=1192&amp;bih=559&amp;tbm=isch&amp;tbnid=ng-0CVSeoyvcsM:&amp;imgrefurl=http://www.pekarna.org/web/index.php?page=novice&amp;subpage=arhiv&amp;month=3&amp;docid=GM3b_vU67hTZHM&amp;imgurl=http://www.pekarna.org/web/datoteke/File/tito_lovec.jpg&amp;w=300&amp;h=244&amp;ei=O1KNUKGvNbKQ4gSLiYDQDg&amp;zoom=1&amp;iact=hc&amp;vpx=404&amp;vpy=191&amp;dur=3444&amp;hovh=195&amp;hovw=240&amp;tx=148&amp;ty=109&amp;sig=108393697087735671067&amp;page=1&amp;tbnh=149&amp;tbnw=172&amp;start=0&amp;ndsp=13&amp;ved=1t:429,r:2,s:0,i:82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imgres?q=izsekavanje+gozdov&amp;hl=sl&amp;biw=1192&amp;bih=559&amp;tbm=isch&amp;tbnid=Y_d42TYzmF-0QM:&amp;imgrefurl=http://sl.wikipedia.org/wiki/Kr%C4%8Denje_gozdov&amp;docid=TdJhdM7FaEWLJM&amp;imgurl=http://upload.wikimedia.org/wikipedia/commons/thumb/b/b9/Amazonie_deforestation.jpg/300px-Amazonie_deforestation.jpg&amp;w=300&amp;h=238&amp;ei=elKNUOqqOYbj4QSZmIDQCQ&amp;zoom=1&amp;iact=hc&amp;vpx=505&amp;vpy=255&amp;dur=3576&amp;hovh=190&amp;hovw=240&amp;tx=138&amp;ty=138&amp;sig=108393697087735671067&amp;page=1&amp;tbnh=146&amp;tbnw=175&amp;start=0&amp;ndsp=15&amp;ved=1t:429,r:12,s:0,i:98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si/imgres?q=slonovi+okli&amp;hl=sl&amp;biw=1192&amp;bih=559&amp;tbm=isch&amp;tbnid=vP9xsj-VIj3R5M:&amp;imgrefurl=http://www.siol.net/novice/svet/2012/09/z_brutalnimi_pomori_slonov_financirajo_vojaske_spopade.aspx&amp;docid=IGn7hvc0cTZc7M&amp;imgurl=http://cdn1.siol.net/sn/img/12/261/634834982724495122_2.jpg&amp;w=636&amp;h=401&amp;ei=1VKNUOC4Lu7a4QSLtYHIAw&amp;zoom=1&amp;iact=hc&amp;vpx=261&amp;vpy=229&amp;dur=39&amp;hovh=178&amp;hovw=283&amp;tx=177&amp;ty=110&amp;sig=108393697087735671067&amp;page=2&amp;tbnh=128&amp;tbnw=192&amp;start=16&amp;ndsp=19&amp;ved=1t:429,r:1,s:20,i:128" TargetMode="Externa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://www.google.si/imgres?q=ku%C5%BEa+in+muca&amp;hl=sl&amp;sa=X&amp;biw=1192&amp;bih=559&amp;tbm=isch&amp;tbnid=uSfeJ1Ic8MfE2M:&amp;imgrefurl=http://www.igre123.com/forum/tema/macji-top-model-:12/28659/2&amp;docid=7tQOo19I4U1fcM&amp;imgurl=http://static.slomedia.it/modules/aktualno/uploads/1310978425_pes_macka.jpg&amp;w=650&amp;h=462&amp;ei=6FONUJL-FfHY4QT-poHgBA&amp;zoom=1&amp;iact=hc&amp;vpx=885&amp;vpy=146&amp;dur=880&amp;hovh=189&amp;hovw=266&amp;tx=184&amp;ty=121&amp;sig=108393697087735671067&amp;page=2&amp;tbnh=142&amp;tbnw=195&amp;start=16&amp;ndsp=24&amp;ved=1t:429,r:1,s:20,i:142" TargetMode="External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40.jpeg"/><Relationship Id="rId7" Type="http://schemas.openxmlformats.org/officeDocument/2006/relationships/hyperlink" Target="http://www.google.si/imgres?q=koko%C5%A1i&amp;hl=sl&amp;biw=1192&amp;bih=559&amp;tbm=isch&amp;tbnid=DHi99o9CPbQCeM:&amp;imgrefurl=http://www.tonis.at/si/tonis-welt/velicastni-trije/kokos.html&amp;docid=dXvna_5sEUx8MM&amp;imgurl=http://www.tonis.at/uploads/pics/henne_02.jpg&amp;w=280&amp;h=330&amp;ei=tVONUIvPI46O4gSi6oDAAw&amp;zoom=1&amp;iact=rc&amp;dur=537&amp;sig=108393697087735671067&amp;page=2&amp;tbnh=146&amp;tbnw=124&amp;start=15&amp;ndsp=20&amp;ved=1t:429,r:12,s:20,i:161&amp;tx=99&amp;ty=55" TargetMode="External"/><Relationship Id="rId12" Type="http://schemas.openxmlformats.org/officeDocument/2006/relationships/image" Target="../media/image34.jpeg"/><Relationship Id="rId17" Type="http://schemas.openxmlformats.org/officeDocument/2006/relationships/hyperlink" Target="http://www.google.si/imgres?q=hi%C5%A1ni+zaj%C4%8Dek&amp;hl=sl&amp;biw=1192&amp;bih=559&amp;tbm=isch&amp;tbnid=8mx_trRHLxMXjM:&amp;imgrefurl=http://www.zoorex.si/zoorex/male-zivali/zajcek-kot-hisni-ljubljencek/&amp;docid=0Mqx-65iUEmeGM&amp;imgurl=http://www.zoorex.si/zoorex/wp-content/uploads/2011/08/bunny.jpg&amp;w=693&amp;h=693&amp;ei=elSNUNGxJKeM4gTT2IGwBQ&amp;zoom=1&amp;iact=hc&amp;vpx=346&amp;vpy=90&amp;dur=1354&amp;hovh=225&amp;hovw=225&amp;tx=141&amp;ty=121&amp;sig=108393697087735671067&amp;page=1&amp;tbnh=144&amp;tbnw=144&amp;start=0&amp;ndsp=10&amp;ved=1t:429,r:1,s:0,i:79" TargetMode="External"/><Relationship Id="rId25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36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://www.google.si/imgres?q=krava&amp;hl=sl&amp;biw=1192&amp;bih=559&amp;tbm=isch&amp;tbnid=5Md8K9820nKUqM:&amp;imgrefurl=http://www.pohronie.sk/oda-na-kravy/8509/&amp;docid=MMsjh05bSdYVwM&amp;imgurl=http://www.pohronie.sk/wp-content/uploads/2012/10/kravi%C4%8Dka-krava.jpg&amp;w=468&amp;h=423&amp;ei=uFGNUN2hN-fY4QTE-YHoDA&amp;zoom=1&amp;iact=hc&amp;vpx=722&amp;vpy=164&amp;dur=1706&amp;hovh=213&amp;hovw=236&amp;tx=120&amp;ty=98&amp;sig=108393697087735671067&amp;page=2&amp;tbnh=148&amp;tbnw=177&amp;start=11&amp;ndsp=21&amp;ved=1t:429,r:19,s:0,i:133" TargetMode="External"/><Relationship Id="rId24" Type="http://schemas.openxmlformats.org/officeDocument/2006/relationships/image" Target="../media/image43.jpeg"/><Relationship Id="rId5" Type="http://schemas.openxmlformats.org/officeDocument/2006/relationships/diagramColors" Target="../diagrams/colors1.xml"/><Relationship Id="rId15" Type="http://schemas.openxmlformats.org/officeDocument/2006/relationships/hyperlink" Target="http://www.google.si/imgres?q=hi%C5%A1ni+pajek&amp;hl=sl&amp;biw=1192&amp;bih=559&amp;tbm=isch&amp;tbnid=8F7DPBvKEV449M:&amp;imgrefurl=http://www.pozitivke.net/article.php/20040412163049273&amp;docid=yNWn7r95vTNscM&amp;imgurl=http://www.gape.org/geeklog/public_html/images/articles/20040412163049273_1.jpg&amp;w=230&amp;h=176&amp;ei=olSNUOapK6uL4gSOsoCADQ&amp;zoom=1&amp;iact=hc&amp;vpx=781&amp;vpy=225&amp;dur=349&amp;hovh=140&amp;hovw=184&amp;tx=53&amp;ty=83&amp;sig=108393697087735671067&amp;page=1&amp;tbnh=140&amp;tbnw=177&amp;start=0&amp;ndsp=18&amp;ved=1t:429,r:16,s:0,i:110" TargetMode="External"/><Relationship Id="rId23" Type="http://schemas.openxmlformats.org/officeDocument/2006/relationships/image" Target="../media/image42.jpeg"/><Relationship Id="rId10" Type="http://schemas.openxmlformats.org/officeDocument/2006/relationships/image" Target="../media/image33.jpeg"/><Relationship Id="rId19" Type="http://schemas.openxmlformats.org/officeDocument/2006/relationships/image" Target="../media/image38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si/imgres?q=napadalen+pes&amp;um=1&amp;hl=sl&amp;rlz=1R2LENN_sl&amp;biw=1192&amp;bih=559&amp;tbm=isch&amp;tbnid=sqziex7jv8_w-M:&amp;imgrefurl=http://vzgoja-solanje-psov.blogspot.com/2012/08/teritorialna-napadalnost-pri-psu.html&amp;docid=KMbuIf9KiC2wgM&amp;imgurl=http://3.bp.blogspot.com/-exmePhESC4k/UB-7vO_IT9I/AAAAAAAAAfY/C5UPPRff5RM/s1600/agresiven+pes.jpg&amp;w=225&amp;h=225&amp;ei=BbeOULKZD42N4gTohICYAw&amp;zoom=1&amp;iact=hc&amp;vpx=243&amp;vpy=282&amp;dur=478&amp;hovh=180&amp;hovw=180&amp;tx=113&amp;ty=106&amp;sig=108393697087735671067&amp;page=1&amp;tbnh=151&amp;tbnw=165&amp;start=0&amp;ndsp=18&amp;ved=1t:429,r:13,s:0,i:101" TargetMode="External"/><Relationship Id="rId14" Type="http://schemas.openxmlformats.org/officeDocument/2006/relationships/image" Target="../media/image35.jpeg"/><Relationship Id="rId22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DD50-F0FF-4893-865F-BAD0B6E9A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/>
              <a:t>Odnosi</a:t>
            </a:r>
            <a:r>
              <a:rPr lang="sl-SI" sz="6000" dirty="0"/>
              <a:t> do drugih bitji na našem planetu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45242-E413-46B7-9217-F60708D54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4437063"/>
            <a:ext cx="8458200" cy="9144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B92E-4EB4-4F81-89A0-81042E06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Poskusi na živalih: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6A8C-6B3A-40C2-ADF0-5F74DA40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jih dopušča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laboratorijih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Vsako leto milijoni živali umre v bolečinah, ne uporabljajo protibolečinskih sredstev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Podjetja preizkušajo nove izdelke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Živali prisilijo piti, vdihavati, zaužiti snov, jo natresejo v oko, na poškodovano kožo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9465393-50C9-4979-89A2-10D40A380FC5}"/>
              </a:ext>
            </a:extLst>
          </p:cNvPr>
          <p:cNvSpPr/>
          <p:nvPr/>
        </p:nvSpPr>
        <p:spPr>
          <a:xfrm>
            <a:off x="6011863" y="5229225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ECD81-AE25-451D-A6D1-708B9B9B5D80}"/>
              </a:ext>
            </a:extLst>
          </p:cNvPr>
          <p:cNvSpPr txBox="1"/>
          <p:nvPr/>
        </p:nvSpPr>
        <p:spPr>
          <a:xfrm>
            <a:off x="4643438" y="5876925"/>
            <a:ext cx="4392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Nastanejo opekline, razjede, izpučaji,...</a:t>
            </a:r>
          </a:p>
        </p:txBody>
      </p:sp>
      <p:pic>
        <p:nvPicPr>
          <p:cNvPr id="19462" name="rg_hi" descr="http://t2.gstatic.com/images?q=tbn:ANd9GcSVpjHQJoF2OZZWTrD--s4oyjHMoqmsgyhKsz1E-BDvIFr7Q6F05Q">
            <a:hlinkClick r:id="rId2"/>
            <a:extLst>
              <a:ext uri="{FF2B5EF4-FFF2-40B4-BE49-F238E27FC236}">
                <a16:creationId xmlns:a16="http://schemas.microsoft.com/office/drawing/2014/main" id="{0A2BE0C2-E487-4FBE-9E22-468D04ED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1728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2" descr="data:image/jpeg;base64,/9j/4AAQSkZJRgABAQAAAQABAAD/2wCEAAkGBhQSERUUExQUFRQWFxgXGBgVGBQVFxcYFxUVFRYXFxQXHCYeFxojGRUXHy8gJCcpLCwsFR4xNTAqNSYrLCkBCQoKDgwOGg8PGCkcHB8sKSwpKSkpKSkpKSkpKSwpKSkpKSkpKSkpKSkpKSksKSwsKSwsKSwpLCwsKSksLCksNf/AABEIALcBEwMBIgACEQEDEQH/xAAcAAACAgMBAQAAAAAAAAAAAAAFBgMEAAECBwj/xABBEAABAgQDBQYDBgUDAwUAAAABAAIDBBEhBRIxBkFRYXETIoGRobEyUsEHI0LR4fAUYnKCsjOi8RUWQyRjkrPC/8QAGQEAAwEBAQAAAAAAAAAAAAAAAAECAwQF/8QAIhEBAQACAgICAwEBAAAAAAAAAAECEQMhEjFBYQQiUTIT/9oADAMBAAIRAxEAPwBIH3Uwyu57T4VBTfjklmDgkh0YxYFf/JBIaeY3H0XosU5sp+ZrT5gFb4vE5dyykfDHZYhCcWtzM8ErYzLdlHDtxKY5OLVgTx/hcnclCIEDs4pB3lXJp/3gVqflwQHIdGJL2I9Fvy7QzTcrq8VflYmZtCo5yFmCqQY2VyPR+42Pu4hadDosxfDu2ZkBAqQQTpw+qmxyFWGIjdW3/NdiJmhh3JH0JlrWUJzcMdDjwmmh7zf35eyOTctmdZUZFzok44E/C15bpuLR7Iw9+U1KmSfDp5uTK5S33ouTELI8K3JGhI4/VW8TlQ5lW6hD5d3wlTrRb8onD/u2jhEa3yfRVoEQtc9zdWuJ/wB1x5LoxO+W/wDuMPsT7LJLSIeZRe1Tozh9RXcbrnNS6q4fFrCZ0p5W+ilc5YuiI9HOHMrZXEV3fd1WFyDYSuCVxGmmMFXvDBz1PQC5VKZxKVijKI72HjlLR500Qcm11xXLzp4+/wCiqycBzBRzw8Vq1wvUdVPFFctaae5KQrlxRPDYWaGL07xPkQhJhjgEXwqGOzB67zxKY8rPQiGkb/QLL8fZcZBwWjDHBPUT55f1Jfj7LL8T6KPIFmQI1B5X+uyOZXDjz9VhYFrIOARoeV/rkxBx9Vw6I3j6rsrSehuo87eKxSLEaG6U5cdnNOhn4YgLT7j6+af4BpBg8mNHkKfRIm1rMkZsQbiD5FO8nEDpaERoQf8AIrfF5/L3jKg2pw/OzMOqpYFNVZQ6iyZOzzwyDwSe5hgxjwJVXq7Z4XePiaCzuEFCjA7xdwsiMGLmZ4KJzO6nWculSJqFQnIdDVEK1p5KGLDzggblNaY3TclEzsLTwQ7DopBMJx+Gw6bl3JxMsShVbFTkiteN5oUlyd6QyzMmIU+ZrvVod/8AlGJqGg02/wD9dAd8xaPMOb9UenDQInyrk9436CDEynkh0QZXcq1HQq/OC6GRTnOUfFenWxA8b+amtMUEKJWLX+b/ABDlJKuq0N4kud0H60VCUj0fe1A4nx/ZUsGZpDe4amzfE/mVLawwYNHrBB5u/wAirZcqGFNywmjhVWS9Z1rPTIz++ed/MVXLnqKYd3/AewWi5JVBGyTpiYiA6NJp0Fv18VbnNi31ZlFA4fW5XMzDiQ4ojQfi/E35tx9PZFpbb5gAESDEzDcP1TaS/wABIErElYxhPqWVFDu79cpHCuUinJF5hpblJoKi16kgE3PDVRTuIRZx5e2E5rG5S6gJ+HNkuBUDvk35cFUGY/E4mmlfZKpq4XoxIGkNvQfml8uoEbl30a0fyj2CIzqeenezhl9K0pbqQFNKTAdCMR3DQfmhGOxPuqcXNH1+iutdllFcEijL7SF0UtLKNvetUahRcyS5L/U8U1yZ7qR1bWiVqq0XIS0Sucy0XLklMO8yxcVWIMD2oGYA8Uw7JPzYewHVrnt8jUehSviE1VoqmLYaPmk3coz6dMrCtsfbgzmuMyYdEqPRCtpcPqMwV6TNHkcVdmoIewhaWbjll8bstYTN92ngic0aM8ECdDMOIUX7TOzwUytM53tXlhZQyL6RXDmpZE1YeRVWKckQO53SP+xvGJXI8OGlUOx0VhB3ApoxOXD4QPiluebWEWoyh8eW9KEw7uwovyRIVehcR+SZcUhVY6m5Ksmc8tFZvyOp/Uwh4/wPmmaSnREhtd8zQfEi/qli25p1jf4BTMesLNvCDRH5XsPG6tYu8w+0ZzDh0Juhs6+rYZ5qLWuGPS1j8gWObFHwxBR3J1Prr5qpKPzFo3Nv1O5WMVnO5lq696bgqMrUOb/MVN9tcd3HszSkbu+JXZioVJR7u6/orXaqK0npNGid4dB7LO0VWLEuOiJYfgceMzPDhuc3iBbw4pK0jhFpIzuDW73GpoOgR2UhYccpqXn++9eIASvicN0MOa8FrgNDYqts7EcIlia1G4H8QQcj1qRn5aCyjQyCK6G1TvJJ3pP2jmcP7UkRKOOvZXb1sKA8lxtLJzEUDIHODXxSSAO6MwpemvuvPnAhxBrUa7qEck9r0YJx7AT2bi5tLEih8ld/6iBah7tK6DclyTnQ5zWuq0E0J1oN5pvsphMtik5gBwrSnqki4rWOYoYkPKzjehBQ2JNv7FrQ6JmzGt3Upu30UkzDFgACK/vRRGDyPgSns5qDeH4a1jGvETMSKkEiotUmmoG5FoOIhouLcQQfZKUMkaOiDdY1sdeClhE73u0NiOAJ1qgWSmx2OMAvUKwJgOFRokSA4l9XEmiPy+IUFgjafC/A3nWs6FmfNK2UELHQTQtI9U/KDwsHMyxVmTAIrVYmkmYhOVFOq9E2HlSyRZXVznP8DRo9Gry993L2LBIgMCHTQNA6LTj9uT8n9cJIniNoaq9DiVAPJVIzatXcrErZbvODcdkq94aoVDmT2eUappmWVCVpiFkeeajKNsLuaWJN2Wg81ziLO6SOBKrQI11bj3hu6fRL4VZqi0nFD4LRr3R7IFicvSqt4HMUYwcQFaxWWqCQqvcRP1yI2EO772DW9Ov791Ps/iOUGGdWut/STp4GvmqcN2Sa8SFmNS5hxe1Zrq4e/gVj9u//AF+t+Vra+FZrx0KXO0zNA4FMM3NCPLOI1bcjeEpsiEaKcvbThxvjr5gjFYXuArU7/wAlNOQ8pYN+vlRSYTKOLS8iw7xJ0A41KO7MbNunHujOqITe623xHfTpx5oXMbsFgd3TkpzEO9eoYTsPBYQ4sqQait+lkxt2Zguu+E0joFOttMcdTt4lg8p2kdrSDlrUnkNfai9jwPEQQIUNndAtQWARZuBsr3YbAOAaArxkQwWFDy0T8VTol45s1BivBji3lruVeX2Vl4L3GGNaact3RNU7Jl+osqMxhw6EIsMExbF4cBnxBlWnSlfAcV4tPzXaRXvpTMSdKei9Z2g2ThzBq9zmO+YGo8WlKrPs2ANXTEMNruBJ8iopkiWa5pqADY+oI+qsQAAO9QL0dn2Zy72dyK8nj+ipTn2TxA77qhb/ADWT0VIjojd1T0U8oS4nUAJki/ZvMtcKBh6OCgi7GzUN+Uw6niC2nnVGiqpDgArp0mTZrS4kaNBJ3DQJ/wAB+zWrQ6Yif2sv5v8AyTQZWWl2ZWta2ljSlT1JuU0yV4ZHkXMzEtc3dcECo3V4qaUPdFU8bVYrDdCcCHOAs0Adyp3nSqSIVlnW0TRH2KqN1KsOPFVXC9EodXIMyQ0LSrwtFi0YqUvK0jZHahxHkb+y9Lwd+WGAkvbaV7GcLwLOIePH4vWqN4ZiIIF1rx1wc+NyxlNTSuQaOVCDNqZ8W9Vvtw6E2vQLGIFyUShx1FPtrdF7gx6pYz0V10f7tx/lPmRQepVPEGUBULYucNZuFz+/TxWXp0632IycWgZyA9kwtOZqWpWP3SNCjGGTdRdXjWPJCRtNA7KZruJB/NTR44cKontpJdpDzDVpqqmxOzb52rc2Vo1Op8Assuq7eOeeM0q4Dss+bvCJa+p/p19FdibHTkB7GGHLudq0ns6nLxuOO8L2jZrZtkrCDWN61ABceJV2ewZrqurQ0FP5da9aqOnbMbHkcLYWYjBr5qJSGKfdw6NGtqZRQWOt16Ng+HNZDaxjQ1rRQAaAK/iEvmLQfhG4b7alEZKXa1ngmYfDgEG//CsvjDTcpo6Hxm34IC6Y3BTiYsKqpCfZY56Av1blQadYKq2+LayGTL73KKanNS4O6qVMUwwVNLbyb0TRPYkxg1SpiOLh7qNsN5O/ooy0qCuzkdsMX9UVj48wbwB1Xm+IY0WVaCgUTGHvOpvUapS6gr0PENroUM1Lq9L+CDzm0sOPAivNi2gYCbngQkiYmBWp14LmDPPh1ykCvDd0KNg3YbtzFhQ8gcCDxOnRV5/bV5zHNemlLePFL8PEGvI7aGDxdDox/lTKfLxVo4TnFYDhFG9tMsQDnD3/ANpKIFGNiT4tM7ib1poB4KWXd3fEqu9oG6hG79FIwkNCmnEj3qCKL0GpU8Fu8px+zqTlzEiRIpHasLRDYRWla1cBvO7knILUch9nEd8NriWsJFcpBqOvNaXqkKECAavvxaB6G6xa6Z6eSfaTJ5mQ3jUEt+o+qWZKOWNaeSeNqA2NLZmkEAggjoUoOkSYTeNPqiOO34orJT1UTdN2SXLTBBoisKfWkyY5cZlgzCmEaqX5adsrUGcVysbg6nYVQUDk42UkHefRGpyP3aDV1ggWINyvt4/VRk0w9aWmzBFSi0lHpQ7ilqLG0HHvHoNPVEJGYqOhRKeePQ/NtzinGycNisObKwaClrk8SeSC4JhGaJD7UlgJ1ppwrwRSei9gXQ2uzOrYnd4cdAsuTLd6dn4vH4Y9i2JbTlnxO6NGotoUHi49EdoHNr5U56kIWJUl2c1yjUn2r+SszE40CtLAW6C5KyrsXoM3FNaxstBUAitb0/fRSux58Nle2YaWIJAPkk6axqpoK0NL+y6w3CavZE+IsdU3/Dkf9aImV+RYepDaoRO66xRF8wF5JP4wGxQ9nwk08v0Kd8GxYRWihurmSLDdCf3VAI4B5KCHN1FEFxuZLAT3qclZDczijRolrFsb5/vgEuxtowa3QPEMZrWhUWnIvYri7zoaDU3SjNbRFzjRxoLCm9VMQxNz6tBtx4qpDgFSa1Fn3O038fyXEEO+YqSDA4q0yAmSsIPG6sQ4ClEJStCA4ErVdNhZTUEgjQixHQqyAquIRaNoNTb80GzEZ/tnA/iygOdveQT3jzpTyUWa/JQSwqU/bFbIh9I0Zpy6sYfxfzOHy8Bv6aqTZ70LfZ1s2GM7aKzvOp2eYA0b8wB3n2C9BgtJvlhki2gB9lDKSppU6qKHMljyOK2k0haNN8IeQWKb+IButKieLRpB7BRptw3KGFFFGtcMpFuRunCYlaGhQ6dwVrhei5ceSxry/jY5lDFcMyuqN6osYQmmZw9zBQd5o0ru6FCxLgk7jw/JbTKVw5ceWHtQhRDRWZV51Wosma0XMcEENGpt+avbK6q3Bi5nF+4Wb9Sqc8K3VtkOjacAoZmFRvPcnUTqgxiXPQBPf2e4CyK3tX1IBIoNBSw6mtSlPDpCGS90ZzhDZlq1gBe8nRra2GlydF6lsNikD+FLgwQWtc5tMziGigdV5dYvNdfyWWVdnHjL3XEb7oZQ5zqkgcQRe/Gy3gsiI73viEiG0m9Q3T1JJtamiHvxuHFmC1ra5XUcTUElxpau4Aeq5iTJ71LXAp40pyCz3Y6ZF7HMXDzkhtDYbRYAa7qoNNtLxUHukbraceWqnAsa0PjToKqlMzveI3UA6cvdQtUhQMwIpl71uNhuV2K5sOEWg0OnM1FR7hRy9cwJs3Umm5RY1HhvaaUJNAeQFSellWk7Lc/HAoK/i4+CbNmXkAXolqPJ1hsdY1eQOY3+tUx4bKZGAfv80yO7Jzujf01V10m2PDINLjQoDhjXChvT98/dHpJ3eDagnkb+I3K5kmx5PtbgcSVcSWnszvAqPMJPjzDn8gvpbFsFZGhljwLjfReH7U7HvlHnQsJsRXyonYCvDl1bhwVIyGp4bFIZDgqXswtgrRKDcUXbaLhbQTsvVzBNi5ifeXQ25YTbdo+obbXLvceiN7E7LCZcXxB9000pcZ3a0qNwGvUL1aVgOa0NbRrAKBoADQBuACuY7LZZ2W+yuXl6PjHt4nMUY3o2tzzPknZrWtsAAOSr5HHh5fqoe2GjiWndwK0k0S66I35gq0xKhwuoQ8VvcexWEAfDpxBQFZ2HHc71WKV0T92W0wDTspUWb4oT/DknUpueWuZYKmzDqmtNy4tO7ZZmZAncg87glbkUKfYsoP3uVGalgPiFRx4InRWSvP4ko5tyM3uqIgntMxBApv4p9i4a2lR4KjOyZENxLagkBaTkrly/ExvrosBoaCXEAc0OmJ4H4R4n6BMk3gTHtuCHU3iiVpySMN1D5q/Pbnv43h3e0TB6qZjnCoBIB14HqN6gY5HZPCsrc8XqGWr/AHcOiVul4zfUWcFhdiO1ebuHdB60zGvouZrEHOcKaOpTWxuNOWqq7RPJZUuy2pbThTrzQORn3htHVzAilQQKV1B/eqmd9tvU0dQaAMaak7955qafEtKMYYju0ivplYDU8PK+pQuSnYcOGXvd3idK8BUCnNLJl2xYhjR3RC8moAAoBuFSdANyUnZ2nbGZ5pLWNtlY0v3Vcfpolebs8tF8wp+XiumPe+K7u60F9wFt2tKLuA5jYhcTUM0/mdZMk7wHRIcJv/iAzf1JllJfMPzH/CXZAiGXPiEVferrCvKvAc0alsaggD7xtetdx0A3qLtUMuEwHUNTuoNfS911DY9jwSa132F+B8Cg0LauG1tQ4HTiPEVF1n/d0GJbNlv+LTrXhUJ3Yh4GLMLe+01G8GyBY2IUZha9pcPH/JVsFnGxphsMuBAu6hBNA0uND0Hqq2KF85Hhwx3IbnfhsWtbegpwpcpzKiyEzaDBGQMuTNetiQaeIQgNXpUts0HntIrWuglxyCps3SprrU38Up7WbPmWeS0EMJty8eCaAEhayrQiLtMOcq6ZDrZbCYNjMMEaZZm+EGp500CZPTNmcH/h4ENmrgO9/Ubn1PojIhcDTlu8lsQbUBUUxOAd0anU7h+vJbJZGmA3+rg33PBVIsev5C9Oqw6UApxJ18VyIHE0Audw8SdEBCSOh5Llscs1uP35JX2h+06Vlzkg/fvGuQ0YDziXr4Aovs/MxjB/iZoNY5wrDgtFBDafhLq3c8136DdWqW1eNnYoanf7D3K2gTpkE1dUk6rEbJmE4/kIbEFW8RqOo3pxhhr2gtNRuI0K8wERMuyGKkOMInukEt5EXPmPZY2Hxc1t1kY5uDawuh7waEFtuaIdtvVWYPfp8wt1UV1hU3JFozN8lVfiDC2hFEXdMNbQHoeqH4lgQiDM231SaST5ZLS3aNIFHDdXVL+M7PAtda/qFZMzFl3Vbu3HQ03FM0rMwpyCXwzcWc0/E13Bw3JQWfFeMMZ2UekSzdxVnFNpW0IhOcX6ca7t+iYNscJBBBC82fDMJ9Dx/ZVy7c2fH4GeQgGI3PENbWafm3dUWnpEODBRotV1aA1tQBqnwWODCaaa67uaNnDxTMaEHQUPCiNdo2TpvB4TKlpL3DdehO8V04Kk2YDqgto5uo3W3V8aIztbMiEXAVoAKC1andz0HqlGXa97i9xNXa0sNKblUSuz+KZRlbUngLCtSb+aGl8R5qSQOAsAikHDQrkPDwE9ANgyhOpJ6klEIEgOCswpU7laYyiQVxJqvNSqJBcuhJADgRYkGI2JDcWuYatI3fpyT3srjwdEY+IA2oe2I6hABIyNoOGU18UuGWCrRIDvwkjoSPZFmzletwYTYQpEBo0tALSXZdCKwzu6KXG5KFMwzDeRfe3Qj+U7uirwojZqVZEYe9+Mbw4NAIP73qlHknNlg/RwJJvWwtRE9CvNto9n3SsXKTVp+E8eXVDAU3bbTApBMUOLXb29LOFfZBIGDQ4v+hMwnH5In3bugrYoJQryRrZzGOwiVN2aGmo5j8kMxCRiQLRGFp3bweYIsf1WmSUQQXRS2jGitTavCg39U9np7dhmJtewOa4OBFiDVTzTm5S4uDQLknTmSvBtnsdq8gxHQjq2jiAeR3VTjGmnx2ZHRHOad24+WoWsy2jTnaT7UxDf2cqztCNXvrlr/KxtCepKUp6dn57/AFXxC35QMkP/AOIoD41TPI7NwmHusyk/vVGIGGgajzNUtWrmUnou7LbABp7aOAWspQG4Lq2qOA1omjaraaHLw++SK2DRdxpcN67yeiB7W7YmVyQ2NBfTMAfhbuaSBrvsvOJudizcYGI4ue4ho4Cp0A3BLchd3umN+2828l0OE0MPw90mwtrW62myQwlsOG1gIGUAaBYq1kjyU+1VnDp7JFa7gR5aFCRGXQjKGHp6tAfmaCDUa+CgmYwIHIpd2Yx62Rx/Tn+aNzstmGtjpQqMpp6PDyTkn3PbmblM4zDxUEvjXZODYoqw2zDVvMjgoJLHjBeGRrwnGmfQsJsM3FvPcreMYfUVtdQ3+dVLjOFBwqLgittCOKQpyJEko38RA+Id2IzdEbwPMbimfB8YMI/w8Q9w/wCm4/hPyHlw8uCGbRQ62S2evh1Fm2TsMRYZtvadWngQkLbXCcpD6aa9EQlZoyccPH+m+0Qbr/iV/H4fb91twSL7gD+iPlnl+07S4HLHsmt5Dzoj+I4kIbYbGgF3eIB0DtL0ud6quc2VgGI4VNmtHMrUtJl+SK4XJqeW8Dp+av7c/wBFPFZGG+O4RIw7YG7X91pJoatfXLShFnZaU3rk4cWUq0jrv6HQjoqOMsLpqK473up0Bp9FkHHIsAZWuBbvY8BzPI6HmKFaydOb/r3oUZBUjmqOUx+XfaJWA/nV0M/3DvN8QRzRGJJHKHCjmHR7SHNPRzahJpLtShkqQBdNhrZCRuAtgrFpIOlwBdYVwXIMXwnFHS76sJoSCQDTTQ9U9zc7D7F0QvBY8VDRYgkd4EcarzFkZbjR6toTZILcltLBjl0rMN+4c77uJQ5oTtzv6Cf3SqX8c2dfKReziCorVrh8LhxVh0EFGJuMI2GRocVwLoFHQnbw0mhbXfw8UwWcIxJ8eYgwTeEH5qG9mgk66C2iZ9u42SUI+ZzR5X+iWfs/l803m+Rjj50b9UW+0mYoILP6newH1Uj5IQRrAdpHyxoe9DOrTu5t4HkgzltqN6N7FI4vAdDDw5paedD4jceqgxDbeXgioeHH5Wd4nqRZq8jCyq0/6F4rWLYk+YivivPecfADQAcgEa2JwvPF7V3ws05u/RL8tLmI4MbcuNAvS8EkRDY1jRpavuUse6WVFxE6LFYEBvzHwWLdmRBFXYjIW6botMnlggx4PN5Yorobfl6pxlcVDTkce6d/y/ovNYU3Qg8Lp2l4+dgI4VW2EmU1XLy55cWczxFNoJRuQ7wR7oZs7tIQ3+Gim2kJx/8ArJ9vLgumzH4XXbu5Idi8m0NNB6VJXNnhca9jh/K4+XH3q/aTGZVxrYhbw7Gw5wgx6ZtGRDvO5rufPeqOE43Ey5I/ebud+JvAO4j1Q/GIGb4SDU2p6KdWe2//AExy9Vf2gw+xBVHYprnxzCr3RfxqGinhXyVP/rTmt7OYJcG0o7V1OB4o5sNNMdGfEa3K0CorwaCfDUJyaY5ZS+qsbWR+1mhBb8LCK9f37pka8Q4IJ0Ar5An6JUwY9vMxImtXE+qeJbDe2L2HQQ3f7m0HqfRVfTF49iMzmfUC4HnWrvqqMKDmdfxRFkp5/lZbihsNrnbytpHn26ugCfFCVqQxWLAJMJ7mV1obO5Obo4dQsmTWp3lVS0rLL26+L0a5PbNrxSNCo754Vgf6oZt5EdEblCIrC+EREaCAS2tWk6BzdRX6LzpW8PxCLBa8Q3loeKOAJvTQ9Re/MpbaHii0lyU2oe0ARAIreJ7rx/eNfEFMmGj+Ih9pCqb0LXUDqgA0F6O1T3AjLVGQpngg0cCCNxFCuHIJwXKN5UhKieg3NUFxSLGIcKEQyd2hA0qfVHoMsXaC37qizJEUU2rmOwr7NYF4z+Aa33J9gqX2hR800G/Kxo86n6pmkfuCcjRRxq4AUqdK14pK2qLnTD3uaQ1x7p5UAF0J8bAR63RY4rOiRtELVFsBXMOwt0aIGtBIqMxAJoN5PBBUw7HYVQGM4XNm9N5TFMYu2C2mruA18TuXEz9zAOUfC0AD0FkCw+C51c989yd963PiFtOke3UXamZJNLDdlAp6rFN/05wtSvRaRun0UjHWmxlpYoQvwJiyccCmy6G01oR3fLT0Wli14/bk/Jn6Cj4/EXXESaBGnmtLFu4JCzNuOclpI3cKKkCYZcS42pcW9ltYsa7MbZ6A5ubMQlxTTspN9mx539m80490LFiyyd/GO7Ct+7LuJXpeyzQWPf8AM7L4MtTzJWLELrxrGIXZx4zPliPH+4oRPHQLaxaT04cv9BU42gVbTVaWLLP26uL/AC001UhWLFDVLJSror2sbq4/8r03D5RsGGGNGgvzO8+KxYmVWG5S7viragGor5cPBXcS2C3wX6/hd9HBYsRK0mMsLE3hsSGcrm36tPqpIGz8Z1CQGg8SD6BYsTqcZu6FJfDMlAdysNgBbWKW/pzFlgqE3hwcKEA1WLEgXJjZeHmpcVNBQ7wATSx4jVUf+0IhqWObStL2O7gsWJ/DLXaCY2YjsuQ0jk4fWi9a2a2cbClITad4sDnc3OGY38aeCxYrw9oymk0WQArRVH4G0mpFTupQHTQnhdYsWqFqHhoAH3bFixYgP//Z">
            <a:extLst>
              <a:ext uri="{FF2B5EF4-FFF2-40B4-BE49-F238E27FC236}">
                <a16:creationId xmlns:a16="http://schemas.microsoft.com/office/drawing/2014/main" id="{D6D32E4C-8E7C-4C9E-B6ED-1D049B376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9464" name="Picture 4" descr="http://images.24ur.com/media/images/600xX/Aug2009/60329908.jpg?d41d">
            <a:extLst>
              <a:ext uri="{FF2B5EF4-FFF2-40B4-BE49-F238E27FC236}">
                <a16:creationId xmlns:a16="http://schemas.microsoft.com/office/drawing/2014/main" id="{12986256-4609-4263-9AD8-A1212D3C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http://t1.gstatic.com/images?q=tbn:ANd9GcRtoH70oJQ5B3-SO3omEEzXUvTt2w9JLZ3OxTxPETLSKP-SEzXFHg">
            <a:extLst>
              <a:ext uri="{FF2B5EF4-FFF2-40B4-BE49-F238E27FC236}">
                <a16:creationId xmlns:a16="http://schemas.microsoft.com/office/drawing/2014/main" id="{2509F852-FA54-41A0-9EBA-9B449CE6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229225"/>
            <a:ext cx="27638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30429C-45FC-470D-9E08-A3C5845F5DD7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26988"/>
          <a:ext cx="5867400" cy="687070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PODJETJA, KI TESTIRAJO NA ŽIVALIH </a:t>
                      </a:r>
                      <a:endParaRPr lang="sl-SI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PODJETJA, KI SE TRUDIJO, DA NEBI TESTIRALA NA ŽIVALIH </a:t>
                      </a:r>
                      <a:endParaRPr lang="sl-SI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PODJETJA, KI NE TESTIRAJO NA ŽIVALIH </a:t>
                      </a:r>
                      <a:endParaRPr lang="sl-SI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Clairol,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Max Factor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Pantene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Old Spice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Oil of Olaz,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Head&amp;Shoulders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Sally, - Hansen,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Ariel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Always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Pampers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Ponds, - Fenjal, -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Aquafresh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Vaseline,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Colgate.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Palmolive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 - Coty,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Adidas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Davidoff, - Joop!, - Lancaster, - Jil Sander,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Johnson&amp;Johnson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Penaten, - Clean&amp;Clear, - Bebe, - Carefree, - Piz Buin,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L'oreal,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Biotherm, - Garnier,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Armani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- Helena Rubinstein, - Lancome, -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Vichy,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Coppertone, - Dr. Scholl's,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Unilever: Dove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Rexona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Axe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Impulse, Organics, Lux,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Signal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Cerruti,Calvin Klein, Elizabeth, Arden, Rimmel, Timotei, Mentadent, Fiorucci, Aok, Playtex: Banana Boat,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Veet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Henkel&amp;Schwarzkopf, LEK, KRKA, Dior.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-Alverde</a:t>
                      </a: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-Alterra,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-Almay,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-Amway,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Avon </a:t>
                      </a:r>
                      <a:r>
                        <a:rPr lang="sl-SI" sz="14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Annemarie Borlind, </a:t>
                      </a:r>
                      <a:endParaRPr lang="sl-SI" sz="1800" b="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-Chanel,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-Clarins. </a:t>
                      </a:r>
                      <a:endParaRPr lang="sl-SI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093" marR="600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89" name="Rectangle 1">
            <a:extLst>
              <a:ext uri="{FF2B5EF4-FFF2-40B4-BE49-F238E27FC236}">
                <a16:creationId xmlns:a16="http://schemas.microsoft.com/office/drawing/2014/main" id="{3A6D75DC-C7F1-49C1-B137-81A658AD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90811A-B9D5-4715-A148-CAC219141116}"/>
              </a:ext>
            </a:extLst>
          </p:cNvPr>
          <p:cNvCxnSpPr/>
          <p:nvPr/>
        </p:nvCxnSpPr>
        <p:spPr>
          <a:xfrm>
            <a:off x="5076825" y="0"/>
            <a:ext cx="71438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A0AA61-C278-42E2-ABB0-BE1D8E3E3303}"/>
              </a:ext>
            </a:extLst>
          </p:cNvPr>
          <p:cNvCxnSpPr/>
          <p:nvPr/>
        </p:nvCxnSpPr>
        <p:spPr>
          <a:xfrm>
            <a:off x="3203575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1E5A9D-F817-4E35-A8A3-1A41D582A8F8}"/>
              </a:ext>
            </a:extLst>
          </p:cNvPr>
          <p:cNvCxnSpPr/>
          <p:nvPr/>
        </p:nvCxnSpPr>
        <p:spPr>
          <a:xfrm>
            <a:off x="6804025" y="0"/>
            <a:ext cx="71438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440B69-E93A-453E-8AD6-58A62E27DE0D}"/>
              </a:ext>
            </a:extLst>
          </p:cNvPr>
          <p:cNvCxnSpPr/>
          <p:nvPr/>
        </p:nvCxnSpPr>
        <p:spPr>
          <a:xfrm flipH="1">
            <a:off x="1116013" y="0"/>
            <a:ext cx="7143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826E2B-A1DD-4BC9-87E9-9A08790B218F}"/>
              </a:ext>
            </a:extLst>
          </p:cNvPr>
          <p:cNvCxnSpPr/>
          <p:nvPr/>
        </p:nvCxnSpPr>
        <p:spPr>
          <a:xfrm>
            <a:off x="1187450" y="981075"/>
            <a:ext cx="56165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5" name="Picture 3" descr="http://t0.gstatic.com/images?q=tbn:ANd9GcScqSDexfg0hlBpszVKDtsAAAwONXKztnUSEAbqG-6ML166uyAa">
            <a:extLst>
              <a:ext uri="{FF2B5EF4-FFF2-40B4-BE49-F238E27FC236}">
                <a16:creationId xmlns:a16="http://schemas.microsoft.com/office/drawing/2014/main" id="{2A0EF647-5547-49C4-8A5F-C4D382E3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AutoShape 5" descr="data:image/jpeg;base64,/9j/4AAQSkZJRgABAQAAAQABAAD/2wCEAAkGBhQQEBQSEBAWFRUVEhQXGBISFxgSFxQbFRIXFRMUFRcXHiYeFxkjGRIXHy8gIykqLCwvFR4xNTAqNSYrLCkBCQoKDgwOGg8PGiwcHyQsLCwsKSovKSksKSkpLCwpLCwsKiwsLCwsLCkpLCwpLCksLCwuLCwpLCwsKSwsLCwpKf/AABEIAOEA4QMBIgACEQEDEQH/xAAcAAEAAgMBAQEAAAAAAAAAAAAABQYBAwQHAgj/xABEEAACAQIDBAYHBAYJBQAAAAABAgADEQQSIQUGMUETIjJRYXEHI0KBkaGxFHLB0RUzQ1KCkhYlRGJzsrPh8DWDotLx/8QAGgEBAAIDAQAAAAAAAAAAAAAAAAIDAQQFBv/EAC4RAQACAgAFAQYFBQAAAAAAAAABAgMRBBIhMUETBSIyM0JRFSNhcYEUkbHB0f/aAAwDAQACEQMRAD8A9xiIgIiICIiAiIgIiICIiAiIgIiICIiAiIgIiICIiAiIgIiICIiAiIgIiICIiAiIgIiICIiAiIgIiICIiAiIgIiICIiAiIgIiICIiAiIgIiICIiAiIgIiICIiAiIgIiICIiAiIgIiICIiAiIgIiICIiAiIgIiICIiAiIgIiICIiAiIgIiICIiAiIgIiICIiAiIgIiICIiAieXYz0sV/Yw1NPGoXb8EkLifSLjal/XqgPKmKa/W7fOKzW3mP7rp4fLH0zL2uJ4DX25XqaviKjedS4+HCbsLtOqONSta3sPlPC82K8Pa8bpqWtkv6XzImv7w94ieNYXbp4/aMUBe3bY6+5gPlO99u1E7OPqDTUPmc/AX+okZwZI7wjGak9perRPJqG+ldD1sUXHK+VPllJ+ZnWd/K2mWrTbvuQCPI5TeQ5LR4Ti0T5enRPPqW/NXhmpnTmFHuvcfSbaO/VYg3poLHuLX8sjn6SOpZ2vkSjDf2pe3QA+OoH1Jm1N/mzWOG/lfN8gLxqTcLpEqL7/ohs9Ig92bX5iff9PaehNCoB39U/QzGpNrXEqp9IFANkyVc37qqCRp5zYN/cN7Qqr96mfwvM6k3CzRIBN9cKwv0jad9Op/6z7pb5YRuGIX4MPqI1JtORIynvHhjwxFP+abE25QPDEU/51/ONM9nfE50x9NuFVD5MD+M3CqDwImB9RMXiBmJi8QMxMXmYCIiB4vjaAqrao+ItcEjo8/W1BsQNeAMjKuxqIJ9ewHLMhBNic17jTha/K+sj6e2sQBlFc2sNNeQt9DadH6Wr1dC6MWDLqqqbE3IvlvqdePEXjJ7MzxG5o6uL2vg3qMmnVs7dtK9UqtYdGihqlUiyhbXIBPO+nuvLLu7RwVW9XDHpVpPlbOmgJS4IuNRqNZBbXwrUqdDZVE+uxTq1dh7KX0U+Flb3KZu9FdIU6uPwxN8jr/4M9Ph7x8Jfw9Zw01HRzeOzRxOXfeI7LDiMKOlBAXIXuVakt7A6gNl00nG1AXIKUr5tTltpmTXlr2ifAjukntXevA4Z8lauocHVVu5Bvzyg6+czh94MFWpPXWuopqwRna6AMQWUdbnoTz90vrk192hOP7aRVOkoAzpTXqN2GYC4Vcljm/ezd3KYbA0zTDBULFmugrXsMwCHrHjYsbeUncTgqJQVWqqtOwIZiApB7Jubad3fPp9iKU9Xl1H6zQmx/d5AW5+EsjJHiZVTjn7K8my6RIDU2UllAAKtoSAxayG1iedr2M1/opA2U0qq34MQrA3ZwLGw1PR3t/eHfNp3HZ6qnNTK3GaxuxHx+kjaW8eNxmKq4fZXRUaOHuM7KrZgGyZmLK3FgbWHK5PGTyX5fhttjHTmn3q6dlPZCtfK73FrrYc2Vb6OL6sPrMYPZgqv0dPFddgSAysLjLmPM8u+de1cFjzh6K1G6Sv0jF3oDo1A4BbAC/naV9Bj0OnTg8Rx58dffLcVbZK75o/lXltWk65Za8Xjmo1GpPe6sVNmBGmlx1Zq/TbHm2neF/C04cXTcP60NnJuc41JJ4m8zhtns7hApuxAFweZnTjDiiu50585Msz0mUl+mxz539ga/BpvG3V7LXsO4EA25kd87sPgMD9obAhXqVkpuXrXsiFVuRxudWHASouAHI7yQCPPSa2OnD5d6hdktnx63K00dt0QP1mXXlT1+P5ztp7UwzAA4i3gVIPynA2z8Fh7U8RVqNU0LLTBstwDa5nQmw8PiUL4OqxZAC1NxZrd+vLymjM8Fa/Jvq6MYuOpj9Sa9HfSqYZxpiV0/h+Z1mptgipqtWkb9xv8zeV3DYVgWBB948ZPYPDdVbgc+Q8JdbhaY/hlq14m+T4obP6K1fZyHhwI/KfY3dxIvZD4WPw4GS+Dodb/AJ3SaoAgaE/Gc7LOp6N/Fue6oHBYxeHSjTkTb6zH2vHp+0qfC8u4rt+8fiZn7Q3ffzlUXn7LJpvypK7ex49t/eh/Kd2E21tBtSwA73W3y4yzdPfkp/hX8p5/6Sds1cOyCi4QODcBQbW5i5sOMzzc3SKo8uusytWI3uOHTNXxCC3E2AB8rz43P9Ii4/FNRQEqEYioRlBK2uoHE8eOk8SxVJjlqVGL5r2Z2zHTw5S4+iF/6yX/AAavl7PD4TM8Py1m0yRm3bUQ9zvMzETVbD82qCbacvwll3YooiPiq9hToAsbgamwyqPEkj3ytIBca2+UtW7SUKtF8PWUVELq5RmKarzBFr+V563i5mMc8rznDRHqe8jd2sFtDEVX2lQFENVZgOnubLoLJpawAyX8DOLZm0a+DxW0y+UV/s1Zz0eqh+kpnMnh62/unqeDxaqqpTolVUZVCZcoAHKx0Eh6u7uGbFPinp1c1RHWohF6bK9PI4IAvwA4HlPPTbr1h3OnhXN28JRw+xa2LdVapVWqC7AMbkmmignnrmlWxNHLsrCU+dfF16nnkVaKfMt8ZN72bo0cJg3elXruOlQJSqN1FLalre02UWvJfEbmDEbPwSit0NWjTB6wLDr2chraghgDfWZ5oiNyzFZntDX6Wzalg8InN7WHPKBSXz1Jmuz7V2i+D6VqeEwqlStM5c/RkUrkjiWY6cgBwnU+41Wvi8PiKmPGIZGU1M4ymyvmC01GltOBsSdZsq7qY3CY+tiNnmky4jNmFU9jOwc3HMBhcEcRxHGYia67s2raO8aV7BYOnhts1RQuKeFpValixbrU6BJ1PHruOPdM+j3djp8PVxTYqtRVKhBWi2XOEpq7XPH27aTpwm5mMortBqiZ6tal0aOGX1pqVQ1Rhci3VBOtpY9ibKq4XYjUujbpmWqSgF2BqPbgO5bfCSmenRGP1QOw22htM1cR9ubC0qbaAA2AAzHQWvZRqTxM7NjbZx+0i32XEChh6ICdPUUM9Y5e03IXAzHksmtz9kt+impuuR6yVwVYFSMysgvzGlpUdiphaOeltGjURw2liwFrWKMFtz4HneY33NO7Z2+rthK9bE4dK1fDVVpo+WwbpCQGNuQyE6d4knuxtnaOJWliGp4UYdySxFw6qjEPZRrm6p0ndRx2zxhhS6PoqNfOAXUoHyEAtmN+tfUE90puw9sthqW0KdNy9JUqsrWPautNHtyzgjTymYmZY5Yhw7nbZqrjMVWo4N8TVqBrKNAivULMWPiAoA8PCTuz9q0dp0az/ZhQrUVD3TUOp05gagjh4yT9HdToNl1cSwsSaj37+iWyfMH+acPo0wN6WLqVWGQhad+QABZiSfd8ZOuSaTtG2OLxpOUcZhFpLUxSU89RcxBpszOLW7jYm3fzkXuRgWFWriMrLSCOq5hbNmPVA77CWHauyMO1EvUcDLTIWoH4AAldL2Mjtz6zMlZGJKBVsDrlJLaDu4f8vOZfVs+/127eObU4O0Rveuu/9ILGYxqdVlp2FgCbKGdySNFDDgM68BxMJvFUBsKqm3eqC/lci87sVQVqlXOAR1eQPsjv8CfjNeETAlctaxOguAGA055r3Ot/fO7fnmPd/wCvNY5xVnV4n/D7o721hqHom3ehX46zuTfHEWF6dE+9l5X75yHdvCr1xiLoNchLa2sQMpNjw5yExTU2Yv0ba26yniGtb/nhGLHGT44hjPliny5n+VqTfCqDc4X+Vz+I8ZtG+p9rDOPIqfqBKdTemxC3qA6AHhfUgXOl+18hPrpFY9Wq63N7W1FgO7zEtnhcU+FEcTljy9I2RjkrrnQnTQqwsVPGxHjKT6SiPtOGvwudAL8bcpLbjN1qnXzgqDf+M2+pkJ6Tj6+h79Ndb2HEcJzMlOTLyw6WK/Nj5lX25YlSpuCBbQr+zXkQDzlg9En/AFNP8Kt9BIDbC9nW+g1uST6teJYk6cPdLB6KdNpU/wDDq/5P9pOPk6Yn5j3OIiaDcfmnNMo9pdK/ojxQJyVKTC+lyyk+634zgq+jbHL+wDfdqKfqRPW14zBb6oeanhstfDk2XjynWZ2At2QePD5aSy7O3qJIu3Ph75WK+6ONTtYSr5gZvhYzmOCr0+1QqL95GH4Sq9MOXzCVbZcfiV73lfpqNAqud+l9WlrgvlIViOYW5Mh3w2EViMZtBnq+0KTHKh5i6g/OcGP20GwtJRUKMq1Ea2j2Yi+S/DMLi/L3ytrh6XBUYeIqMDx8NPlOZT2f6kzNu3h1/wAR9GkRTpPmV5G7aVhmwOPzW9l2zW962K+8TKU9qUurZnA7mRx59bX4yi/ZrENSrOjD9/8AComvxEkaO8m0kFlrFx33p1PgTr8ZVk9l6n3ZmGxi9r21q0Rb91pxlWujUhin9bVZgtIMDkRabl3NtLkkDwmuhtDJoWUerFQ+sK5FKKwZyygcGXgTqfC0idn0qjM1fE1AajIyL11dxmFmdraLpoFHeSeMkUeoGzrUIa1r6kBcyHIgzWVbU1BHMX5mbWLh7Upyx1c7PxNcuTmt0/Z1/pl6YIZmGViutRLkqASFUvmqGzDsg8e+fdbbjBrVc2ZRfrKr5RmC3Nr21NrSMqo5TISQOlNTqOyi5cNqGVrsLaNfTTun2apzMRTXrCmGzCmxfLUeo7MAgQucyANYEZe/WS5beawr56eLSln2r0y5aiq6/u1Kea1tDpa4tf3TmqYqiKbUWw9Do3IJWwUOdGW9iCTpNWDx5RixLAlgeqM1vWM5tlIs4OS17robg3mjC11RjmVyjB0AIzsqNUVc1rdoUwWA79Jjkjc7qc8+LJNMdTGH+yjDgUrZciMVNr5jY8eM+tkYjD4ai9GnQbo3ZmYFs1ywAPHlYCQZeg7oCioL4VDcAEBXepVZjbUkBVY31uRzm5BTLUnGW1QM70yzepBRL0tGBXKy1CL30bnK5pjnpNVsXyR1izbidk4VyOvWQA9myMBfle4lkw70qVELQBsxNye0SO1m8eEqyAGnm1Vs2UIhbKS1PMpu7Epls17drqjTWT2w6d6QF72fj/Csq/pcVffrGl08bnyR6dp3CF2koatWS5F8l8vHsroDfTQSExeyEIJcNwZgwqDQZ8uUACw14A8tb2Ilj2xhWp4p2YdV1UqeRstiPPQ/KcJwqm/V48dTrc685v4/erHLLn3mK3nmQ9DY7pm9dVyKzK2i6WGZhe+mgJvpoDblftfjZKjKAB1LEgKMqjxAvpqOc+a1kJYcVNRlJGodR1SCT7Vhra5I7xNwpkPanUFlzUwbjIV1bL5E8vnpMTktXos9Ot2ku4H61ORGYEcr3uRrpY+WvDWZQVDypkjidLjzGhHvnQufVc1swYaKCDlCpx7wHHDXUg34TZToEMxuNWZiB/eJNuA5nvk6XtPjoqvWtfPVL7oEqz5gFOQaDh2+MhvSHUBxFAlbi54G17WtrJ/do+sqaX9WOP3/APeQe+hvi8P3a8Re2k5vEfNb2DfpKrtUgrTK2sVW1gF06NReykjj3GT/AKLz/WVH7tX/AEmlb2nUuU61+oOt39/0lg9GD/1nQ/7v+i/5SqJ/KXzH5j3eJiJqabO2bRlmZi8BlmMs+pi8DRWwKN2qanzUH6zhxG62FqdrC0j/AAL+ElbxeSi9o7SjNKz3hW63o8wLf2YD7jMn0Mj6/onwbcOlXye/1Bl0iWRxGWO1pVzgxz4h53W9DtL2MVUH3lRvoBOKr6Iao/V4xfejL8wxnqNpi0tjjc0fUrnhMU+HklT0aY9OxWpt5VHH+ZZy1Nztpp+zLfdem31InstotLY9o5o76n+FU8Bin7vEamztoJ28JUPlTz/6d5y1NpVk0qYcr99HT5Ge8ZZgrLI9pW81hXPs+vi0vCk24D2kt5N+Yndh3Wpy494B/wDs9gq7Opv2qSN95VP1E5W3awx/s1PzCgH5TP4hWfpR/oZjy81TZmY3GW/C+o/CWPYmBKJZiLlr6a8h+Usg3ZoDglvJm/ObBsVR2WYfA/hKcvFepGl+LheSdourQVxZ1BHcRcThrbFoc6S+64+kn32MSNKnxX8jOf8AQbd6N5gj85rVyTHadNi1InvCCbdyg3AEH+6x93f3zQ+6FI8Cw88p+olhbZFS98o05Bh+IhsLUH7NvdY/jJ+tfxKHo1nvCrtukF1Wp8VB+hE0tu69tKinzVh+ctLKRxRh/CZz1SON7Hx0+ssrxN48oW4ak+HHsbZPQZizAs1hccAByHfqZU9/XyYmg1r2D6A2zdXQXMutCpxJI4d4lE9IdGpWrUEoU2qVCGISmMzW0F9OA8TK9za+7LK1itdQqG2sQPVqCOqgvl4XbrdwvobcJP8AoooPU2nSZUJWmKjOwGig0mUXPK7MBb/eSOw/Q1iMQQ+PrdCunq6dnqkCwsW7Kad1zPWNhbAo4KkKOGphEHdqWPNnY6sx7zI2vEV5apVrMzzSkYmZmULiIiAiIgIiICIiAiIgIiICIiAiIgIiICIiBi0zaIgJhlvxEzEDQ+DRu0inzAM+qOFVOwir90AfSbYhhi0zEQyREQEREBERAREQEREBERAREQEREBERAREQEREBERAREQEREBERAREQEREBERAREQEREBERAREQEREBERAREQEREBERAREQEREBERAREQEREBERAREQEREBERAREQEREBERAREQEREBERAREQEREBERAREQEREBERAREQEREBERAREQEREBERAREQEREBERAREQEREBERAREQEREBERAREQEREBERAREQEREBERAREQEREBERAREQEREBERAREQP//Z">
            <a:extLst>
              <a:ext uri="{FF2B5EF4-FFF2-40B4-BE49-F238E27FC236}">
                <a16:creationId xmlns:a16="http://schemas.microsoft.com/office/drawing/2014/main" id="{A1F524D9-C695-4D0C-A715-B866AE20AC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497" name="Picture 7" descr="http://www.najcena.si/images/products/large/16866/Aquafresh_zobna_pasta_Fresh_Mintyml.jpg">
            <a:extLst>
              <a:ext uri="{FF2B5EF4-FFF2-40B4-BE49-F238E27FC236}">
                <a16:creationId xmlns:a16="http://schemas.microsoft.com/office/drawing/2014/main" id="{DD9A7E52-6FD7-4CC5-AA85-E7CFC59F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9350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9" descr="http://t2.gstatic.com/images?q=tbn:ANd9GcR1dqPsHqH0dNDeaRScFfQmt7mNzn9SzBEstjLwkI2hf_zoDyj_">
            <a:extLst>
              <a:ext uri="{FF2B5EF4-FFF2-40B4-BE49-F238E27FC236}">
                <a16:creationId xmlns:a16="http://schemas.microsoft.com/office/drawing/2014/main" id="{3D2E0514-FF6E-49D5-8FDB-50892F2C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35363"/>
            <a:ext cx="935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1" descr="http://t2.gstatic.com/images?q=tbn:ANd9GcR0Is2mhSVN4Gv_WlPPElE6TxOWtssYR90Vd6QAWsHFwBUv8Oqh">
            <a:extLst>
              <a:ext uri="{FF2B5EF4-FFF2-40B4-BE49-F238E27FC236}">
                <a16:creationId xmlns:a16="http://schemas.microsoft.com/office/drawing/2014/main" id="{E6251FDD-B137-455F-B050-62503853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5" descr="http://4.bp.blogspot.com/-Z75FkIcCFDo/TdfsdN7vA0I/AAAAAAAAAUw/tJsUFTvh4TQ/s1600/AXE_DEO_SPRAY_EXCITE.png">
            <a:extLst>
              <a:ext uri="{FF2B5EF4-FFF2-40B4-BE49-F238E27FC236}">
                <a16:creationId xmlns:a16="http://schemas.microsoft.com/office/drawing/2014/main" id="{0EC1602D-2F26-43E0-A99E-7F6273C6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789363"/>
            <a:ext cx="606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3" descr="http://t2.gstatic.com/images?q=tbn:ANd9GcRJWO95OiPSW3aw2PNlxLO-DVmp17fuytvQLBnBQvklc9cCQi3EaQ">
            <a:extLst>
              <a:ext uri="{FF2B5EF4-FFF2-40B4-BE49-F238E27FC236}">
                <a16:creationId xmlns:a16="http://schemas.microsoft.com/office/drawing/2014/main" id="{6D7AAD5F-BDD2-4DB7-9318-61F74B12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17" descr="data:image/jpeg;base64,/9j/4AAQSkZJRgABAQAAAQABAAD/2wCEAAkGBhQSERUUEhQWFRQWFxoYGBgYFRocGhsYGBgXGhocGhkYHiYeHCAjHRgaHzAgIycqLCwuGx4xNTAtNScsLCkBCQoKDgwOGg8PGiwlHyUsLiwsLCwsLywpKSkpLCwsLCwsLCkpLCksLCwsLCwsKSwsLCwpKSwpLCwpLCwsLC0sKf/AABEIAOAA4AMBIgACEQEDEQH/xAAcAAACAwADAQAAAAAAAAAAAAAABgQFBwECAwj/xABJEAABAwIDBQUDCAYIBgMBAAABAgMRACEEEjEFBiJBUQcTYXGBFDKRI0JSobHB0fAVU3KCk7IkM0NzkqLC4RclRGKD0hY0VAj/xAAZAQADAQEBAAAAAAAAAAAAAAAAAwQCAQX/xAAyEQACAQMDAgMFBwUAAAAAAAAAAQIDESEEEjETQSIyURRSYXGhBTOBkbHh8BUjYtHx/9oADAMBAAIRAxEAPwDcaJqk3m3sawKUF0KJXISEjXLEyTYailhztTCsuVtYCjAgBRJtYXubiw6iu7ZWukU09JWqR3xi7etsGgKXGtQcVttCOS1fsoJHxAqhLmKXc4d3/EzPw70EV5ut4j/87x9WvucpG6d8RMKEVyy0VvYkf2L3+A/dUpG3QUzlI8CYPqOVK7OMUoqSlhwrTZQBbUUnoQlwkc69PaXBrhXz5Nn7pobqdkatAYFbxj6BPqK6K3mA/s1nyIqnRtKNcM+P/A6f9NeWL2qq2Rl0dc+FxNh+42ax/eO7aZdjekfql/FP412O9Kf1Tn+X8aTto78sMSlYUp3k0GXUKg6T3yUgA9fhNZ9vJvjicUVIju2xq2kmPJaveWeosP8AtptOjqJvsl6ndkDbNi78MYrEKYazFaUFajYpGUpSRmBIJlWg6GYphrFOxfD5cc4ZJ+QUPgtrTlz/ADy2unzhse0RNJOyCiiisGAooooAKKKKACiiigAooooAKKKKACiiigAooooAz/tRaSpeESsKIKnAAkSSr5OEx46Va7sbpBsh51I7zVCLEN6jXmqCRqQmSBzJYnsChTiHFJBWgKyk/NzZZjxMAVIApm97bItlq5dCNGOLXv8Ai2/+kbF49DWXOYzKyg8pgm5Nhoa8G9usqKh3iQUmIJA6XE6i4E1D2ntJteJGEUyp1RZL0cOQpSsIIOZQkyRYiPhUbZ+LwT4zZRnDqmyhYJcDrEhQyyrMUgzKZEGZpZEK+6W7LeC2jjsY48gpcK+6AWjOUrXncJbTrxJypgyYPCCQK0JzajIBJcbgCTxjSJ69L1UOjZ6WwpTjQQsKUCXiAoJCgsjivHeKB/aINQsK1g3nXUpADeHJadUXeHNlbUE3VISM8zIGZJ6CgBsZcCkhQ0IkW5HzrvFR2MY3lJStJSiyjmEJgScx5QL3ro7tdlKCsuoCExJzCBOgtzPIc6AMc7Vif0ksDm00P5uYv6CJ8dKTLASYHTkB6AWFuXW0ERTh2r32kuLy01H+Y/mbfbSm3gwOJwhR5AXSCOg+dyuevrXpU/IiqPlQ7djCpxijBjuFQTz425gaxNbRWOdkL+bHL/uF+Z425MxJv6fadjqOv5xNTkKKKKSLCiiigAooooAKKKKACiiigAooooAKKKKACiiigCLtPGdy0tzIpeRJVkTGZUck5iBJ8TVTiN9mEYJGM41NOBBSEgFfGQIIJABSTBk2g1zvhvA1hmoccQ2twEI7zPlMFOa6EqIgHp0pE2i5hTh8W0zjGMrzqXWELK0JaStxp10ZshspxCimBAnxNbUG+xpRbG3aGEQdpd+442G28MWVjOoKStx1K0lUDKkECOJQmdKMTsdpGKQ8z3Xd4dpxp5kKSjuw6UO57QEq4JIVEgzNr1bbjSmNoNtPsOJxa3VpWXQAkvNJbUHAbkJIMZZkQLRXgz3bQxrScSw4MQw2hDisQ2IWjDdwe8BVN8oVKc2p0i/LMLMtH8AhOKwbye4bab9odUA4kQH0JAWJPHKpJWLcWp1MTaGxHCXiVISTtFrGIQXkpLrSENIyzPCoqQVJm0pTcaiE2hIaCmcT3OJGFZaOR/CONOlpvhC0OkxlUtYkRIOpm0rF4J0h53DvAYlxDYW3DDmFecQ0lIjMc7aNUkZkmBOUnUswyT94Ng94CppsJcU7hnFoW6M2ITh3M3dmVlOkxOpgGBepG9+z1YnCu93hyXCWDcIC1ht9Kym5+anPEn5xjWo2H2KSrGoxSVujEOZ0qbNi33aEpQFC7ZbUlUElOoUDJMN2HBCQDqAJvN468/OuHDFu1BwJ2iuBA7lq2gAAVGnTp9YpExGIOaBxKnQaDnFvsFhfTSnntXP/ADJf9019i+X5566Uns4CxASTm1JtN/A+Gnn4GvRptKCbKYcIcexEzj3STmV3CpPL324jr9nStvmvn7c3bX6PdW6EpUSgoCSSACVJMqPP3dPHXlTBie0TEum5CQfmpED4kzXnaitHddZMypuUjXi+kTJFtbivL9It/rEf40/jWSMY1w2ytzr77evWAdalM4txJBCEyNCkpMeRCjSOr8GdVFeppytsMjV5sebifxrodvYf9ez/ABUfjWbOuOO+8gq81p+vnXU7BJH9V8DP2Urry9070I+8aX+ncP8Ar2v4qPxoG3sP+vZ/io/Gsgd3dUVKCWiSDBGQ9YsYg+nnS/tvZ6WDDrakqMwCkiY6REjx0raqTvbaHQXvH0D+mmP1zX8RP41KadCgCkgg6EGR8RXyksBR4UjyH3q+4fGvobswRGy8MIjhXYde9XNVunKMbyFThtQ1UUUVgUFFFFABRRRQAUUUUAZd23YfP7ILgS9eCY4W4mOpEUnbP2m6SlOZKglTRSCkpjuYCbwQcwEkzPjyrV9+USWBMXX/AKOfKvA4f+jw0I6nr61l63p+DbexbStsVxYxO1g20Eq7tUiDeLTmI8iQLeGtLz28IBK1IZVHHAcuVZ2lKKZB97J7p0kGdQbP9Jllwq1VEA9PKr3C4X2lk8KSu0qyisx+0I+79RuxIQ8JtMKghpuQoAKK05iM61qBJSQqc4AvIAOoIi82ThRnbWW0HK1lNkwVhCRm6GTxaA30m9T8XuslCTATJH0RYefrVTjNqIaGVCcwzZeEDlaSTAF+ZNb/AKhF42v8w2xJm2cY2AR3AVbLcoOgVxcjJJGnQXMRS7tdCVoUGGFIUVyISgcMNpABSoxebDqfGLDYzDWLUeFOYXyqTBvV0N1cOnNnaRwx4akToelaWvhHmLOqC5RmjCjxZiSdNZ08+X+3gaadj7KUtOYk3gISFSVK0gASbdMvSbG9btphCHl92kJSAm0mJvJuZOmk+ZA11/s83UQww2+eN11CV5iPdC0g5UjlbUxfytVsqycFNdx1DVrTKb7vC/nY9N09yEMAuOpCnV/NVxJbB+aJkE9T6C1ywnY7B1Za/hp/CpmlLjuzQ6twt4hBS5BKEmbiOKQqeUR7okkQajcm3dnl1as6snOTyVPaZs5LGznXcLh2e8RlVm7hlWVAUM5haSLJmpO5m7zb2AYcxeFwxeWgKVDDYkKJKZCUwDlyyBzmrE7FxGWDic10nibBuDJ53kgROnK966K2TiEqC/aBwgg5vo8BN4tdJM3jN4Vm4q5JVuZgj/0rPo2kfZXRW42CP/TN+gI+w102Mw8tSXHHg6hPeJGUpgqzQFjJbQEQTIv1IDBQduxR2zuJgk4d5SWACltagQtYghJINldRWFGI5kqHEpRlR5a6D6/3Zr6U28f6K/8A3Ln8iq+ag7ASACVGISAZJA/38fUVXp+46m7nbu8vSLzAtA1v18+onrW+dmx/5bh4jRemn9ausGRhNFOwZghPzRabj5x6DTzFb12cR+jWI0hcfxV1rUeVBV4GWiiiohAUUUUAFFFFABRRRQAu74MZkoP0cx/lFL+zd5EBJbUqU6X+6BTLvZikoa4jGZKgPPhrI9o7zPNKU20G20oUUiEAqOUxJUqZJ1qb2eVaq1D0LaXksXu8Wz8OAFoWZUdBcfWLVZbn7Ray5ErMnW3+1UbgcWopcAzA8S4iE2tHx+NOGxMK0pOVClSBqk5Y+FRW8dkOeFkqd6mTBPeEJ5g8M/DWrLYuzGksgECI51B2lusAVLWtSyTPEomAPOvBWK9nZbcckoMJsJAUTAJGsT9tagrSNLKsi5wmzmg6FIQkZZ4gB5RavDeHYRxCCUKKFSDaLjpeY849KibN2hiCnI2ht0TIXmi3jAN6v2n1oQFLSAOYBmB1nnTzDVjFt4cEtnELQskkgETGbKqcoMASdLgfC1bzuxiUjC4VBUnOcO0QmRMd2m4GseNZF2ivJ9vUQJ+Sageip5ek+PjBbtopPs+DxDCSrEYTCs4hKUpMraKcrzYN5zNzCZJlKK9OX3USWqaIp5MwSJ1ibx1jpWe7obuHFbLwra1htKHC5wtw6Ch9agAsngm0kJmCRzrw23iHm8Zi3WAfaDgGlWSFKSDiV5gkXBU20QYvcAwZvZ7zbTebKk4Jxbg9hxTiiFd5kcbQk4dYUc3EpRUMvzomOGlCDvsbEvutBTuILWJTiF943lJMB1QDQbKgChTWWFAaELnU1T7YxK3dmbSccxC1ZHsQykZkhAQnEAJBAFzECTytzveYzeFXfYHu30BDuGxC1KUUlBKGmlIUpWoAJUbEWB6WjM7XxSAlh5JRiV4dwtuKcaXhnHUBPGrKAtsZlJgZUjii5ig6TRi33MVjGA73XdIb7gmBIWgkvG0LHeSkg8PBESSa9Nk7TeexTzLjmQNMMKSW0hPeF1Kyt0BYUcoUnKE6C8zIim2tvQ6w0532HdGIbwxdQl4MONHKtpC3Atm4CM4UUkJkC0RTMjBuF9Hfdy60UGM4BcDgI4kEIAyKTqDoQmNYoOFNisU6cRim1PlxCdmoWBCQlSl+0JUsAC05EnXw0rGkOBCRHvW+qDfSBzgc4mPer6I27hEdw+5lTn7hxObKM2XKo5c2sTeNK+bXEkpARaYvP5+rqQOYqrT9xtM6v4wkxGZUwB6zf15fHx3/ALMSf0Xhpucq50/WL6Wr58dwgSLKAEcR5n7o0t9ZtP0H2Yx+i8NGmVcfxF1vU+VGqvA00UVxNQk5zRXE0TQBzRRRQAUUTRQAhdq5ytsLKiAlSvdIBJOSAJtpJ9DSOjdovcUqJIClE6grJPIHQR8a0jfzYKcZ3DKllAlarCZy5bajrrUHF7snDy+e7UlIQAMqsxNki8nmRTqDhC8u7/QqhPwqK5Kva2GcLN21JUFSqxuAnUHmnWqrZW8ykEIQkk9B9ppg2xvOlbYSsgaiRIg35AQYsdeRpROJSXRC0EGw45WCVWvqoXA1kRNtDDV0bac4/kelT01SUG2h/TiUxxqlcSR0AuJqn2ar2jDAJE5HVW8lT8dCK8hstbbRMmSY8TPXzMfVUFzexGAWgPIPdqSnMpN4UBAJHMRb0FRQlkmStlDYlDRHG0AuLqAUgkzOrYvUJOxlqVKH3UN3lCoWCP3xIqRht+8ItvMHUx9fw1pf2v2ktAFLSVK8Yj7aqlJAmxS32RlxhAMwhu/or8/m8XZO38QhfE9iS0lKglKHnQJCQEpSEqEXgVC2ltRWIeU6oZbAQOQAIH2/nl5xlsorbOYQJIkGJMctNa9WNWNKlHcuTKV27j1sfbC3HI9qxejZjvXvHvcxVaZgWEdANatdpbwqQITi3UGBeDdWYkych+bAHiZ8KzXBbffaRwLMzqq8pv101FWGBxK8QJLmVXPhEcr/AB/GkvU0uXf8jnTTGNW9a0wRjVgFQJBDAUlJWtKrLbuoJABIm5nQxXXA7zOE937SlWZMK+SwyUkForylJZkcXBBJgyNaol7CX3qUvLOWOEpjrIA4YAnpVihjKsJQ4o9QoJgJHkPzaj2rT2/Y70kNOwttu93mW40kqlKpabAyJsmYSJknSeZgVGVvQ6yk9y7h0FLc5QwmAQkKySlYAANugt1iqXa22MjicO0Ul0iVAxw5uvidY8qn4fcBx0ZlvISTyLAI/nHx18a6q1F5v9DPSRC3i7Uca2p3DnuVJKVJKu5WkkEEEgFz4GkpFgJA5a+UX5/nyp72t2XqSytXfNcKSqzBSTlClRIWdb/V0pT2dhSshKUBS1fHlGht8Jv41XTnTa8A2jpnVlshbi+ccFO4CVcPERpOifjqfzFafu52mNYPAssZFOOoSrMZATJWpWupsenrVZu/uD7U6BADSR8osFVj9FMn3iL3iJuNJcT2MYL6T/8AjT/6VLXnKXhwI1EOlLbJp/IXn+15ZMzl8ABH13+NqjntTUf7RX58iKbFdmDDLZyPvpSkFX9idBJupu/rSzuJhWdqodKHMQ0WikHO3hlAhQUQQUti9jI8tamtL1+glTj6HniO0xS4yqcR5OH/AFTUcb6vK0xbqf3k/emnA9lnTFH1w2HM/wCSuP8AherliG/XAsH7qw6cveO9SPoKB3qxPLaDg88h/wBNeSt58by2iv4N/wDrTp/w2dCgpOJZEaRgkJjXkhYHPpWabzuLDzjDpZhpRbztsJStQSfOUiT9L15VqGnlPCkaUoPsSsbv5j27e3LUegS0Y8zkgetPfZBvLiMYnEHEPF3IpsJlKREhcxlSJ0GvSsaGFEydATA5D6rnxjzrW+xQcOJ82uUcnatdCNODzdnKiVsIbN5EK9pwihoC6FfvIEfWKm7Y2aMRhXGiYzpgHoRdJ9CAa52wvibEa5vSMteywYAiT9Q/3qSPLEqTi012/wBmc4HdDGrNwW7mSp9JJ5EwEK5aTB9LVWYTCOKxKW3Q6hLbgUoLCQmEHRPCNYFxyk1rjSSNbVzicEhxOVYkfm4PI06VWbTtyelH7Tnm8V+Hb9RW2w4l3DuFNunmLj64rP8Aa2y1YlCgrkkqPpH3mn7E7ILKi1mJbWSsKOsaZT4gxUZ7ZaU8CL5kketjr5ivEkmnkxGStgQN2dgJUQgmD1ItTJtXcsNpnMg/UfhXtgt3G0qK1JEpN1KmAegA1NWCsC88sJCwlsfRQASPMyR9tavKx3cZyNjAPlJlCUpSpSvoggmR/wBxi2sa3sDa4rd9heRaEfNSqSbAQLqMnTpPL1r03xwqvbiw2JBbbMA6mCCo8yAL/jSvjHwp7ulOrQkW99S0KymApKR1jSYr0K0JSpU0uQVVt27IjbyuIQ4ENmUjVXUnn5Vb7rYUKIUhRSoG8XSfMa/CvHbK2XkZZy5U8PAlAMepJNL2ytsOYR0KTcA6eFIlQnGO2SszjlaVxk3o2sprFIUEZR1BkGRraw1r1Z2gSrvAfeuPSqpzGYbELLuIzNk3S20JUT1Uo2E9LVCYxCkAjKpKQZRmEcJ/PLrSunix1TyWmyN1nMQ4VrLyVKUpRWmFBRJJSRJtyGlaluhgX2mVofXmKLzJOoFr3saouy3aRWw4lQkIXwmOShMen3054Rz5FxYIues0xu/JxRtwIO8e1NpEO5cqGYNiUhRQQZy81WuR40dne77uJJKTkYHCtWUEyI4USNSCZPRRJkkGnnaTSHMI7nSDDS9RoQhX31H7HURgFXn5ZR/yNfnlV2nltpuxnrSotyj3wOeCwSGkBCE5UjQfaSTck6km5qJtLEvIcR3aM6DIUByuOInmB0F9Im8WRpOTtN5eM2g0FvENdz3SW0tnKVs5iJWIuq/EYrhA7vLLJja2JiF4Yq1lQMTabpjxyiJkzpVVsNhWCZyYfCLSFOd6scRJUpTYXwhASmxMBMABFhoD77J3ixS87LjSDimGWlPZZyF50KUEJjQQm6rgFVgQKlMbxvOYlOHThwhXcNPr7x2CgLWtCkQhKgVJKDoYPURcOHdW8TpORLCkqlF1SYStUFRSEgwmCD4i0iSGBNI+7m9SyljvQV4jFKfgAkoQ3h3FgmEokaoTABmxJF6t072HM00phaHnXXG0pVZJS0nOp0KInJlIjhkkxGpHbAMJr533xH9Pxf8Afr+PL1+vzEitq2nvC40thBYu9iO5nvExHdKczDQmQgpggQQfCcY3uwwVj8Xm93vlzeJuNTyHn9WtUafljafJQ5yvhQAQLEmcoi9+vgBPPkSK1jsWayjFAqJu0bxzDnIe75Vly8YAnKmEix6C2vlp5+t60vsNeCk4qOSm79bOGY5a0+t5GMqeUd94MahtbJWSAc4mLCydYv8AVXkxt9uYLrarWhaZPwt6VT9pmIyhjS5XqYFslI7z+YD5NCpA0XBIIHI8+p8fWpYUtyudjRUoJ3NfaxKVXKh5V7B9H0vrrBX0EkZWHBqTlXMi8RBHS17/AGwMyjEHFiUqIAVI4SQTMjQiIiSR40z2f4mHSt3Nx3k2iwhola0JPzSpQHFyAKutKexdqy9xLQUkm4dQRceCuoFZRjG2zBUt+6bFaCbjU6zHw9YvXYrDoCZQ5nMkEFEEQNbnT89axPQRm028jIeFWPovbWMlKAhCFoIOY5FKykLQMx7tQJGUqMamJmAaq2Nsui3cBvNAOYOANjg41qI905jAFxF+cZJsPa2HQykLMKBM/I5hcmOIeEVbYfbmH+a+B+66n7Odb9misND4OMVZpMvd48SBiVLcBQlTLKlyYVlUk/JDQySbm1ukylEQlx/GJCEcybWSAZVE2Aj0qVtbafeLnvO8SgAAyTMAmeK5iY6+XNh3P3XflTxbV3akLU2oIKiSRaIE20gxWukk43fAni7F7aexHVJBggTqPESKqhhWU/1hWqOSdT5nlW3bDYaSAMQnUAZS1ksIgkelLu8exMMUlLSUJSTqknMJjmSRoTwx801PqYupO6GU4SqSwjKEYuHpaQbHQkH42qy3k3jRjHEDuy0QkJMKlM+AgAA+VRsWwWVZEAnMMxWRBI5iPmwbET6wRNXiASc0kwdTUbhnPYxPdBuL57mtbpYksYdC2kZkiy0ggKnqM0A+pFSlM4W5JxeGk5i3kWAT1ESPhVJuFtpA+RetPXQg0/foFsJ4X3Ut65Avh/GkLF7lMWrEDGbUQ5hnO4KsiGlCShSfmn6YEmom5AfOyHPZVlD/ALQchsQVBptQQoKEZVRlOkTyNQN7d4W0NqZbM2Iga6HU0v7A33cwrbbKWm1gOh1JUpwELyhA/q1AEADQgjw5C7Sxc4yt6oRWjuVkae/vip8bOcw6srT77aHRCSZU26pTRkGCktwqINxRgNutoZO00tZW8S42lfGsryd4GG1kE5ZEglCQIBNyRdcTtxSlNITh8KcmIcdRkedSA+Ata1EJmTK1CLi8eFXLeI+SQDhkZC4l1LSXld1nJLuaMkwlQK490GCBpTnTaJNjJmK20juXsd3SkuIfOEVkdjOlvFdwCo5YMFRULSJIBvXGG2vhk490JKW8QnJhQh18IUtsHOFttqHEJcUQZlUGl3EbVC2nUHCqS06vv1pGKsl3MXSR8iVJVmbzlFxJBjirvj97w8goxGHWpoqDwCsQ0QQkodypV3YVCSQImRBTNqOnINjLfY68KpbbDJyu4XEPIQFPoGITmWrvT3Sk8TaySYMynKRcCJA2gxiAxiEB5UPkNvpAKwTLJUWwmO5VGU2sIVA94Vx2yjELCH2XVKw7iXpUWcwUheZAzgAkAj5oBIEEkEzJwm2UYVBZbbxHcpcVCB3UozELKAsuA5JX0sFRm0jmxhsY0Y3YIdLKlOLzMvB5JGWCci0FJERlKVq0vzmsM30VGOxcm3fL8Of5jy5aHUMV2tYZoDvWsQiSQJS2TKSUmwcnUEelZJt3aacRin3m5yOOKUnMBMG9xcfnpo+hCSeUbpxaeSkUhShmIOXkkC58/Sb/AAFa32FA5MVMatQByEOW/P21l2JcI0NvpHl1nqZ+PxFah2Ee5ioFszWups5c/npTq/kZup5SX2xv5fZLpEl33/dsG9YrNjicwByMqGUA/KBJ0T8D9dzW770bm4fHhAxAUe7JKcqymM0Tpr7opWe7DMCrRzEJ/fQftRSaVWEY2ZiFRKNjKH+EhRYIE5Tld1KkkJHgc150kfHovDFKUp7vEyQM2VVieYgdCI9T4VpTvYCxqjFvJ80oP2BNRHuwNckox6pPNTJ6zch3rem9aHqd6iM+RiDMk4u5AAN5MiBOvMa6mK8Hn+6cMvrTnBUqWdCYKZBm0qMgcgReaenuwvGgQjGtkC4BDibgyNCrnUf/AIQbWbTlQ/h1ACB8ouwtpmbt0o6sfU5uQjrxUEn2hsmySlbKhoVEZhliep1vRiXypK8pwyglJIyphQEGSI0PrrHhTU/2Y7aAIyNOD9to8iJ4wL3N9aXsR2TbUTrg1n9lbav5VmjfH1DciBsUBSTNzJtfQAdPTzt5HfezVpbeH7pyym3FpIOokhWX93MU/u0n9kHZu6hZfxrSmy2r5NCxBKxELI+inUdVX+aKdNzXCXMZPLGPAehTU2oqbpJI5OSaK/tDcW0+hdsi28gUVZcqkKUYzAcwqYtob0pu4nNKsyo6pxAy30AzaczWu4tKVnKsJVBBgpBAPI351xtDZLWJa7p1GZFjFxBGhBBBFchUUVwehp9fCnGMXH5u/b5GA7yOcBUcxkwJUFGAATxJtEqH11H2TsULwiswhUlRPQch5mK0/ejcAtozMALaTqgjjSnXh+kAb9fOk7bu8DCW0sNFM2FiLnxjWK8zUTlKbsjVSrCtN1I8FW5sUqbSpOsAzXUpxUZS6sJ8zpTfgkhOG7xQgIRJ/dFU2zN6EhDiloK3FCyUj3R5nSkqTsZaSF59KUIUAbkGTBJP4V4FWRUFKScsQQTEHrBvby5XivfaT6nFSUZEmZmOhjTxivTFBDhSQoNoSjKkXmATf1JJ/HU20KkqdOUlzgw5LiwbO2qhChnalIM8JUJPUgmKv8Zt9Lw4RCdCCsj4xNKCVpzQCVVe4PZWZGkeorj1tS+WcWSJjNslMgFYUSJUHVSYCgZtBJCjcgxJFQ2d5mkgJcLp1njVEkAG19QlI5WSBeL+G1MLlJ/Gl3FpvToayb5sYlKxpuz9+8IMyg4vMqJ4FSSDMkhME1IONexMKY79adZls9Bou8wIvytoaSd2d1lOJCygqSoKsFZbwQk+MG8VqHZhu84yh4umUyAj0Fz8T9VD1clxY7H/ACQt7Q3exTwGdnEKyyRwN6qKlGSg6ZldOvgKXUYZSJQsFJSTmBsRB5zpH4eulbfOJafAaDiypJUEoWAMo1960+FZ5i8b3ylOXGdwq4tZJtIHO+vlAGpq02plVw0dnbsRXGgViTwgCAbX6+HgD68xWq9iB4cVeeJqfAw4T9Z51l4bzTrEcvqjxiPq8AdT7FQAnFBPugtRr0c6/bT6/kZPU8pptFFFeeTBRRRQAUUUUAFFFFAHFK27jfdB4qBGfE4hRPOC6qD/AIQPSKaqyraG1y3iHglxTY7xcxcE5lapNvWK1GG4bTpud0jRmn0xbn8TNeyM1ZR/8seR7uJbMfTHjyMAxXie0fGDRWHVcjUjToSv1pnRkddGSNhObwrC98ezPusZLTgKXStxIKYCDMlJIOgzCLaeVT1dpO0To2zJn53TqM/pSvtLeLaLq867zoA22pIvEAEK6db2rktLOStdI7Ti4vJoG7eHGIw6mn5Rnf7oReyQCY8CRE+NSV7LwuDLjclJJHvNKiDmywUgyDlUZ8KzLZO+GLQ620nuwQ6CB3LYhZtNki9Oq9o4pYPeJSSo5lEIUJOXL7yHEn3bRWI6LarT+hUmnK7vYg7d3TLiXXGloIbSpRSM4NswJEphVwRYwCCKRN48OkOICVEgN3UdCcypjqB7tvonXWtIG8DrKHJYQG1trQow4MqSFWQFLITKjOn3Vmm1m1PLSdAEBKUjkBMCwH56aDlSiqdNpcYMVMyxwdtkoBUmASJ1CbE+elOrzobZ94C3KJ/PpSw+CEgpsYEHxqWH1FnKoZiPzyNT6vTxo2zljY4KDauKkkTNUb5jWrTGsmdCKrMQwRrSoWEzNZ3ZxrbeDQomE5UifOBWi7PxzJbCGVpUEgSAoE+ZGvrWMbp47+jtBTReQFELCbkBJ1I1IrWNiY3AOZEpDaXQJSFJyqgn5sxI8PCsbeR7d4plzi8G28iFpChHP7jyrFNv4EJxeIQgHKl1SRebA6Cf99fGFbTingAYNYtvK8VYrEXiXVn/AG+71+N+hfja+AuUcXK7E4gBKgDwjn+dZ66m+onNpXYO6VJxZPNbf2OVlq0xJVcCYHhzN9en5tqfYSDkxUiLtQOghwfdXoVvu2JmvCzVaKKK88lCiiigAooooAKKKKAODWEbb2oE4zEcZTDz3zQQOJQvrrpppW8Vju3ezDaK8Q84y41kW644kd4oEBxRNwUQDBjWn0Gk3cdSltbFR3aoN++bNiCFNkaEkWHpfUXtUX2nOQCMOuVKBjhskFWafokk8uXkReYjs72wP7Jpz99k/wA0VXq3H2mgqUdnhROXTuyBl1gIXzFjEVZvj2aGuaKn2ZN/kmVGRGV+BEdZ15+vhXVWz7A9wqbQEPXiDEggg+h5eMn2e3Yxqff2W55pZc8foT+RUJbLralFWAcQFWI7t1JAIIOUlNpnysLUbjNzqcLmKlrZfVmUQCCFEQYVNpJBkePpXmEpTP8A9hAABzFOloVIECJIg614rxjKP7N9JIue8gg+Ei55SeptUfFbYAgsuPJV84KWCLARBBk3nWi4XLDFbRASUpxDxMEFKgqFX8TYRa41HwssDhypxCDcrVFh1I5EaX+ylF/aC3MgWrNlsCdbkannoPhW79nGxsiAnENpKnEh5JUmVZFEgG90zlmByKZvNKqSUUr+p1StlnXZ+xEuuKStChxEEmAnKAE24vCdK8d4tywzJQ4FaRwnn1yz99NG92DZwzaXEICMzgC1JHVKje+hUB+FJ+M24pYgLb00UtaeYAibcgZ5ReNKROKr88Fml08qqU1x/O5n22EOJUc4AHIjQ+vqLGDcSKWsc5Nqe96W0qaURkn3iUOE3Ta6SBFjEi1IDyIqKdJU52Oauj0p2+Fx07LE586c5QpJkEXsReQdRWuYbZZUgd+WXkcvkk/6pr5u2dtRzDuZ2lQftFaNsTtEfKAIBpNRNO4unK62mp5UoGUCE8hyFZDvEoe14j+8V9opiVtzGLEhKQPU0rYhtS3l57qKzmgcybADmonQevIRToH438hrg5Wijrg8GpxQSBmJMAC0npPK1yr5oHlWt9lTbaVYpDas5R3SVrAhJXDpIQOSUzlHkazJ5wsjumxLygAsouUAkQhHVajz5ni5CNL7Jdlez+0tky4O67wD3UK+V4AeZSIk9Sa9Cs7xJ681t2Q4/X9vQ0OiiioiEKKKKACiiigAooooAKKKKACuIrmigDiKIrmigDqpAOonzqG/sPDr99hpX7TaD9oqdRQBQvbiYBRBODw0gzPcoGnkKh4xsjagVy9mA9e9UaaqW8UlP6QJNilhEnlCnHP/AFNZk3g1HuWO1sEh9lTSwSFCJFoIuCD1BAI8qpcNuKwlBGd5SoIC1OqJBIIkJBAt0imBTYURewFgK7JUAbUxSa4GQr1ILbGTSMT3+3KxrDM/17Xz3E6pSCDBRqBwglVxYac80UxNq+ve9HjWGdpu5Ps+IL7LZTh1wbRCXDOZMagGJFouQOlIq3fiY515VpXnyZx7B4U27ibGDmbwP21y3sArJSOcR+8JH4VoW6e5LuEJ7xJOcA8NwCOUipneSwMVoPIN7PyiOVJruLS2484mCtS3AjohOYhR8zcT0gaSFPe8mLUhBS02sk6nIq3rFZ9sfZ8KUtab51BCSffWCZzdEpuSfDnEGnRRtJ39DVSfhsifu3hQ2S4o5HLrzqE90g+86Z1WfdQnqecGHTsn2oH14soTlaSWktgmTl+WJKjqpSiSSrmSazHaeNznum5WVKgxbvHDZOUA6TZI6CbxNav2S7HQxhlEXW4EKWeUwqEjwSDHiSTzr0KuI3fLI58ZHuiiipBIUUUUAFFFFABRRRQAUUUUAFFFFABRRRQAUUUUAFJ28+1ixigUpSrM0kEERMKXHELjU6yKcay3tNxBGLSACfkUmxAjjcE3plOO6Vh1FJysywG+SkEgsLiblKpN/MAHTlFd09qbCNWnkxrwD7jSDicSQZCHgAfmrkZbzEQSLa/ZVbiMZBOZWISUCDKQYEkG/LiUBbqb3qlUIjZU4djTVds2DH6z+GaVt8e1dnEtllLSygkZiSEmxkRIV05gUoO405in2jxJUyIgCdSL848qjuYzPPyzK+ZzMkAwLSQNZMX661roQ7mVCKyWmD3xZREoeskJ+YbAyPo6U2YnexrEltXy6FBlKJKUGwCpI+VABVmv5CKzLFNhxSAFsJ4bqSSlJvcnhF/KrTDbfxKEpTnw5SBlTOU+6kQDFxbmY864tPThmKGxqbXc0TA7yYVtxCnS4kJK1ZUtEC/upELPAmVGOpHIRSnt/aYS9iEsknOtwA/RbUoqygdVG59OgyxEbcxMcWHYVHgJIM3svTlPiPSlRiFLlUEEqJPT3rj0tzrcaavcJy3u7Za7nrPt7VpIz5R04FCR4nWt+3c2YWWUg+8QCR08PrrLux7dFTj3tzkhtvMlkfSNwVeSZPmonpWyiptQ05YJajyc0UUVOLCiiigAooooAKKKKACiiigAooooAKKKKACiiigArGu2FC/bUkMrcT7OkAhK4BDjk3SImOR61stcRW6c9juajLa7ny47tNAPEh5B5w4Rb94VHG021KA755KTIXKgrhN4EePI/jX1UpsHUT51Ee2Iwv32WlebaD9oqj2n4DOqfMru2Qok+0Oi1gWgYMXAg2EiuFbWAicRmBBzfICdDAvqDYRNvhX0Y9uPgF+9g8Mf/AgfYKgPdlezFa4Nofs5k/yqFd9oXoc6iMCdcSVKUHML3ZgXQZgEkcMXVeT1gXqO/CU5+7wqgm5CFmbZYgFV9ZtPOt3f7Ftlq0YUn9l5371GoD3YHs5WhxCfJ0H+ZBo68Q3owN/GNKQQGsirZSFk2m8yfu5+F3Hs93bXjloaEpQBmcWOSMxk9JPupEa5jokgveI//nfCH3MTiE/td2r7Epp43K3Na2bhgy2SszK3CACs8pA0AFgPxNclXVsBvxgucFgkNNpbbSEoQkJSkaAAQBXvRRUgo//Z">
            <a:extLst>
              <a:ext uri="{FF2B5EF4-FFF2-40B4-BE49-F238E27FC236}">
                <a16:creationId xmlns:a16="http://schemas.microsoft.com/office/drawing/2014/main" id="{366237DC-43B0-4F54-B71A-2B10F6110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030288"/>
            <a:ext cx="2133600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0503" name="AutoShape 19" descr="data:image/jpeg;base64,/9j/4AAQSkZJRgABAQAAAQABAAD/2wCEAAkGBhQSERUUEhQWFRQWFxoYGBgYFRocGhsYGBgXGhocGhkYHiYeHCAjHRgaHzAgIycqLCwuGx4xNTAtNScsLCkBCQoKDgwOGg8PGiwlHyUsLiwsLCwsLywpKSkpLCwsLCwsLCkpLCksLCwsLCwsKSwsLCwpKSwpLCwpLCwsLC0sKf/AABEIAOAA4AMBIgACEQEDEQH/xAAcAAACAwADAQAAAAAAAAAAAAAABgQFBwECAwj/xABJEAABAwIDBQUDCAYIBgMBAAABAgMRACEEEjEFBiJBUQcTYXGBFDKRI0JSobHB0fAVU3KCk7IkM0NzkqLC4RclRGKD0hY0VAj/xAAZAQADAQEBAAAAAAAAAAAAAAAAAwQCAQX/xAAyEQACAQMDAgMFBwUAAAAAAAAAAQIDESEEEjETQSIyURRSYXGhBTOBkbHh8BUjYtHx/9oADAMBAAIRAxEAPwDcaJqk3m3sawKUF0KJXISEjXLEyTYailhztTCsuVtYCjAgBRJtYXubiw6iu7ZWukU09JWqR3xi7etsGgKXGtQcVttCOS1fsoJHxAqhLmKXc4d3/EzPw70EV5ut4j/87x9WvucpG6d8RMKEVyy0VvYkf2L3+A/dUpG3QUzlI8CYPqOVK7OMUoqSlhwrTZQBbUUnoQlwkc69PaXBrhXz5Nn7pobqdkatAYFbxj6BPqK6K3mA/s1nyIqnRtKNcM+P/A6f9NeWL2qq2Rl0dc+FxNh+42ax/eO7aZdjekfql/FP412O9Kf1Tn+X8aTto78sMSlYUp3k0GXUKg6T3yUgA9fhNZ9vJvjicUVIju2xq2kmPJaveWeosP8AtptOjqJvsl6ndkDbNi78MYrEKYazFaUFajYpGUpSRmBIJlWg6GYphrFOxfD5cc4ZJ+QUPgtrTlz/ADy2unzhse0RNJOyCiiisGAooooAKKKKACiiigAooooAKKKKACiiigAooooAz/tRaSpeESsKIKnAAkSSr5OEx46Va7sbpBsh51I7zVCLEN6jXmqCRqQmSBzJYnsChTiHFJBWgKyk/NzZZjxMAVIApm97bItlq5dCNGOLXv8Ai2/+kbF49DWXOYzKyg8pgm5Nhoa8G9usqKh3iQUmIJA6XE6i4E1D2ntJteJGEUyp1RZL0cOQpSsIIOZQkyRYiPhUbZ+LwT4zZRnDqmyhYJcDrEhQyyrMUgzKZEGZpZEK+6W7LeC2jjsY48gpcK+6AWjOUrXncJbTrxJypgyYPCCQK0JzajIBJcbgCTxjSJ69L1UOjZ6WwpTjQQsKUCXiAoJCgsjivHeKB/aINQsK1g3nXUpADeHJadUXeHNlbUE3VISM8zIGZJ6CgBsZcCkhQ0IkW5HzrvFR2MY3lJStJSiyjmEJgScx5QL3ro7tdlKCsuoCExJzCBOgtzPIc6AMc7Vif0ksDm00P5uYv6CJ8dKTLASYHTkB6AWFuXW0ERTh2r32kuLy01H+Y/mbfbSm3gwOJwhR5AXSCOg+dyuevrXpU/IiqPlQ7djCpxijBjuFQTz425gaxNbRWOdkL+bHL/uF+Z425MxJv6fadjqOv5xNTkKKKKSLCiiigAooooAKKKKACiiigAooooAKKKKACiiigCLtPGdy0tzIpeRJVkTGZUck5iBJ8TVTiN9mEYJGM41NOBBSEgFfGQIIJABSTBk2g1zvhvA1hmoccQ2twEI7zPlMFOa6EqIgHp0pE2i5hTh8W0zjGMrzqXWELK0JaStxp10ZshspxCimBAnxNbUG+xpRbG3aGEQdpd+442G28MWVjOoKStx1K0lUDKkECOJQmdKMTsdpGKQ8z3Xd4dpxp5kKSjuw6UO57QEq4JIVEgzNr1bbjSmNoNtPsOJxa3VpWXQAkvNJbUHAbkJIMZZkQLRXgz3bQxrScSw4MQw2hDisQ2IWjDdwe8BVN8oVKc2p0i/LMLMtH8AhOKwbye4bab9odUA4kQH0JAWJPHKpJWLcWp1MTaGxHCXiVISTtFrGIQXkpLrSENIyzPCoqQVJm0pTcaiE2hIaCmcT3OJGFZaOR/CONOlpvhC0OkxlUtYkRIOpm0rF4J0h53DvAYlxDYW3DDmFecQ0lIjMc7aNUkZkmBOUnUswyT94Ng94CppsJcU7hnFoW6M2ITh3M3dmVlOkxOpgGBepG9+z1YnCu93hyXCWDcIC1ht9Kym5+anPEn5xjWo2H2KSrGoxSVujEOZ0qbNi33aEpQFC7ZbUlUElOoUDJMN2HBCQDqAJvN468/OuHDFu1BwJ2iuBA7lq2gAAVGnTp9YpExGIOaBxKnQaDnFvsFhfTSnntXP/ADJf9019i+X5566Uns4CxASTm1JtN/A+Gnn4GvRptKCbKYcIcexEzj3STmV3CpPL324jr9nStvmvn7c3bX6PdW6EpUSgoCSSACVJMqPP3dPHXlTBie0TEum5CQfmpED4kzXnaitHddZMypuUjXi+kTJFtbivL9It/rEf40/jWSMY1w2ytzr77evWAdalM4txJBCEyNCkpMeRCjSOr8GdVFeppytsMjV5sebifxrodvYf9ez/ABUfjWbOuOO+8gq81p+vnXU7BJH9V8DP2Urry9070I+8aX+ncP8Ar2v4qPxoG3sP+vZ/io/Gsgd3dUVKCWiSDBGQ9YsYg+nnS/tvZ6WDDrakqMwCkiY6REjx0raqTvbaHQXvH0D+mmP1zX8RP41KadCgCkgg6EGR8RXyksBR4UjyH3q+4fGvobswRGy8MIjhXYde9XNVunKMbyFThtQ1UUUVgUFFFFABRRRQAUUUUAZd23YfP7ILgS9eCY4W4mOpEUnbP2m6SlOZKglTRSCkpjuYCbwQcwEkzPjyrV9+USWBMXX/AKOfKvA4f+jw0I6nr61l63p+DbexbStsVxYxO1g20Eq7tUiDeLTmI8iQLeGtLz28IBK1IZVHHAcuVZ2lKKZB97J7p0kGdQbP9Jllwq1VEA9PKr3C4X2lk8KSu0qyisx+0I+79RuxIQ8JtMKghpuQoAKK05iM61qBJSQqc4AvIAOoIi82ThRnbWW0HK1lNkwVhCRm6GTxaA30m9T8XuslCTATJH0RYefrVTjNqIaGVCcwzZeEDlaSTAF+ZNb/AKhF42v8w2xJm2cY2AR3AVbLcoOgVxcjJJGnQXMRS7tdCVoUGGFIUVyISgcMNpABSoxebDqfGLDYzDWLUeFOYXyqTBvV0N1cOnNnaRwx4akToelaWvhHmLOqC5RmjCjxZiSdNZ08+X+3gaadj7KUtOYk3gISFSVK0gASbdMvSbG9btphCHl92kJSAm0mJvJuZOmk+ZA11/s83UQww2+eN11CV5iPdC0g5UjlbUxfytVsqycFNdx1DVrTKb7vC/nY9N09yEMAuOpCnV/NVxJbB+aJkE9T6C1ywnY7B1Za/hp/CpmlLjuzQ6twt4hBS5BKEmbiOKQqeUR7okkQajcm3dnl1as6snOTyVPaZs5LGznXcLh2e8RlVm7hlWVAUM5haSLJmpO5m7zb2AYcxeFwxeWgKVDDYkKJKZCUwDlyyBzmrE7FxGWDic10nibBuDJ53kgROnK966K2TiEqC/aBwgg5vo8BN4tdJM3jN4Vm4q5JVuZgj/0rPo2kfZXRW42CP/TN+gI+w102Mw8tSXHHg6hPeJGUpgqzQFjJbQEQTIv1IDBQduxR2zuJgk4d5SWACltagQtYghJINldRWFGI5kqHEpRlR5a6D6/3Zr6U28f6K/8A3Ln8iq+ag7ASACVGISAZJA/38fUVXp+46m7nbu8vSLzAtA1v18+onrW+dmx/5bh4jRemn9ausGRhNFOwZghPzRabj5x6DTzFb12cR+jWI0hcfxV1rUeVBV4GWiiiohAUUUUAFFFFABRRRQAu74MZkoP0cx/lFL+zd5EBJbUqU6X+6BTLvZikoa4jGZKgPPhrI9o7zPNKU20G20oUUiEAqOUxJUqZJ1qb2eVaq1D0LaXksXu8Wz8OAFoWZUdBcfWLVZbn7Ray5ErMnW3+1UbgcWopcAzA8S4iE2tHx+NOGxMK0pOVClSBqk5Y+FRW8dkOeFkqd6mTBPeEJ5g8M/DWrLYuzGksgECI51B2lusAVLWtSyTPEomAPOvBWK9nZbcckoMJsJAUTAJGsT9tagrSNLKsi5wmzmg6FIQkZZ4gB5RavDeHYRxCCUKKFSDaLjpeY849KibN2hiCnI2ht0TIXmi3jAN6v2n1oQFLSAOYBmB1nnTzDVjFt4cEtnELQskkgETGbKqcoMASdLgfC1bzuxiUjC4VBUnOcO0QmRMd2m4GseNZF2ivJ9vUQJ+Sageip5ek+PjBbtopPs+DxDCSrEYTCs4hKUpMraKcrzYN5zNzCZJlKK9OX3USWqaIp5MwSJ1ibx1jpWe7obuHFbLwra1htKHC5wtw6Ch9agAsngm0kJmCRzrw23iHm8Zi3WAfaDgGlWSFKSDiV5gkXBU20QYvcAwZvZ7zbTebKk4Jxbg9hxTiiFd5kcbQk4dYUc3EpRUMvzomOGlCDvsbEvutBTuILWJTiF943lJMB1QDQbKgChTWWFAaELnU1T7YxK3dmbSccxC1ZHsQykZkhAQnEAJBAFzECTytzveYzeFXfYHu30BDuGxC1KUUlBKGmlIUpWoAJUbEWB6WjM7XxSAlh5JRiV4dwtuKcaXhnHUBPGrKAtsZlJgZUjii5ig6TRi33MVjGA73XdIb7gmBIWgkvG0LHeSkg8PBESSa9Nk7TeexTzLjmQNMMKSW0hPeF1Kyt0BYUcoUnKE6C8zIim2tvQ6w0532HdGIbwxdQl4MONHKtpC3Atm4CM4UUkJkC0RTMjBuF9Hfdy60UGM4BcDgI4kEIAyKTqDoQmNYoOFNisU6cRim1PlxCdmoWBCQlSl+0JUsAC05EnXw0rGkOBCRHvW+qDfSBzgc4mPer6I27hEdw+5lTn7hxObKM2XKo5c2sTeNK+bXEkpARaYvP5+rqQOYqrT9xtM6v4wkxGZUwB6zf15fHx3/ALMSf0Xhpucq50/WL6Wr58dwgSLKAEcR5n7o0t9ZtP0H2Yx+i8NGmVcfxF1vU+VGqvA00UVxNQk5zRXE0TQBzRRRQAUUTRQAhdq5ytsLKiAlSvdIBJOSAJtpJ9DSOjdovcUqJIClE6grJPIHQR8a0jfzYKcZ3DKllAlarCZy5bajrrUHF7snDy+e7UlIQAMqsxNki8nmRTqDhC8u7/QqhPwqK5Kva2GcLN21JUFSqxuAnUHmnWqrZW8ykEIQkk9B9ppg2xvOlbYSsgaiRIg35AQYsdeRpROJSXRC0EGw45WCVWvqoXA1kRNtDDV0bac4/kelT01SUG2h/TiUxxqlcSR0AuJqn2ar2jDAJE5HVW8lT8dCK8hstbbRMmSY8TPXzMfVUFzexGAWgPIPdqSnMpN4UBAJHMRb0FRQlkmStlDYlDRHG0AuLqAUgkzOrYvUJOxlqVKH3UN3lCoWCP3xIqRht+8ItvMHUx9fw1pf2v2ktAFLSVK8Yj7aqlJAmxS32RlxhAMwhu/or8/m8XZO38QhfE9iS0lKglKHnQJCQEpSEqEXgVC2ltRWIeU6oZbAQOQAIH2/nl5xlsorbOYQJIkGJMctNa9WNWNKlHcuTKV27j1sfbC3HI9qxejZjvXvHvcxVaZgWEdANatdpbwqQITi3UGBeDdWYkych+bAHiZ8KzXBbffaRwLMzqq8pv101FWGBxK8QJLmVXPhEcr/AB/GkvU0uXf8jnTTGNW9a0wRjVgFQJBDAUlJWtKrLbuoJABIm5nQxXXA7zOE937SlWZMK+SwyUkForylJZkcXBBJgyNaol7CX3qUvLOWOEpjrIA4YAnpVihjKsJQ4o9QoJgJHkPzaj2rT2/Y70kNOwttu93mW40kqlKpabAyJsmYSJknSeZgVGVvQ6yk9y7h0FLc5QwmAQkKySlYAANugt1iqXa22MjicO0Ul0iVAxw5uvidY8qn4fcBx0ZlvISTyLAI/nHx18a6q1F5v9DPSRC3i7Uca2p3DnuVJKVJKu5WkkEEEgFz4GkpFgJA5a+UX5/nyp72t2XqSytXfNcKSqzBSTlClRIWdb/V0pT2dhSshKUBS1fHlGht8Jv41XTnTa8A2jpnVlshbi+ccFO4CVcPERpOifjqfzFafu52mNYPAssZFOOoSrMZATJWpWupsenrVZu/uD7U6BADSR8osFVj9FMn3iL3iJuNJcT2MYL6T/8AjT/6VLXnKXhwI1EOlLbJp/IXn+15ZMzl8ABH13+NqjntTUf7RX58iKbFdmDDLZyPvpSkFX9idBJupu/rSzuJhWdqodKHMQ0WikHO3hlAhQUQQUti9jI8tamtL1+glTj6HniO0xS4yqcR5OH/AFTUcb6vK0xbqf3k/emnA9lnTFH1w2HM/wCSuP8AherliG/XAsH7qw6cveO9SPoKB3qxPLaDg88h/wBNeSt58by2iv4N/wDrTp/w2dCgpOJZEaRgkJjXkhYHPpWabzuLDzjDpZhpRbztsJStQSfOUiT9L15VqGnlPCkaUoPsSsbv5j27e3LUegS0Y8zkgetPfZBvLiMYnEHEPF3IpsJlKREhcxlSJ0GvSsaGFEydATA5D6rnxjzrW+xQcOJ82uUcnatdCNODzdnKiVsIbN5EK9pwihoC6FfvIEfWKm7Y2aMRhXGiYzpgHoRdJ9CAa52wvibEa5vSMteywYAiT9Q/3qSPLEqTi012/wBmc4HdDGrNwW7mSp9JJ5EwEK5aTB9LVWYTCOKxKW3Q6hLbgUoLCQmEHRPCNYFxyk1rjSSNbVzicEhxOVYkfm4PI06VWbTtyelH7Tnm8V+Hb9RW2w4l3DuFNunmLj64rP8Aa2y1YlCgrkkqPpH3mn7E7ILKi1mJbWSsKOsaZT4gxUZ7ZaU8CL5kketjr5ivEkmnkxGStgQN2dgJUQgmD1ItTJtXcsNpnMg/UfhXtgt3G0qK1JEpN1KmAegA1NWCsC88sJCwlsfRQASPMyR9tavKx3cZyNjAPlJlCUpSpSvoggmR/wBxi2sa3sDa4rd9heRaEfNSqSbAQLqMnTpPL1r03xwqvbiw2JBbbMA6mCCo8yAL/jSvjHwp7ulOrQkW99S0KymApKR1jSYr0K0JSpU0uQVVt27IjbyuIQ4ENmUjVXUnn5Vb7rYUKIUhRSoG8XSfMa/CvHbK2XkZZy5U8PAlAMepJNL2ytsOYR0KTcA6eFIlQnGO2SszjlaVxk3o2sprFIUEZR1BkGRraw1r1Z2gSrvAfeuPSqpzGYbELLuIzNk3S20JUT1Uo2E9LVCYxCkAjKpKQZRmEcJ/PLrSunix1TyWmyN1nMQ4VrLyVKUpRWmFBRJJSRJtyGlaluhgX2mVofXmKLzJOoFr3saouy3aRWw4lQkIXwmOShMen3054Rz5FxYIues0xu/JxRtwIO8e1NpEO5cqGYNiUhRQQZy81WuR40dne77uJJKTkYHCtWUEyI4USNSCZPRRJkkGnnaTSHMI7nSDDS9RoQhX31H7HURgFXn5ZR/yNfnlV2nltpuxnrSotyj3wOeCwSGkBCE5UjQfaSTck6km5qJtLEvIcR3aM6DIUByuOInmB0F9Im8WRpOTtN5eM2g0FvENdz3SW0tnKVs5iJWIuq/EYrhA7vLLJja2JiF4Yq1lQMTabpjxyiJkzpVVsNhWCZyYfCLSFOd6scRJUpTYXwhASmxMBMABFhoD77J3ixS87LjSDimGWlPZZyF50KUEJjQQm6rgFVgQKlMbxvOYlOHThwhXcNPr7x2CgLWtCkQhKgVJKDoYPURcOHdW8TpORLCkqlF1SYStUFRSEgwmCD4i0iSGBNI+7m9SyljvQV4jFKfgAkoQ3h3FgmEokaoTABmxJF6t072HM00phaHnXXG0pVZJS0nOp0KInJlIjhkkxGpHbAMJr533xH9Pxf8Afr+PL1+vzEitq2nvC40thBYu9iO5nvExHdKczDQmQgpggQQfCcY3uwwVj8Xm93vlzeJuNTyHn9WtUafljafJQ5yvhQAQLEmcoi9+vgBPPkSK1jsWayjFAqJu0bxzDnIe75Vly8YAnKmEix6C2vlp5+t60vsNeCk4qOSm79bOGY5a0+t5GMqeUd94MahtbJWSAc4mLCydYv8AVXkxt9uYLrarWhaZPwt6VT9pmIyhjS5XqYFslI7z+YD5NCpA0XBIIHI8+p8fWpYUtyudjRUoJ3NfaxKVXKh5V7B9H0vrrBX0EkZWHBqTlXMi8RBHS17/AGwMyjEHFiUqIAVI4SQTMjQiIiSR40z2f4mHSt3Nx3k2iwhola0JPzSpQHFyAKutKexdqy9xLQUkm4dQRceCuoFZRjG2zBUt+6bFaCbjU6zHw9YvXYrDoCZQ5nMkEFEEQNbnT89axPQRm028jIeFWPovbWMlKAhCFoIOY5FKykLQMx7tQJGUqMamJmAaq2Nsui3cBvNAOYOANjg41qI905jAFxF+cZJsPa2HQykLMKBM/I5hcmOIeEVbYfbmH+a+B+66n7Odb9misND4OMVZpMvd48SBiVLcBQlTLKlyYVlUk/JDQySbm1ukylEQlx/GJCEcybWSAZVE2Aj0qVtbafeLnvO8SgAAyTMAmeK5iY6+XNh3P3XflTxbV3akLU2oIKiSRaIE20gxWukk43fAni7F7aexHVJBggTqPESKqhhWU/1hWqOSdT5nlW3bDYaSAMQnUAZS1ksIgkelLu8exMMUlLSUJSTqknMJjmSRoTwx801PqYupO6GU4SqSwjKEYuHpaQbHQkH42qy3k3jRjHEDuy0QkJMKlM+AgAA+VRsWwWVZEAnMMxWRBI5iPmwbET6wRNXiASc0kwdTUbhnPYxPdBuL57mtbpYksYdC2kZkiy0ggKnqM0A+pFSlM4W5JxeGk5i3kWAT1ESPhVJuFtpA+RetPXQg0/foFsJ4X3Ut65Avh/GkLF7lMWrEDGbUQ5hnO4KsiGlCShSfmn6YEmom5AfOyHPZVlD/ALQchsQVBptQQoKEZVRlOkTyNQN7d4W0NqZbM2Iga6HU0v7A33cwrbbKWm1gOh1JUpwELyhA/q1AEADQgjw5C7Sxc4yt6oRWjuVkae/vip8bOcw6srT77aHRCSZU26pTRkGCktwqINxRgNutoZO00tZW8S42lfGsryd4GG1kE5ZEglCQIBNyRdcTtxSlNITh8KcmIcdRkedSA+Ata1EJmTK1CLi8eFXLeI+SQDhkZC4l1LSXld1nJLuaMkwlQK490GCBpTnTaJNjJmK20juXsd3SkuIfOEVkdjOlvFdwCo5YMFRULSJIBvXGG2vhk490JKW8QnJhQh18IUtsHOFttqHEJcUQZlUGl3EbVC2nUHCqS06vv1pGKsl3MXSR8iVJVmbzlFxJBjirvj97w8goxGHWpoqDwCsQ0QQkodypV3YVCSQImRBTNqOnINjLfY68KpbbDJyu4XEPIQFPoGITmWrvT3Sk8TaySYMynKRcCJA2gxiAxiEB5UPkNvpAKwTLJUWwmO5VGU2sIVA94Vx2yjELCH2XVKw7iXpUWcwUheZAzgAkAj5oBIEEkEzJwm2UYVBZbbxHcpcVCB3UozELKAsuA5JX0sFRm0jmxhsY0Y3YIdLKlOLzMvB5JGWCci0FJERlKVq0vzmsM30VGOxcm3fL8Of5jy5aHUMV2tYZoDvWsQiSQJS2TKSUmwcnUEelZJt3aacRin3m5yOOKUnMBMG9xcfnpo+hCSeUbpxaeSkUhShmIOXkkC58/Sb/AAFa32FA5MVMatQByEOW/P21l2JcI0NvpHl1nqZ+PxFah2Ee5ioFszWups5c/npTq/kZup5SX2xv5fZLpEl33/dsG9YrNjicwByMqGUA/KBJ0T8D9dzW770bm4fHhAxAUe7JKcqymM0Tpr7opWe7DMCrRzEJ/fQftRSaVWEY2ZiFRKNjKH+EhRYIE5Tld1KkkJHgc150kfHovDFKUp7vEyQM2VVieYgdCI9T4VpTvYCxqjFvJ80oP2BNRHuwNckox6pPNTJ6zch3rem9aHqd6iM+RiDMk4u5AAN5MiBOvMa6mK8Hn+6cMvrTnBUqWdCYKZBm0qMgcgReaenuwvGgQjGtkC4BDibgyNCrnUf/AIQbWbTlQ/h1ACB8ouwtpmbt0o6sfU5uQjrxUEn2hsmySlbKhoVEZhliep1vRiXypK8pwyglJIyphQEGSI0PrrHhTU/2Y7aAIyNOD9to8iJ4wL3N9aXsR2TbUTrg1n9lbav5VmjfH1DciBsUBSTNzJtfQAdPTzt5HfezVpbeH7pyym3FpIOokhWX93MU/u0n9kHZu6hZfxrSmy2r5NCxBKxELI+inUdVX+aKdNzXCXMZPLGPAehTU2oqbpJI5OSaK/tDcW0+hdsi28gUVZcqkKUYzAcwqYtob0pu4nNKsyo6pxAy30AzaczWu4tKVnKsJVBBgpBAPI351xtDZLWJa7p1GZFjFxBGhBBBFchUUVwehp9fCnGMXH5u/b5GA7yOcBUcxkwJUFGAATxJtEqH11H2TsULwiswhUlRPQch5mK0/ejcAtozMALaTqgjjSnXh+kAb9fOk7bu8DCW0sNFM2FiLnxjWK8zUTlKbsjVSrCtN1I8FW5sUqbSpOsAzXUpxUZS6sJ8zpTfgkhOG7xQgIRJ/dFU2zN6EhDiloK3FCyUj3R5nSkqTsZaSF59KUIUAbkGTBJP4V4FWRUFKScsQQTEHrBvby5XivfaT6nFSUZEmZmOhjTxivTFBDhSQoNoSjKkXmATf1JJ/HU20KkqdOUlzgw5LiwbO2qhChnalIM8JUJPUgmKv8Zt9Lw4RCdCCsj4xNKCVpzQCVVe4PZWZGkeorj1tS+WcWSJjNslMgFYUSJUHVSYCgZtBJCjcgxJFQ2d5mkgJcLp1njVEkAG19QlI5WSBeL+G1MLlJ/Gl3FpvToayb5sYlKxpuz9+8IMyg4vMqJ4FSSDMkhME1IONexMKY79adZls9Bou8wIvytoaSd2d1lOJCygqSoKsFZbwQk+MG8VqHZhu84yh4umUyAj0Fz8T9VD1clxY7H/ACQt7Q3exTwGdnEKyyRwN6qKlGSg6ZldOvgKXUYZSJQsFJSTmBsRB5zpH4eulbfOJafAaDiypJUEoWAMo1960+FZ5i8b3ylOXGdwq4tZJtIHO+vlAGpq02plVw0dnbsRXGgViTwgCAbX6+HgD68xWq9iB4cVeeJqfAw4T9Z51l4bzTrEcvqjxiPq8AdT7FQAnFBPugtRr0c6/bT6/kZPU8pptFFFeeTBRRRQAUUUUAFFFFAHFK27jfdB4qBGfE4hRPOC6qD/AIQPSKaqyraG1y3iHglxTY7xcxcE5lapNvWK1GG4bTpud0jRmn0xbn8TNeyM1ZR/8seR7uJbMfTHjyMAxXie0fGDRWHVcjUjToSv1pnRkddGSNhObwrC98ezPusZLTgKXStxIKYCDMlJIOgzCLaeVT1dpO0To2zJn53TqM/pSvtLeLaLq867zoA22pIvEAEK6db2rktLOStdI7Ti4vJoG7eHGIw6mn5Rnf7oReyQCY8CRE+NSV7LwuDLjclJJHvNKiDmywUgyDlUZ8KzLZO+GLQ620nuwQ6CB3LYhZtNki9Oq9o4pYPeJSSo5lEIUJOXL7yHEn3bRWI6LarT+hUmnK7vYg7d3TLiXXGloIbSpRSM4NswJEphVwRYwCCKRN48OkOICVEgN3UdCcypjqB7tvonXWtIG8DrKHJYQG1trQow4MqSFWQFLITKjOn3Vmm1m1PLSdAEBKUjkBMCwH56aDlSiqdNpcYMVMyxwdtkoBUmASJ1CbE+elOrzobZ94C3KJ/PpSw+CEgpsYEHxqWH1FnKoZiPzyNT6vTxo2zljY4KDauKkkTNUb5jWrTGsmdCKrMQwRrSoWEzNZ3ZxrbeDQomE5UifOBWi7PxzJbCGVpUEgSAoE+ZGvrWMbp47+jtBTReQFELCbkBJ1I1IrWNiY3AOZEpDaXQJSFJyqgn5sxI8PCsbeR7d4plzi8G28iFpChHP7jyrFNv4EJxeIQgHKl1SRebA6Cf99fGFbTingAYNYtvK8VYrEXiXVn/AG+71+N+hfja+AuUcXK7E4gBKgDwjn+dZ66m+onNpXYO6VJxZPNbf2OVlq0xJVcCYHhzN9en5tqfYSDkxUiLtQOghwfdXoVvu2JmvCzVaKKK88lCiiigAooooAKKKKAODWEbb2oE4zEcZTDz3zQQOJQvrrpppW8Vju3ezDaK8Q84y41kW644kd4oEBxRNwUQDBjWn0Gk3cdSltbFR3aoN++bNiCFNkaEkWHpfUXtUX2nOQCMOuVKBjhskFWafokk8uXkReYjs72wP7Jpz99k/wA0VXq3H2mgqUdnhROXTuyBl1gIXzFjEVZvj2aGuaKn2ZN/kmVGRGV+BEdZ15+vhXVWz7A9wqbQEPXiDEggg+h5eMn2e3Yxqff2W55pZc8foT+RUJbLralFWAcQFWI7t1JAIIOUlNpnysLUbjNzqcLmKlrZfVmUQCCFEQYVNpJBkePpXmEpTP8A9hAABzFOloVIECJIg614rxjKP7N9JIue8gg+Ei55SeptUfFbYAgsuPJV84KWCLARBBk3nWi4XLDFbRASUpxDxMEFKgqFX8TYRa41HwssDhypxCDcrVFh1I5EaX+ylF/aC3MgWrNlsCdbkannoPhW79nGxsiAnENpKnEh5JUmVZFEgG90zlmByKZvNKqSUUr+p1StlnXZ+xEuuKStChxEEmAnKAE24vCdK8d4tywzJQ4FaRwnn1yz99NG92DZwzaXEICMzgC1JHVKje+hUB+FJ+M24pYgLb00UtaeYAibcgZ5ReNKROKr88Fml08qqU1x/O5n22EOJUc4AHIjQ+vqLGDcSKWsc5Nqe96W0qaURkn3iUOE3Ta6SBFjEi1IDyIqKdJU52Oauj0p2+Fx07LE586c5QpJkEXsReQdRWuYbZZUgd+WXkcvkk/6pr5u2dtRzDuZ2lQftFaNsTtEfKAIBpNRNO4unK62mp5UoGUCE8hyFZDvEoe14j+8V9opiVtzGLEhKQPU0rYhtS3l57qKzmgcybADmonQevIRToH438hrg5Wijrg8GpxQSBmJMAC0npPK1yr5oHlWt9lTbaVYpDas5R3SVrAhJXDpIQOSUzlHkazJ5wsjumxLygAsouUAkQhHVajz5ni5CNL7Jdlez+0tky4O67wD3UK+V4AeZSIk9Sa9Cs7xJ681t2Q4/X9vQ0OiiioiEKKKKACiiigAooooAKKKKACuIrmigDiKIrmigDqpAOonzqG/sPDr99hpX7TaD9oqdRQBQvbiYBRBODw0gzPcoGnkKh4xsjagVy9mA9e9UaaqW8UlP6QJNilhEnlCnHP/AFNZk3g1HuWO1sEh9lTSwSFCJFoIuCD1BAI8qpcNuKwlBGd5SoIC1OqJBIIkJBAt0imBTYURewFgK7JUAbUxSa4GQr1ILbGTSMT3+3KxrDM/17Xz3E6pSCDBRqBwglVxYac80UxNq+ve9HjWGdpu5Ps+IL7LZTh1wbRCXDOZMagGJFouQOlIq3fiY515VpXnyZx7B4U27ibGDmbwP21y3sArJSOcR+8JH4VoW6e5LuEJ7xJOcA8NwCOUipneSwMVoPIN7PyiOVJruLS2484mCtS3AjohOYhR8zcT0gaSFPe8mLUhBS02sk6nIq3rFZ9sfZ8KUtab51BCSffWCZzdEpuSfDnEGnRRtJ39DVSfhsifu3hQ2S4o5HLrzqE90g+86Z1WfdQnqecGHTsn2oH14soTlaSWktgmTl+WJKjqpSiSSrmSazHaeNznum5WVKgxbvHDZOUA6TZI6CbxNav2S7HQxhlEXW4EKWeUwqEjwSDHiSTzr0KuI3fLI58ZHuiiipBIUUUUAFFFFABRRRQAUUUUAFFFFABRRRQAUUUUAFJ28+1ixigUpSrM0kEERMKXHELjU6yKcay3tNxBGLSACfkUmxAjjcE3plOO6Vh1FJysywG+SkEgsLiblKpN/MAHTlFd09qbCNWnkxrwD7jSDicSQZCHgAfmrkZbzEQSLa/ZVbiMZBOZWISUCDKQYEkG/LiUBbqb3qlUIjZU4djTVds2DH6z+GaVt8e1dnEtllLSygkZiSEmxkRIV05gUoO405in2jxJUyIgCdSL848qjuYzPPyzK+ZzMkAwLSQNZMX661roQ7mVCKyWmD3xZREoeskJ+YbAyPo6U2YnexrEltXy6FBlKJKUGwCpI+VABVmv5CKzLFNhxSAFsJ4bqSSlJvcnhF/KrTDbfxKEpTnw5SBlTOU+6kQDFxbmY864tPThmKGxqbXc0TA7yYVtxCnS4kJK1ZUtEC/upELPAmVGOpHIRSnt/aYS9iEsknOtwA/RbUoqygdVG59OgyxEbcxMcWHYVHgJIM3svTlPiPSlRiFLlUEEqJPT3rj0tzrcaavcJy3u7Za7nrPt7VpIz5R04FCR4nWt+3c2YWWUg+8QCR08PrrLux7dFTj3tzkhtvMlkfSNwVeSZPmonpWyiptQ05YJajyc0UUVOLCiiigAooooAKKKKACiiigAooooAKKKKACiiigArGu2FC/bUkMrcT7OkAhK4BDjk3SImOR61stcRW6c9juajLa7ny47tNAPEh5B5w4Rb94VHG021KA755KTIXKgrhN4EePI/jX1UpsHUT51Ee2Iwv32WlebaD9oqj2n4DOqfMru2Qok+0Oi1gWgYMXAg2EiuFbWAicRmBBzfICdDAvqDYRNvhX0Y9uPgF+9g8Mf/AgfYKgPdlezFa4Nofs5k/yqFd9oXoc6iMCdcSVKUHML3ZgXQZgEkcMXVeT1gXqO/CU5+7wqgm5CFmbZYgFV9ZtPOt3f7Ftlq0YUn9l5371GoD3YHs5WhxCfJ0H+ZBo68Q3owN/GNKQQGsirZSFk2m8yfu5+F3Hs93bXjloaEpQBmcWOSMxk9JPupEa5jokgveI//nfCH3MTiE/td2r7Epp43K3Na2bhgy2SszK3CACs8pA0AFgPxNclXVsBvxgucFgkNNpbbSEoQkJSkaAAQBXvRRUgo//Z">
            <a:extLst>
              <a:ext uri="{FF2B5EF4-FFF2-40B4-BE49-F238E27FC236}">
                <a16:creationId xmlns:a16="http://schemas.microsoft.com/office/drawing/2014/main" id="{5CBA3221-0E75-400C-B632-F84698FD1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030288"/>
            <a:ext cx="2133600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504" name="Picture 21" descr="http://www.premiumbeautynews.com/IMG/jpg/schwarzkopf-perfect-mousse.jpg">
            <a:extLst>
              <a:ext uri="{FF2B5EF4-FFF2-40B4-BE49-F238E27FC236}">
                <a16:creationId xmlns:a16="http://schemas.microsoft.com/office/drawing/2014/main" id="{759D23E1-EEDB-4957-AFB4-54FD4BF4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AutoShape 23" descr="data:image/jpeg;base64,/9j/4AAQSkZJRgABAQAAAQABAAD/2wCEAAkGBhQSEBQUEBQWFRUWFSAUFxcWFxocHBYUGBYYFxUVFhQYICYgGBkjGRcXIi8gJigpMCwsFSIxNTAqNScrLCoBCQoKBQUFDQUFDSkYEhgpKSkpKSkpKSkpKSkpKSkpKSkpKSkpKSkpKSkpKSkpKSkpKSkpKSkpKSkpKSkpKSkpKf/AABEIALcBEwMBIgACEQEDEQH/xAAcAAEAAgMBAQEAAAAAAAAAAAAABwgEBQYDAQL/xABNEAACAQMABgUFDAcHAwQDAAABAgMABBEFBgcSITETQVFhcQgUMkKBFiI1UlRydJGUsrPSIzNDgpKhsRU0YnOTotEXU2ODpOHwGCQl/8QAFAEBAAAAAAAAAAAAAAAAAAAAAP/EABQRAQAAAAAAAAAAAAAAAAAAAAD/2gAMAwEAAhEDEQA/AJxpSlApSlApSlApSlApSlApSlApSlApSlApSue1t17tNGx711IAxGViXjI/zU7O84HfQdDUb69bbbWx3o7bFzcDhhT+jQ/45BzI+KueWCVqJdetst3pDejjPm9ueHRoffOP/JJzPzRgduedR9Qd1Y7Xr0aSivJ5WcKd1ol96nRN6aInIHGCCcnKqSTirQ6Pv0niSWJgySKHVh1qwyDVJKnHyfdeuejp27ZLcn+KSIfzcfvd1BOVKUoFKUoFKUoFKUoFKUoFKUoFKUoFKUoFKUoFKUoFKUoFKUoFKUoFKUoFY2kNIxwRtJPIscajJZyAB7T/AErJrQa8apppGykt3wCRvRsfUlX0G8Oo9zGginXrygid6LRQwORuHXie+KM8vFv4RzqGL29kmkaSZ2kdjlmcklj2knia+39i8MrxSqVeNijKeplOCPrrHoFKUoFZFhfPDKksTFXjYOrDqZTkH66x6UFxNRtbE0jZR3CYBI3ZFHqSrjfXw5EdzCt/VX9i+vXmF6IpWxb3BCPnkknKOTuGTg9zZ9UVaCgUpSgUpSgUpSgUpSgUpSgUpSgUpSgUpSgUpSgUpSgUpSgUpSgUpWp1j1qtrGLpbuVY19UHiznsRBxY+HtxQbalQxovyg1m0lHG0Qis3PR77n34ZiNyRyDuqueBHHAYnJxUz0EG+UFqLy0jAvZHcAfwxyn+SH9zvqDqu3pCwSeJ4pVDJIpRlPWrDBFVC141UfR17LbvkgHejY+vE2dxvHqPepHVQaGlKUClKUCrO7FNevPrLoZmzcW4CNnm8XKOTvOBunvGT6VVire6k61Po69iuY8kKd2RfjxN6afVxHYQD1UFxqVj6O0gk8SSwsGjkUOrDrVhkH/4rIoFKUoFKUoFKUoFKUoFKUoFKUoFKUoFKUoFKUoFKUoFec86opZ2CqoyzMQAAOZJPACuN142s2ejQULdNcDlDGRkH/yPyj/me6q9657SLzSTfp33Ys5WFMhB2Ejm7d7Z7sUEr69bf44t6LRgEr8jOw/Rqf8AAvOQ95wPnCoM0vpqa6lMtzK0sjc2Y54dgHJR3DAFYVKBVnNievXn1l0MzZuLYBGyeLxco5O88N094BPpVWOt7qVrU+jr2K5jyQpw6/HiPpp9XEdhAPVQXGqO9tOovn9l0sS5uLcF1xzePnJH3nA3h3rj1q7vR2kEnhjmhYNHIodWHWrDI8PCsmgo5SpE206i+YXvSxLi3uCXXHJJOckfcMneHc2PVqO6BSlKBSlKCb/J916wTo6dueZLcnt5yRf1cfvd1TpVI7G9eGVJYmKvGwdWHMMpyD9Yq3moutqaRsY7hMBiN2RR6kq4318ORHcwoOgpSlApSlApSlApSlApSlApSlApSlApSlApSlArk9qFrdvoybzCV45VG+QnpSRgHfRW5q2OIK8Tu4666ylBR1mJOTxJ418qRNtOovmF70sS4t7gl1wOCSc5I+4ZO8O5serUd0ClKUClKUE3+T7r1gnR07cDmS3J7eckXt4uP3u0VOlUjsb14ZEliYq6MHVhzVlOQR7RVu9RNbU0lYx3CYDEbsqj1JVxvr4cQR3MKD968aqJpGylt3wCRvRsfUlX0G8Oo9zEVUK/sHgleKVSrxsUZT1MpwRV26g7ygtRfR0jAvZHcAfwxyn+SH9zvoINpSlApSlAqQtjGvXmF8I5Wxb3BCPnkj/s5O4AnB7mz1Co9pQXjpUcbE9evPrLoZmzcWwCNk8Xi5Ryd54bp7wCfSqR6BSlKBSlKBSlKBSlKBSlKBSlKBSlKBXwnHOuZ1y2i2mjV/8A2JMyEZWFMGRuwkeqve2B2ZqvevO1y70jvJnoLc/sYyffD/yvzfw4DuoLBWW0uxmvxZQzB5SpO8vGMsvExiTkzYyeGR708c8K6mqR2V68MiSxMVdGDqw5qynII9oq3eoetyaSsY7hcBiN2VR6kq4318OII7mFB+teNVE0jZS274BI3o2PqSr6DeHUe5iKqHpCweCV4pVKvGxRlPUynBFXbqDvKC1F5aRgXsjuAP4Y5T/JD+730EG0pSgUpSgVIOxrXrzC+EcrYt7ghJM8kf8AZy9wBOD3MT1Co+pQXjrH0hYJPE8UqhkkUoynrVhgio/2Ja9ee2XQTNm4tgFOTxeLlG/eRjdPeAT6VSRQU7141UfR17JbvkgHejY+vE3oN49R71IrQVZ/bTqL5/ZdLEubi3BdcDi8fOSPvOBvDvXHrVWCgUpSgUpSg3upWtT6OvYrmPJCnDr8eI+mn1cR2EA9VW90dpBJ4Y5oWDRyKHVh1qwyPDwqktTf5PuvWCdHTtwOZLcnt5yRDx4uP3u0UE6UpSgUpSgUpSgUpSgUpSgUpXLbSNbJdHWLXEEPTEMFOThYw3ASOBxZd7AwMekOIoN7pbTENrE0tzIsUa82c4GewdZJ6gOJqDdevKAkk3otFgxJyM7j37f5aHgg7zk/NNRjrJrXc38vSXcrSH1RyVB2Ig4KP69ea1FB6XFw0jF5GZ2Y5ZmJJYnmSx4k150pQKkDY1r1/Z98ElbFvcYjkzyR/wBnL3YJwe5ieoVH9KC8dY9/YpNE8UqhkkUoynrVhgj6qj/Yjr157ZdBM2Z7YBTk8Xi5Rv3keifAE+lUkUFO9eNU30deyW75IB3o2PrxN6DePUe9TWgq0G2jUXz+y6WJc3FuC6YHF4+ckfecDeHeuPWqr9ApSlApSlBvNS9aX0dexXMeTunDr8eI8HT2jl2EA9VW+0bpFJ4Y5oWDRyKHVh1qwyPA91UlqbvJ916wW0dM3A5ktye3nJF7eLjwbtFBOtVg206i+YXvSxLi3uCXXA4JJzkj7hk7w7mx6tWfrQa8apppGylt3wCRvRsfUlX0G8Oo9zEUFO6VkX9i8MrxSqVeNijKeplOCPrrHoFKUoFe9jevDKksTFXRg6sOYZTkH6xXhSguHqJramkbGO4TAYjdlUepKuN9fDiCO5hXQVV7Yzr15hfCOVsW9wQj55I/7OTuAJwe5s9Qq0NApSlApSlApSlApSlArwv7FJonilUMkilGU9asMEfVXvSgqZrTswvbW7lhit55o1b9HJHE7B4zxU5UY3scCOog1qvcRf8AyK6+zy/lq5FKCm/uIv8A5FdfZ5fy09xF/wDIrr7PL+WrkUoKb+4i/wDkV19nl/LT3EX/AMiuvs8v5auRSgqnqZY6T0dexXMdldndOHXoJffxHg6H3vWOXYQD1VZi41ntolQzzxw9IgdVmdY2KntSQgg9RHUa2lV98pL++Wv+QfxDQTZb63WUjqkd3bO7HCqs0ZLE8gFDZJqvW2XZ+bO+Mtun6C4zIoUcEk/aJjqGSGHc2Oquc2a/C9j9IT71Sp5Sv6my+fJ91KCD/wCzpPiN9VbBNS74gEWV0QRkEQSEEHkQd3iK09XR1d/udv8A5Ef4a0FSPcRf/Irr7PL+WnuIv/kV19nl/LVyKUFN/cRf/Irr7PL+Wvax1V0lDIksVndq6MHVhBLkMpyCPe9oq4VKDl9Ca+QPbRPeyR2k7IC8NwwidW4gkJIQdwkEg9Y9tbSz1qs5nEcN1byO3JEmjZjgZOFU5PAE+yq/+UP8LL9GT78lafYt8OWnjJ+BJQSDt22cSSul7ZxNI7YjnSNSzHAxHKFUZPAbp8F76iL3EX/yK6+zy/lq5FKCm/uIv/kV19nl/LT3EX/yK6+zy/lq5FKCm/uIv/kV19nl/LT3EX/yK6+zy/lq5FKCm/uIv/kV19nl/LVkNkmm7maxEV9DNFNBiPeljdekjx+jcFgN5gBun5oJ9Ku4pQKUpQcbrjrRJG0kcDGNII0luJkRXdelfchhhjchDIxBJZshRjgSwxrYtN3FuZnWS6k83QTz2t6kHSNbsWzLbzW4A3h0b+9JYEqR73INNfdGshut4Yt7yOIPLhmEEsDjjKIwWEbx4G+AQrJxwGzWFbSwqbu30O0dz52gCmMs5t3ZTG7z3GCOgVTvqrPvbxZVBBGAk2GdXVWUgqwDAjrBGQR7KV5aPsRDDHEud2NFjGexVCjPsFKDJr8ySBQSxAAGSScADtJ6q1WtOs8Oj7Z7i5bCrwAHpO59FEHWxx7MEngDVX9eNpV1pOQ9KxSHPvIEJ3AOot8du8+wDlQWH0ntb0XAxV7tGI6ow0n+6MEfzrxsts2ipW3RdBSf+4kiD+Jl3R9dVSpQXVfTluIenM8Qh4fpTIu5xOB+kzu8SQOfXWB7vNH/AC60+0RfmqoUGkpUjeJJGEcmN9Ax3X3SGUsvIkEDjWODQXetrlZEV42V0YBlZSCGU8QQw4EHtr0rntnnwTY/RY/wxXP7U9qiaMQRQgSXTjKqfRjX48mOfcvXjs5h2uk9Lw2yb9xLHEnxpGCjwBPM91cjcbbNEocedb3zYpSPr3cH2VWXTWnp7uUy3UrSuetjyHYo5KO4ACsCgt3ofado26YLDdx7x4BXzGSewCQLk+FRL5SX98tf8g/iGoerJutJyyrGssjOsa7sYYk7ik53VzyGeqg3mzX4XsfpCfeqwm1B9FBIP7YDFd5ui3el9LC7+eiI6t3nVe9mvwvY/SE+9UqeUr+psvnyfdSg13S6p/Ek/wDd/mqctGFOhi6H9X0a7nP0N0bvPjyxzqktXS1d/udv/kR/hrQbGsDS2nre1Tfupo4V6jIwXPcoPFj3CuA2sbXBo/Ntabr3RGWJ4rApHAkes5HEL1DieoGuuk9Ky3ErS3EjSSNzZySfDjyHcOAoLOzbbtEqceclu9YZSPr3ONbjQm0XR92wW3uo2Y8AjEoxPYEkCk+yqf0oJP8AKG+Fl+jJ9+StPsW+HLTxk/Akrkb7SUsxUzSNIUQRqXYkhASQoJ44GTiuu2LfDlp4yfgSUFrKV5XNysaM8jBURSzMxwFUDJJPUAKrhtI20T3jtDZM0NsOGVyrzDtY81Q/FHVz7AE46b2iaPtGK3F1ErDgUUl2B7CkYYj2itPFtu0Sxx5yR3tDKB9e5wqq9KC6eitYLe5QvbTxyqOZRwd35wHo+3FYXu80f8utPtEX5qqFo/SUsEgkgkaNxyZGIODzGRzB7Kx80F19G6XhuEL20scyg7paJ1cBgASpKkjOCDjvFZdRT5OXwXN9Lb8GCvHbntHktFWztGKSyJvyyKeKRkkKqkcmbB48wBw55AdrrDtK0fZMUuLlBIOcaZdwexlQHdPzsVzLeUJo0HGLg94iGP5vmq1qCxwMkk+JJP8AU10kGzTSbrvLZT458UIP8LYP8qCwWjdtmipiB5wYyf8Auoyj2vgqPaa7W1uUkQPEyujDKshBVh2hhwNUr0ho2WBzHPG8TjmsilWHsbjiul2d7Q5tGXCkMzW7MOlizwK8i6jqcDiD14weFBbWlecE6uqshBVgGUjkVIyCPZSgrTt01uN1pFoFP6K1/RgdRl/ase8H3v7nea5HU/VObSN0lvBzPvmY8o4xjedu7iBjrJA661+lbkyTyyNzeRnPizEn+Zqc/Js0aotrqf12lEWexUQPgeJk/wBooOv1b2P6OtEAMCzvj30k6hyT3IfeqO4D2msvTOy7RtyhV7SJDjg8KiNge0FAM+BBHdXV0oKl7SNnkmirgKT0kMmTFJjGQOaMOpxkdxBB7hyIqz+3ixV9CyswyYpI3Q9jGQRn/a7VWAUFtNVtKpbaAtp5PRisUkPeFiBwO88vbVWNOaYku7iW4nOZJXLt3Z5KOwAYAHYBU7623JTU6AD1re3Q+BMZP9Me2q9UEj7Kdk50mTPcFo7VG3fe+lK45qpPJRwy3fgcckTzYbOtHQoESyt8DreNXY+LyAsfrr11D0csGjLONBgC3QnvZ1Du3tZifbW+oI51x2IWV3GxtkW1mxlWjGEJ6g8Q4Y71wfHlVbtL6JktZ5IJ13ZI23WHeOsHrBGCD1gg1deq6+UbYqukIJFGGkg993lHYAnvwQPBRQcXs1+F7H6Qn3qlTylf1Nl8+T7qVFezX4XsfpCfeqVPKV/U2Xz5PupQQNVu7vWBbHQwuW49FaoQD6zlFWNfa5Ue2qiVYTbHcldXbUDk7QKe8CFn/qo+qggO/vnmleWVizyMXZj1sxyT9dSXsn2P+fqLq8LLbZwiLwaYg4Y73qoCMZHEkHGMZqLRV1dC6OW3toYYxhY41jHgqgZ9uM+2g1lps+0dGgRLK2wOHvokYnxZwSfaa4/XjYXaXMbPYqttOBlQvCNz8Vk9TxXGOsGpQpQUivLN4pHjlUq6MUZTzVlOCD7a7HYt8OWnjJ+BJWx2+2Kx6YYoMGSFJG7298mfqQVrti3w5aeMn4ElBI3lEa3GOKKxjODKOlmx/wBtTiNfAuCf/THbUEWdo8siRxKWd2CKo5szHAA8Sa7nbncltNzg8kSNF8OiR/6ufrrK2AaOWXS4ZxnooHlX52VjB9gkNBJWo+wu1to1e+VbmcjLBuMaH4qp6/i2c9QFdhd7PtHSIUeytsH4sSKR4MgBHsNdBSgrftY2P+YKbqzLNbZw6NxaEk4U73rIScZPEEjOc5qLKupp2xWa1nikGVeJkYdxUj66pYaCxnk4/Bc30tvwYKinbS7HTl3vdRQD5vQx4/8AvfUreTj8FzfS2/BgrF22bLpbtheWS78qpuyxD0nVfRdB1sBwI6wBjiMEIg2d6wRWWkoLi4QvGhOcAEqWUqHAPMqTn2cONWj0JrtZXYBtrmJyfV3gH9sbYYfVVO5YWVirgqwOCCMEEcwQeRr8UFrNqWzv+1YIljZI5o3yruD+rIIdOHHid0/u1Gn/AONt18qg/hf/AIqO9Da9X1pjze6mQDku+WT/AE3yv8qlLUnyhGLrFpRF3Tw6eMY3e+SMcCO9cY7DQTBqxot7ayt4JWDvFEsRYZwdxQoIzx5AUrYxShlDKQVIyCDkEHiCCOYIpQU6110QbXSN1CwxuTNjvQnejPtQqfbUh+T3rekFxJZzNui4IaIk8OmXIKeLKRjvQDmRXR7ednjToL+2XeeNd2dQOLRDisgHWV4g/wCHHxar+rYORwIoLxUqtWrO32+tkEc6pdKvANISsmOwyD0vEgnvrM035Rd3KhW2hityRjfJMjDvXeAUHxU0HUeULreiWy2KMDJKwkkA9SJTvKD2FnAI7lPaKr8K9by8eWRpJXZ3c7zMxJLE9ZJ515CgsnpPRBudUURBlhYxSjxiCSEDvIUj21Wurg7PR/8AyLH6LH+GKrxtY2fNo27LRqfNZWLRN1KTxMJPUV6u1cHqOAmvYzrel5o2KMsOmtlEMi9e6oxG/eCoAz2qa76qV6E07PaTLNayNHIvJl6x1hgeDKew5FSno7ykblUxPaxSN8ZXaPPeVw3HwxQWAJqrO2bW5L/SRMJDRQr0KMOTkEl3HaCxIB6woPXX61w2z31/G0WVghbgyRZy47HkJyR3DAPWDXA0HS7Nfhex+kJ96pU8pX9TZfPk+6lRXs1+F7H6Qn3qlTylf1Nl8+T7qUEDVZTadocz6toVGTDFDPgdioFc+xHY+yq11c/QsCvYwo4DK1uisDyKmIAgjsIoKYVbbZhremkNHxOGHSxqIpl6xIoxvEdjAbw8SOo1XXaPqHJoy7ZCCYXJaCT4yZ9En465APsPIitPq7rNcWMwmtJDG/I44hl+K6ngw7jQXPr8SyhVLMQFAySTgADiSSeQAqA7Pyk7gJia0idvjK7IP4SG/rXI657XL3SKmN2WKE84osgN2dIxJLeHAd1Bi7UNal0hpOWaPjEMRRHtjThvfvMWbwasvYt8OWnjJ+BJXEV2+xb4ctPGT8CSg3HlB6HMWlBNj3s8Ktn/ABx/o2HsUIf3q5zZhrUuj9JQzSHERzFKeyN+Bb91grfu1YXanqL/AGnYlEx08R6SEnrbHvoyeoMOHiFPVVU7m2aN2SRSrqSrKwwVYHBBB5EGgu3FKGUMpDKRkEHIIIyCCOYI66/dVS1M2uXujlEaMssI5RS5IXt3GBBXw4jurr7zylJymIrSJH+M0jOP4QF/rQSjtO1vTR+j5XLDpZFMUK9ZkYY3gOxQd4+GOsVUmtprFrNcX0xlu5DI/IZ4BV+Kijgo8K1dBY3ycfgub6Y34MFdA22fRIODdjhw/VTfkrn/ACcvgub6Y34MFQ3tJ1Wew0jNGykIzmWI9TROSVwe0eie9aCwdvpHQ2m3aNRFdOqbxLROrKmQuRIyqw4kcjWl0t5PWj5MmBpoD1BXDqPZIC3+6oI1P1tm0ddLcW+CQCrK3ouhxvI2PAHPUQDUz2flJWpUdNazq3WEZHHsLFT/ACoOC172K3OjomnSRbiBfSZQVdATgM0ZJ97kgZBPgBxqOqlfaLtxN9bPbWsLRRyYEjuQXZQQd0KvBQSBk5ORw4VFKrk4HEmgmPUfahPb6PghADBAygkZO7vtujPYBgDuFK7zUXZlFFo63S7Q9NuFnHxS7M+4e9QwU94pQSHUTa+bBobpmmsGW3lbi0ZH6Jj2jd4xnwBHcK+0oIb1g2b31kcXEQA6mEiEEdow2frArF0LqTd3bhbeLfJ/xov3mFKUEgReTtdeau7yobjh0cSn3o98N4ySkcwu9wA5441qv+gOlPiw/wCqP+KUoLCao6Ne3sLWCXG/FAkbYORvKoBweviKy9L6HhuoWhuY1kjcYZW/kQeYI6iOIr5Sgg3W3yd5kYvo2QSpzEUpCuO4P6L+J3fbUY6S1WuYHKTR7rA4xvIePirEUpQbzVzZNpC9wYo0VOuR5ECjxCkt9S11OmvJ4ukEQtXSYlcyszBAHzwVFOTjHWTx7BSlB7am7FtI22kLWeVYtyKZXbEgJ3QcnAxxruds2olzpKO2W0CExs5bfbd4MFAx28jX2lBFn/QHSnxYf9Uf8VY/Q9sY7eFH9JIlQ47VQA4PiKUoPLT+r0F7A0F1GJI244PNW6mVuasO0VBOtXk83MTFtHus8fMI5CSAdmThG8cr4V9pQRre6t3ET7kke63LG8p/mDiul1b2O6QvMMqJHGf2kki4/hQsxPspSg6HTnk83aOotGSVejG+7sEzJk7wVOOFxu8yeutps32P39lpO3uLhYhHGX3t2QE++idBgY48WFfaUE61w+0DZPbaT/SfqbgDAlUZ3schKnDfGOvII7ccKUoIN1k2OaQs8syJJGP2kci4/hcqwPsrmLPVyeV9yOPLcsbyj+ZOK+0oJG1Z8nq6l99eusCYzuKQ8jdgyMoo78t4Vrv+gOlPiw/6o/4pSgmDY9qfPo2xkhugodrhpButvDdMcSjj25Q10Gtmp1tpGHortN4DijrweNj1o3V4cQccQaUoIV075Od0jE2c0cy9SyZjfw61PjkeFcxPsX0spwbX2iaHj/vpSgztHbBdKSEb8ccI7ZJVP8ot81K2oWxO2sHWadvOLheKkrhI27UTjlh8YnvABpSgkilKUH//2Q==">
            <a:extLst>
              <a:ext uri="{FF2B5EF4-FFF2-40B4-BE49-F238E27FC236}">
                <a16:creationId xmlns:a16="http://schemas.microsoft.com/office/drawing/2014/main" id="{C6DBC3DB-0658-4332-9F5B-52976292F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0506" name="AutoShape 25" descr="data:image/jpeg;base64,/9j/4AAQSkZJRgABAQAAAQABAAD/2wCEAAkGBhQSEBQUEBQWFRUWFSAUFxcWFxocHBYUGBYYFxUVFhQYICYgGBkjGRcXIi8gJigpMCwsFSIxNTAqNScrLCoBCQoKBQUFDQUFDSkYEhgpKSkpKSkpKSkpKSkpKSkpKSkpKSkpKSkpKSkpKSkpKSkpKSkpKSkpKSkpKSkpKSkpKf/AABEIALcBEwMBIgACEQEDEQH/xAAcAAEAAgMBAQEAAAAAAAAAAAAABwgEBQYDAQL/xABNEAACAQMABgUFDAcHAwQDAAABAgMABBEFBgcSITETQVFhcQgUMkKBFiI1UlRydJGUsrPSIzNDgpKhsRU0YnOTotEXU2ODpOHwGCQl/8QAFAEBAAAAAAAAAAAAAAAAAAAAAP/EABQRAQAAAAAAAAAAAAAAAAAAAAD/2gAMAwEAAhEDEQA/AJxpSlApSlApSlApSlApSlApSlApSlApSlApSue1t17tNGx711IAxGViXjI/zU7O84HfQdDUb69bbbWx3o7bFzcDhhT+jQ/45BzI+KueWCVqJdetst3pDejjPm9ueHRoffOP/JJzPzRgduedR9Qd1Y7Xr0aSivJ5WcKd1ol96nRN6aInIHGCCcnKqSTirQ6Pv0niSWJgySKHVh1qwyDVJKnHyfdeuejp27ZLcn+KSIfzcfvd1BOVKUoFKUoFKUoFKUoFKUoFKUoFKUoFKUoFKUoFKUoFKUoFKUoFKUoFKUoFY2kNIxwRtJPIscajJZyAB7T/AErJrQa8apppGykt3wCRvRsfUlX0G8Oo9zGginXrygid6LRQwORuHXie+KM8vFv4RzqGL29kmkaSZ2kdjlmcklj2knia+39i8MrxSqVeNijKeplOCPrrHoFKUoFZFhfPDKksTFXjYOrDqZTkH66x6UFxNRtbE0jZR3CYBI3ZFHqSrjfXw5EdzCt/VX9i+vXmF6IpWxb3BCPnkknKOTuGTg9zZ9UVaCgUpSgUpSgUpSgUpSgUpSgUpSgUpSgUpSgUpSgUpSgUpSgUpSgUpWp1j1qtrGLpbuVY19UHiznsRBxY+HtxQbalQxovyg1m0lHG0Qis3PR77n34ZiNyRyDuqueBHHAYnJxUz0EG+UFqLy0jAvZHcAfwxyn+SH9zvqDqu3pCwSeJ4pVDJIpRlPWrDBFVC141UfR17LbvkgHejY+vE2dxvHqPepHVQaGlKUClKUCrO7FNevPrLoZmzcW4CNnm8XKOTvOBunvGT6VVire6k61Po69iuY8kKd2RfjxN6afVxHYQD1UFxqVj6O0gk8SSwsGjkUOrDrVhkH/4rIoFKUoFKUoFKUoFKUoFKUoFKUoFKUoFKUoFKUoFKUoFec86opZ2CqoyzMQAAOZJPACuN142s2ejQULdNcDlDGRkH/yPyj/me6q9657SLzSTfp33Ys5WFMhB2Ejm7d7Z7sUEr69bf44t6LRgEr8jOw/Rqf8AAvOQ95wPnCoM0vpqa6lMtzK0sjc2Y54dgHJR3DAFYVKBVnNievXn1l0MzZuLYBGyeLxco5O88N094BPpVWOt7qVrU+jr2K5jyQpw6/HiPpp9XEdhAPVQXGqO9tOovn9l0sS5uLcF1xzePnJH3nA3h3rj1q7vR2kEnhjmhYNHIodWHWrDI8PCsmgo5SpE206i+YXvSxLi3uCXXHJJOckfcMneHc2PVqO6BSlKBSlKCb/J916wTo6dueZLcnt5yRf1cfvd1TpVI7G9eGVJYmKvGwdWHMMpyD9Yq3moutqaRsY7hMBiN2RR6kq4318ORHcwoOgpSlApSlApSlApSlApSlApSlApSlApSlApSlArk9qFrdvoybzCV45VG+QnpSRgHfRW5q2OIK8Tu4666ylBR1mJOTxJ418qRNtOovmF70sS4t7gl1wOCSc5I+4ZO8O5serUd0ClKUClKUE3+T7r1gnR07cDmS3J7eckXt4uP3u0VOlUjsb14ZEliYq6MHVhzVlOQR7RVu9RNbU0lYx3CYDEbsqj1JVxvr4cQR3MKD968aqJpGylt3wCRvRsfUlX0G8Oo9zEVUK/sHgleKVSrxsUZT1MpwRV26g7ygtRfR0jAvZHcAfwxyn+SH9zvoINpSlApSlAqQtjGvXmF8I5Wxb3BCPnkj/s5O4AnB7mz1Co9pQXjpUcbE9evPrLoZmzcWwCNk8Xi5Ryd54bp7wCfSqR6BSlKBSlKBSlKBSlKBSlKBSlKBSlKBXwnHOuZ1y2i2mjV/8A2JMyEZWFMGRuwkeqve2B2ZqvevO1y70jvJnoLc/sYyffD/yvzfw4DuoLBWW0uxmvxZQzB5SpO8vGMsvExiTkzYyeGR708c8K6mqR2V68MiSxMVdGDqw5qynII9oq3eoetyaSsY7hcBiN2VR6kq4318OII7mFB+teNVE0jZS274BI3o2PqSr6DeHUe5iKqHpCweCV4pVKvGxRlPUynBFXbqDvKC1F5aRgXsjuAP4Y5T/JD+730EG0pSgUpSgVIOxrXrzC+EcrYt7ghJM8kf8AZy9wBOD3MT1Co+pQXjrH0hYJPE8UqhkkUoynrVhgio/2Ja9ee2XQTNm4tgFOTxeLlG/eRjdPeAT6VSRQU7141UfR17JbvkgHejY+vE3oN49R71IrQVZ/bTqL5/ZdLEubi3BdcDi8fOSPvOBvDvXHrVWCgUpSgUpSg3upWtT6OvYrmPJCnDr8eI+mn1cR2EA9VW90dpBJ4Y5oWDRyKHVh1qwyPDwqktTf5PuvWCdHTtwOZLcnt5yRDx4uP3u0UE6UpSgUpSgUpSgUpSgUpSgUpXLbSNbJdHWLXEEPTEMFOThYw3ASOBxZd7AwMekOIoN7pbTENrE0tzIsUa82c4GewdZJ6gOJqDdevKAkk3otFgxJyM7j37f5aHgg7zk/NNRjrJrXc38vSXcrSH1RyVB2Ig4KP69ea1FB6XFw0jF5GZ2Y5ZmJJYnmSx4k150pQKkDY1r1/Z98ElbFvcYjkzyR/wBnL3YJwe5ieoVH9KC8dY9/YpNE8UqhkkUoynrVhgj6qj/Yjr157ZdBM2Z7YBTk8Xi5Rv3keifAE+lUkUFO9eNU30deyW75IB3o2PrxN6DePUe9TWgq0G2jUXz+y6WJc3FuC6YHF4+ckfecDeHeuPWqr9ApSlApSlBvNS9aX0dexXMeTunDr8eI8HT2jl2EA9VW+0bpFJ4Y5oWDRyKHVh1qwyPA91UlqbvJ916wW0dM3A5ktye3nJF7eLjwbtFBOtVg206i+YXvSxLi3uCXXA4JJzkj7hk7w7mx6tWfrQa8apppGylt3wCRvRsfUlX0G8Oo9zEUFO6VkX9i8MrxSqVeNijKeplOCPrrHoFKUoFe9jevDKksTFXRg6sOYZTkH6xXhSguHqJramkbGO4TAYjdlUepKuN9fDiCO5hXQVV7Yzr15hfCOVsW9wQj55I/7OTuAJwe5s9Qq0NApSlApSlApSlApSlArwv7FJonilUMkilGU9asMEfVXvSgqZrTswvbW7lhit55o1b9HJHE7B4zxU5UY3scCOog1qvcRf8AyK6+zy/lq5FKCm/uIv8A5FdfZ5fy09xF/wDIrr7PL+WrkUoKb+4i/wDkV19nl/LT3EX/AMiuvs8v5auRSgqnqZY6T0dexXMdldndOHXoJffxHg6H3vWOXYQD1VZi41ntolQzzxw9IgdVmdY2KntSQgg9RHUa2lV98pL++Wv+QfxDQTZb63WUjqkd3bO7HCqs0ZLE8gFDZJqvW2XZ+bO+Mtun6C4zIoUcEk/aJjqGSGHc2Oquc2a/C9j9IT71Sp5Sv6my+fJ91KCD/wCzpPiN9VbBNS74gEWV0QRkEQSEEHkQd3iK09XR1d/udv8A5Ef4a0FSPcRf/Irr7PL+WnuIv/kV19nl/LVyKUFN/cRf/Irr7PL+Wvax1V0lDIksVndq6MHVhBLkMpyCPe9oq4VKDl9Ca+QPbRPeyR2k7IC8NwwidW4gkJIQdwkEg9Y9tbSz1qs5nEcN1byO3JEmjZjgZOFU5PAE+yq/+UP8LL9GT78lafYt8OWnjJ+BJQSDt22cSSul7ZxNI7YjnSNSzHAxHKFUZPAbp8F76iL3EX/yK6+zy/lq5FKCm/uIv/kV19nl/LT3EX/yK6+zy/lq5FKCm/uIv/kV19nl/LT3EX/yK6+zy/lq5FKCm/uIv/kV19nl/LVkNkmm7maxEV9DNFNBiPeljdekjx+jcFgN5gBun5oJ9Ku4pQKUpQcbrjrRJG0kcDGNII0luJkRXdelfchhhjchDIxBJZshRjgSwxrYtN3FuZnWS6k83QTz2t6kHSNbsWzLbzW4A3h0b+9JYEqR73INNfdGshut4Yt7yOIPLhmEEsDjjKIwWEbx4G+AQrJxwGzWFbSwqbu30O0dz52gCmMs5t3ZTG7z3GCOgVTvqrPvbxZVBBGAk2GdXVWUgqwDAjrBGQR7KV5aPsRDDHEud2NFjGexVCjPsFKDJr8ySBQSxAAGSScADtJ6q1WtOs8Oj7Z7i5bCrwAHpO59FEHWxx7MEngDVX9eNpV1pOQ9KxSHPvIEJ3AOot8du8+wDlQWH0ntb0XAxV7tGI6ow0n+6MEfzrxsts2ipW3RdBSf+4kiD+Jl3R9dVSpQXVfTluIenM8Qh4fpTIu5xOB+kzu8SQOfXWB7vNH/AC60+0RfmqoUGkpUjeJJGEcmN9Ax3X3SGUsvIkEDjWODQXetrlZEV42V0YBlZSCGU8QQw4EHtr0rntnnwTY/RY/wxXP7U9qiaMQRQgSXTjKqfRjX48mOfcvXjs5h2uk9Lw2yb9xLHEnxpGCjwBPM91cjcbbNEocedb3zYpSPr3cH2VWXTWnp7uUy3UrSuetjyHYo5KO4ACsCgt3ofado26YLDdx7x4BXzGSewCQLk+FRL5SX98tf8g/iGoerJutJyyrGssjOsa7sYYk7ik53VzyGeqg3mzX4XsfpCfeqwm1B9FBIP7YDFd5ui3el9LC7+eiI6t3nVe9mvwvY/SE+9UqeUr+psvnyfdSg13S6p/Ek/wDd/mqctGFOhi6H9X0a7nP0N0bvPjyxzqktXS1d/udv/kR/hrQbGsDS2nre1Tfupo4V6jIwXPcoPFj3CuA2sbXBo/Ntabr3RGWJ4rApHAkes5HEL1DieoGuuk9Ky3ErS3EjSSNzZySfDjyHcOAoLOzbbtEqceclu9YZSPr3ONbjQm0XR92wW3uo2Y8AjEoxPYEkCk+yqf0oJP8AKG+Fl+jJ9+StPsW+HLTxk/Akrkb7SUsxUzSNIUQRqXYkhASQoJ44GTiuu2LfDlp4yfgSUFrKV5XNysaM8jBURSzMxwFUDJJPUAKrhtI20T3jtDZM0NsOGVyrzDtY81Q/FHVz7AE46b2iaPtGK3F1ErDgUUl2B7CkYYj2itPFtu0Sxx5yR3tDKB9e5wqq9KC6eitYLe5QvbTxyqOZRwd35wHo+3FYXu80f8utPtEX5qqFo/SUsEgkgkaNxyZGIODzGRzB7Kx80F19G6XhuEL20scyg7paJ1cBgASpKkjOCDjvFZdRT5OXwXN9Lb8GCvHbntHktFWztGKSyJvyyKeKRkkKqkcmbB48wBw55AdrrDtK0fZMUuLlBIOcaZdwexlQHdPzsVzLeUJo0HGLg94iGP5vmq1qCxwMkk+JJP8AU10kGzTSbrvLZT458UIP8LYP8qCwWjdtmipiB5wYyf8Auoyj2vgqPaa7W1uUkQPEyujDKshBVh2hhwNUr0ho2WBzHPG8TjmsilWHsbjiul2d7Q5tGXCkMzW7MOlizwK8i6jqcDiD14weFBbWlecE6uqshBVgGUjkVIyCPZSgrTt01uN1pFoFP6K1/RgdRl/ase8H3v7nea5HU/VObSN0lvBzPvmY8o4xjedu7iBjrJA661+lbkyTyyNzeRnPizEn+Zqc/Js0aotrqf12lEWexUQPgeJk/wBooOv1b2P6OtEAMCzvj30k6hyT3IfeqO4D2msvTOy7RtyhV7SJDjg8KiNge0FAM+BBHdXV0oKl7SNnkmirgKT0kMmTFJjGQOaMOpxkdxBB7hyIqz+3ixV9CyswyYpI3Q9jGQRn/a7VWAUFtNVtKpbaAtp5PRisUkPeFiBwO88vbVWNOaYku7iW4nOZJXLt3Z5KOwAYAHYBU7623JTU6AD1re3Q+BMZP9Me2q9UEj7Kdk50mTPcFo7VG3fe+lK45qpPJRwy3fgcckTzYbOtHQoESyt8DreNXY+LyAsfrr11D0csGjLONBgC3QnvZ1Du3tZifbW+oI51x2IWV3GxtkW1mxlWjGEJ6g8Q4Y71wfHlVbtL6JktZ5IJ13ZI23WHeOsHrBGCD1gg1deq6+UbYqukIJFGGkg993lHYAnvwQPBRQcXs1+F7H6Qn3qlTylf1Nl8+T7qVFezX4XsfpCfeqVPKV/U2Xz5PupQQNVu7vWBbHQwuW49FaoQD6zlFWNfa5Ue2qiVYTbHcldXbUDk7QKe8CFn/qo+qggO/vnmleWVizyMXZj1sxyT9dSXsn2P+fqLq8LLbZwiLwaYg4Y73qoCMZHEkHGMZqLRV1dC6OW3toYYxhY41jHgqgZ9uM+2g1lps+0dGgRLK2wOHvokYnxZwSfaa4/XjYXaXMbPYqttOBlQvCNz8Vk9TxXGOsGpQpQUivLN4pHjlUq6MUZTzVlOCD7a7HYt8OWnjJ+BJWx2+2Kx6YYoMGSFJG7298mfqQVrti3w5aeMn4ElBI3lEa3GOKKxjODKOlmx/wBtTiNfAuCf/THbUEWdo8siRxKWd2CKo5szHAA8Sa7nbncltNzg8kSNF8OiR/6ufrrK2AaOWXS4ZxnooHlX52VjB9gkNBJWo+wu1to1e+VbmcjLBuMaH4qp6/i2c9QFdhd7PtHSIUeytsH4sSKR4MgBHsNdBSgrftY2P+YKbqzLNbZw6NxaEk4U73rIScZPEEjOc5qLKupp2xWa1nikGVeJkYdxUj66pYaCxnk4/Bc30tvwYKinbS7HTl3vdRQD5vQx4/8AvfUreTj8FzfS2/BgrF22bLpbtheWS78qpuyxD0nVfRdB1sBwI6wBjiMEIg2d6wRWWkoLi4QvGhOcAEqWUqHAPMqTn2cONWj0JrtZXYBtrmJyfV3gH9sbYYfVVO5YWVirgqwOCCMEEcwQeRr8UFrNqWzv+1YIljZI5o3yruD+rIIdOHHid0/u1Gn/AONt18qg/hf/AIqO9Da9X1pjze6mQDku+WT/AE3yv8qlLUnyhGLrFpRF3Tw6eMY3e+SMcCO9cY7DQTBqxot7ayt4JWDvFEsRYZwdxQoIzx5AUrYxShlDKQVIyCDkEHiCCOYIpQU6110QbXSN1CwxuTNjvQnejPtQqfbUh+T3rekFxJZzNui4IaIk8OmXIKeLKRjvQDmRXR7ednjToL+2XeeNd2dQOLRDisgHWV4g/wCHHxar+rYORwIoLxUqtWrO32+tkEc6pdKvANISsmOwyD0vEgnvrM035Rd3KhW2hityRjfJMjDvXeAUHxU0HUeULreiWy2KMDJKwkkA9SJTvKD2FnAI7lPaKr8K9by8eWRpJXZ3c7zMxJLE9ZJ515CgsnpPRBudUURBlhYxSjxiCSEDvIUj21Wurg7PR/8AyLH6LH+GKrxtY2fNo27LRqfNZWLRN1KTxMJPUV6u1cHqOAmvYzrel5o2KMsOmtlEMi9e6oxG/eCoAz2qa76qV6E07PaTLNayNHIvJl6x1hgeDKew5FSno7ykblUxPaxSN8ZXaPPeVw3HwxQWAJqrO2bW5L/SRMJDRQr0KMOTkEl3HaCxIB6woPXX61w2z31/G0WVghbgyRZy47HkJyR3DAPWDXA0HS7Nfhex+kJ96pU8pX9TZfPk+6lRXs1+F7H6Qn3qlTylf1Nl8+T7qUEDVZTadocz6toVGTDFDPgdioFc+xHY+yq11c/QsCvYwo4DK1uisDyKmIAgjsIoKYVbbZhremkNHxOGHSxqIpl6xIoxvEdjAbw8SOo1XXaPqHJoy7ZCCYXJaCT4yZ9En465APsPIitPq7rNcWMwmtJDG/I44hl+K6ngw7jQXPr8SyhVLMQFAySTgADiSSeQAqA7Pyk7gJia0idvjK7IP4SG/rXI657XL3SKmN2WKE84osgN2dIxJLeHAd1Bi7UNal0hpOWaPjEMRRHtjThvfvMWbwasvYt8OWnjJ+BJXEV2+xb4ctPGT8CSg3HlB6HMWlBNj3s8Ktn/ABx/o2HsUIf3q5zZhrUuj9JQzSHERzFKeyN+Bb91grfu1YXanqL/AGnYlEx08R6SEnrbHvoyeoMOHiFPVVU7m2aN2SRSrqSrKwwVYHBBB5EGgu3FKGUMpDKRkEHIIIyCCOYI66/dVS1M2uXujlEaMssI5RS5IXt3GBBXw4jurr7zylJymIrSJH+M0jOP4QF/rQSjtO1vTR+j5XLDpZFMUK9ZkYY3gOxQd4+GOsVUmtprFrNcX0xlu5DI/IZ4BV+Kijgo8K1dBY3ycfgub6Y34MFdA22fRIODdjhw/VTfkrn/ACcvgub6Y34MFQ3tJ1Wew0jNGykIzmWI9TROSVwe0eie9aCwdvpHQ2m3aNRFdOqbxLROrKmQuRIyqw4kcjWl0t5PWj5MmBpoD1BXDqPZIC3+6oI1P1tm0ddLcW+CQCrK3ouhxvI2PAHPUQDUz2flJWpUdNazq3WEZHHsLFT/ACoOC172K3OjomnSRbiBfSZQVdATgM0ZJ97kgZBPgBxqOqlfaLtxN9bPbWsLRRyYEjuQXZQQd0KvBQSBk5ORw4VFKrk4HEmgmPUfahPb6PghADBAygkZO7vtujPYBgDuFK7zUXZlFFo63S7Q9NuFnHxS7M+4e9QwU94pQSHUTa+bBobpmmsGW3lbi0ZH6Jj2jd4xnwBHcK+0oIb1g2b31kcXEQA6mEiEEdow2frArF0LqTd3bhbeLfJ/xov3mFKUEgReTtdeau7yobjh0cSn3o98N4ySkcwu9wA5441qv+gOlPiw/wCqP+KUoLCao6Ne3sLWCXG/FAkbYORvKoBweviKy9L6HhuoWhuY1kjcYZW/kQeYI6iOIr5Sgg3W3yd5kYvo2QSpzEUpCuO4P6L+J3fbUY6S1WuYHKTR7rA4xvIePirEUpQbzVzZNpC9wYo0VOuR5ECjxCkt9S11OmvJ4ukEQtXSYlcyszBAHzwVFOTjHWTx7BSlB7am7FtI22kLWeVYtyKZXbEgJ3QcnAxxruds2olzpKO2W0CExs5bfbd4MFAx28jX2lBFn/QHSnxYf9Uf8VY/Q9sY7eFH9JIlQ47VQA4PiKUoPLT+r0F7A0F1GJI244PNW6mVuasO0VBOtXk83MTFtHus8fMI5CSAdmThG8cr4V9pQRre6t3ET7kke63LG8p/mDiul1b2O6QvMMqJHGf2kki4/hQsxPspSg6HTnk83aOotGSVejG+7sEzJk7wVOOFxu8yeutps32P39lpO3uLhYhHGX3t2QE++idBgY48WFfaUE61w+0DZPbaT/SfqbgDAlUZ3schKnDfGOvII7ccKUoIN1k2OaQs8syJJGP2kci4/hcqwPsrmLPVyeV9yOPLcsbyj+ZOK+0oJG1Z8nq6l99eusCYzuKQ8jdgyMoo78t4Vrv+gOlPiw/6o/4pSgmDY9qfPo2xkhugodrhpButvDdMcSjj25Q10Gtmp1tpGHortN4DijrweNj1o3V4cQccQaUoIV075Od0jE2c0cy9SyZjfw61PjkeFcxPsX0spwbX2iaHj/vpSgztHbBdKSEb8ccI7ZJVP8ot81K2oWxO2sHWadvOLheKkrhI27UTjlh8YnvABpSgkilKUH//2Q==">
            <a:extLst>
              <a:ext uri="{FF2B5EF4-FFF2-40B4-BE49-F238E27FC236}">
                <a16:creationId xmlns:a16="http://schemas.microsoft.com/office/drawing/2014/main" id="{1ADE69A1-856F-488A-BDF5-79C950C313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507" name="Picture 27" descr="http://eftm.com.au/wp-content/uploads/2012/05/562px-Adidas_Logo.png">
            <a:extLst>
              <a:ext uri="{FF2B5EF4-FFF2-40B4-BE49-F238E27FC236}">
                <a16:creationId xmlns:a16="http://schemas.microsoft.com/office/drawing/2014/main" id="{75F27618-3849-42C7-B369-4EA3797E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92825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9" descr="http://t3.gstatic.com/images?q=tbn:ANd9GcSqAe1zab8-8Ev3PzR4HqDJOzf7vYJfbBH7f1mwW7dgnj4oRC6F">
            <a:extLst>
              <a:ext uri="{FF2B5EF4-FFF2-40B4-BE49-F238E27FC236}">
                <a16:creationId xmlns:a16="http://schemas.microsoft.com/office/drawing/2014/main" id="{516C0FC5-9D3F-4247-86BC-5FD82369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52513"/>
            <a:ext cx="11525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AutoShape 31" descr="data:image/jpeg;base64,/9j/4AAQSkZJRgABAQAAAQABAAD/2wCEAAkGBhQSERUUEhQUFRQUFhUVFxQUFRYWFBUUFBQVFRQUFRcXHSYgFxwkGRQVHy8gIycpLCwsFx4xNTAqNSYrLCkBCQoKDgwOGg8PGikkHiUpLiksLCksLCwpKSksLCkpLCwsKSwsKSwpLCwpKSwpKSksKSkpLCksKSksLCwpKSkpLP/AABEIAMcA/gMBIgACEQEDEQH/xAAcAAACAgMBAQAAAAAAAAAAAAAABQEGAgQHAwj/xABIEAABAwIDAwgFCQUGBwEAAAABAAIDBBEFEiEGIjEHE0FRYXGBkSMyobHBFDNCUmJyc7LRJDSSorMVJYLC4fA1U2OTo8PSdP/EABoBAQADAQEBAAAAAAAAAAAAAAABAgMEBQb/xAAtEQACAgEDAgUCBgMAAAAAAAAAAQIRAxIhMQRBEzJRcYEiYRQjQpGx8AVywf/aAAwDAQACEQMRAD8A7ihCEAIQhAChSosgMXuskOC7bU1VK+KNxzsJFnC2cAkFzCfWGnuPStLlLxs01E/KSHzXiaRxaC0l7gRws1pAPWQuMYVVPBbJFuvjN2kfRI0HDot0dRIWOTJpZ6XR9F48JSfx7n0nmXNtttu5oasRUzwGxW524Y4Pe655s3BLQBluW21d2WVvoNoWyUAqxwMJlI6iGklvfcEeC4HNWF1U7NqXE5u1xN3n+Ikq0pbbGXTYbm9a4PoHZvHmVcLZGaHg5p4tcOI/31psFyrk3rOYr30+YkTQh7b8M0ZubDrIk/lHUuqtVou0Y9Ri8LI0uCUIQrGAKCpWLigE+I7SMimjgs50ktyA22gHEkkiy0o9uY/lDqd0colYMxDWZxl01vGT1pRQu57F53n1aeIN7i6x9xKScn1UZ8SrJ/syW7i8NbbwCUS3R02HFI3AEOFj2heny1n1guGbf1H95TBugYI2aaaiNpJNu0pXC53W7zKtpK6kfRHypv1gvVrr8FwnCmOLhdzvMrs+BO9CzuAUONBO+BihCFBJi5V6pc8zGMTvjeczmtyxlrmg62Bbc2BbcXvqrEVXcV/fqU/YqB7Iz8EMc2ys0I8eqI3vY4wymP1hrC61rgtvma7zCsODYu2oZnaCOgtcLOB6j+oVMxWI/Kp7A+o38qsWx+lNHfjb4lW7HJjyNZNPYsSFAKlVPRBCEIAQhCAEIQgBCFCA5Fy4V5zRxgnSIuI6PSPIv3+it4lUTZB98/3Xe4q08uZ/am/gR/1J1V9jOEn3XLjy9z6f/HbQjX3/AOl42WxI/wBg1TLfNSvi/wAMj436dlpFzimfeov1uJ9qu+zD7YPiI6qhh8xB+iouH/Pjv+K0jwjkcazT/wBi+YS8txmjI6S5vg6B4/33LtoXDqN3970R+2P6Twu4haY3scfX+dexKEIWh54Lxq5LNJXske2FZzdLIb23SB3nT4oyUUrC63m8Pr6w+tM54afDI32vPksOR2m3Z3dkTfMklau2noMKpKfg6Uh7h06Xefa4eSeclsWSklf/ANQ+TIx8Vb1KclA2w3sQnd9Z4P8AKP0XhSw3W7j8N6t562sP8oXtR0q0SK9zawuGxC6vs/8AMt7lzqgpbWXRcA+aH++tVmXj3GiEKLrMkxk4Kl7Mu+Uc/LLd5bVVLIy4+oxkpYGt6hZqucp0VN2CH7K4/Wmnd5zPKlHLm3mkbeA25+YHUXtrr0cNVrULrVkgBNgAQLmw1F7DgssLly1EvevGiN6x562n3hScjey9y6scs15QnRegVT04u0ShCELAhCEAIQhACgqVi7ggOHct7v20dkEX55lWdinaP7iFeeUHZls/N1M0krnSRtuGFjAALkNbdh03zx1S3ZfYWL0eSWpZzuUG7onWu0n/AJXYuCc421Z7vSdTHFGN9ka+zM98OxCJoLpHTREMaC42BYXE24aA8epVSjw6oE4PyaotfiInnp7Ar/hFC/D6sQwvzRVBlbLnaC45Y3lpBBsPV6AjBG/tEmnQ38xVPH07Ixnk1ZJSXd2LW1HN4jSTSNdHFG7M+SRpY1rQxwuS4DrXcaOrZKxskbg5j2h7XN4Oa4XBHYQqFtDFekhB/wCU4e5WfYUf3dSf/nh/ptW+DLqbicnUyeSpP2HqEIXWcZBVT22jMrWxD6b2g9guLk9itbiq3tNhEc0Jc4EyXyRnO8BrpXNYCWtcA7Wx16kuiUc/5TKsSVzY2ndgiaBbrfvH2AK17It5vCnHpdzh88rPgsq3YYZQ2KeYa8JHmVpF9QA++UdQAt2JTg1dJzc0DpMzY3yMsWMb6lTIxrgWADVrL2A6UUr2LPH6CHGoP2o9rGe4j4JhRUynFoP2gfhs+Ka0VItTGtzKnplccB+bCRMh0T/BBuKsi6GSxcVksHcFQhlfp8ZklnmiAa1sbsoOriRYa8RbisaHBjSQ5I35gMzt9ut3G51B61qYKP2up/EPuarFXjd8FFnPFat2U+lxJzZHF0bbk62JUVOIlrs8bBm+0dLeSyLd4rGcKbZm4rgsOB1sr2ZnlvQLNafeSnjUjwP5o9/xCeR8EOjGZIQhDUEIQgBCEIAWJOim6gqAc72x/doPuD3Ly2PGlN3t/K5eu2H7tD92y89kPUpu9vuK8eT+tnfHymribf22I9Usv9GVL8C/eZPuj86Y1/75H+LJ/SlS7Aj+1P8Auf51lfPyaehY8cPoIPw3e9WXYj/h9L+BF+QKs458xD9x3vVn2L/cKb8Fn5QuzpX+Y/Y58vkXuO0IQvSOQ8qh9mkqvvxEObGXWaxhkkdc6ZIWkAk/ec0+CZ43UZIXHsKpmKzehZECM0z6amAPSJJOdqB23haVm3vR0Y4Jwci5Pk4ea5psPPz7aiTiHTSAHrGYuPtcrzjeIiNruvmpnjuYy59481VOS6la2kaWABry9wAvbec/r4cBp0KE6NNLo9sQprztd0ZAPIuTOnlYOn2FeGINs8d3xKxbN2e0rN9RJOjqj0EHG7YzFUz63sKdYJKC02NwqoJuz2lWLZk7h7yrQzObpmWfpY44OSHixcsli5bnmsqGEutWVPY+/wDK0p7JVsljzRuDmkHUa6jiD1EdIOoSPDxauqbccwt35GHVGExPEtQZnh05awubHYQhl35C1o1DtSDn3t0dCqYQ4ZpPO8sZXKJHbyweVKKMsmBfNHv/AET2PgkWA/NHv/RPI+Ck1hyZoQhDYEIQgBa9bU82wutmtYW67kD4rYWhjDtwDrez2HN7ggF1RtlDG8skztI6Q0uae4tUVO2kDQ4jO/La5a24uSABr369SpG0r7yuWtRy2ZobHM22gPFw6CCD4hc+XVGNpl4JN0xttTLmpYD1sB8xdZbIfN0/e33Fa20kHybdL5JorXbHKWZYxruxljAQ0dRvYLdwB7AyItYYyS0AZy4MJ42uLaary2/q2O5eUXYpLaqa4gkCR9wOOsbxfXvXlg1CRO94fE4FoGUSDMN6+o6FrbV4cW1LpmzS3iJyt3DHmcCC4sLSC7XiQtjZ6n9PKdLWGrbE3u7QgHQDjw6UpVsyb4GW1Uzm00ZbG+QtDm2Zl3iTbRxIGnwVj5O8SEtFG3KWuhDYng8M7WNccvWN4a6dyUYoy1Kz1nZHOvZvWb6knj49K1eTPaEB76V8cjJZHSTtzGP5trImb2VxIJN9BfQcV0dPanx8mGXeJ0hCgIJXqHIVzbCY5GMHF72t8OkqlyT87i1DCDpE2orHjsLOYgPkrftDV2e+3rNjsPvSGzfa0eapeyMZditbKdWshgij7GDMAL9ojzf4gsv1NndBflKPqzc2zxC1S6+rGUFSXD8SanYB3kNcm+wkDRRxZPVIu37rhdvsKrGLVsfyypkmN4o44I3tAubMd8odp03uBZX7B6NscEbWeq0NDe4NAHsVY7s1mtEN/UV4wwCRvVb46rXETehwt3Fbe0YtJGPrNdr3ELwio78Hez/VZvDNu6N8fVY1BJy3Meab9YeRT/Zg7p70pGG34uPl/qnWAwZAQDfVWhilGVtGXUdRjnjcU9xyFDlkFBC6TyinxG1dUduU/wDiatygiYxhYxjW7pcSLkuNxqSdSTfiVqvNsQk7WsPst8Fu1NM2NkpaA27fWaQ08b6F1wFBhDhiCVu8V5yLULze4kedOOeHzOnuWTYrj5x9+nebca9OUWUmNlt2f1iPf+ifsVe2bjyw2uTrxcbk6jiTxVhYhtjMkIQhuCEIQAleOO0jH27+THfqmiT46dY/8Z9gHxQHOsdN5D3n3qMGpBJK0G5aASQHZTfTKQbcQQoxc7571sbOG1QO4qJJSVMlOtydpqmR7iHR57aDVjSe8i/uW5g9Rkjja2N92BmhyaFtvpG1+HFeeNN3yvfC+hc/4WHJr40uDQ20w98pcbyMa7U5XQtJ04A7xHeNVrYQ98oD5yHyHMC7QEtD3BgOVrRoOzzVh2mO4e5V3AHejFuguH87leGKMXsVlkky0NoY+ZO43xaClWxsYGJaAD0UnAAdLepOQ/0SR7IE/wBqA9HNSj8pWtIpbOnqHFSvCrlDWEnoCkgomM1JdJKW6nnA0d8Yu0f91oHitDYlgDaqQcH1DmN+5TtbAPbG4rybXgMiJ9eeSzR9p95nE9WXK7XuXvgjuYwxjzoeadM631pM0rva5czfJ7KilUSsYYWVM1Y53zZnYX9rIS8uGv1mx5f8QXYWNtG3S3DQdy4bsCzNT5C4gzTxtBHE83EJHDxyOHiV3aQWjb3q+NGPVO4xKptnLaan7Wye9i9aaXQLR2/faSm7pffH+q8KKt01XYuDySwiRNsG6VWoqsJ/gEua6pLgsh4FBQEFUJKjXttiAP1o2exzwnVZHeMgmxItu2uP9Umx8Za2E9bCP4Xj/wCk5kN2+Cg5o9yqmh1Op9nZ2di8pKftdx6Dbp4aJrzepWnVBSUaHmAn0fj8QnrFXsAO53ke8KxNQ1xEoQhDcEIQgBI8fO8z7r/exPEh2iO+z7j/AHtQHPsS9c96ywV9qlvcfcivG8e9a9BJapj7SR5hAO8V9ZZYdxCnFG7y86HiEB77TP3D3fBINnLBht9d3v1TPa+W0RSjZQ3gaetz/wA5HwQFtzeiSTYCTPijvswSn+eIfFNpHehSjkqjzYhVPt6kTW/xyX/9aA6qkG21ZzdFKb2Lm5AftSERt9rgn5XPuV6vy08UV9ZpmsHeAXj+ZoUMvBXJIpc+JftbdCGUtFNUk9TnRk27w1zf4k328qPk+EljdCWRwi/U4tYf5cyXMY509YHts35I8RDoMc0rY83iYy3XoaOteXLBWHJTQN9aSTNboswWF/8AE9vksGq2PXc23a9P5bNTk+ZeSgYOBdUzntyuAHsf7V2+rFox4LkuwdHlr6Zg4RUcrv8AuSta32RrrmJfN+S1jwcPUP6lH0KBylPs6lP43/qSCkr+1OeVE7tKe2X3RqmRTrpR57LbBWacVcNjJcwf3/BcvirSFf8Ak1qMwl7HN9rf9FE+C0XuXtQVKhZFiqbWttNTu7Xt88h/ypm112+C0ts492J3VKB/E1wXrSu3PBR3OZ7SZ5xx3S2ubqU2gSvEG6lSVY1wIbg+8fcn7VXsA4DxVhCGmIlCEIbghCEAJBtF67fuO97U/SnF6PO4EGxDSOzUoDnleN4pO+bLPEftt9unxVyrNlpXHQs8SR8ErrNgp3kEOjFiDxPQb9XYgNzEDcrzohqFnMLgX6llTx2QCrbWb0Tu5eWy0NqWHtYHfxb3xRtfGXtLQLk2A7zorXh2y7msY0Obuta3p6AB8FUkXVrrRFZ8ktLpVyW9aVrAexjM3+dO5Nk3PFnPaB2Ak+1OMEwVlLFzcd7XLiTxc48SVKDN9cd5VZzNidDADcRiSYjozDLzd/FvtK7E5cf2s2PqP7Skq8wc2SMRMtZroRcXJubG28b/AGuBRmmLzI19pppHYn8npADJFRw87d1mENk5zKRY5Xbze+56lUuUGvnFXDLUxGHm2bjA5r72cM7rj7RbxTTY3E5BV1dS7NUTyBrX3YYQMptunUEENHG3AJByk4u6pqgXAMDIsmQvY8gklxddpI108lnJI9PFq8PhM6FyXMzVcribllLSRH7xaZXeG+PJdQxb5s9i5jyPSB89U4AjeibY9TWZQPJq6TtA60D+5XjwcXUedevL92ULlPbeKnPU9/ta39FQWK88oFSH08BBB9IeBvxYVSG26x5hb2cDRm1y6JyUu+e72e5y52HDrHmFduTOryyvHQ4N9mZRJ7Forc6ooKkKFmWEe10d4L9T2H+YD3ErVo3bngmW0bL08nY0n+HX4JThj7s8AoZzS8zN6EaJbiLdUzZwS3FD0oVYwwFungfeE9Cr2zs4PDo09t1YAVJri4MkIQhsCEIQAvCdlyvdRZAaJiWHNJjlCMg6kAolwWNxuW+RI9yxGAxdTv4inOVGVRQE7cDiBDgwXHAneI7r8EyhhAXrZSpAKVCEAFV7HcO5x1rkXFwrCsXRA8QD3gISnRQ5NjTnILzpre/dqluIcm8Uj8z8rzpvHU6cNV010LTxaD4BR8mZ9VvkFFF1kaVFR2Q2RZSve5hN3HMbm+v6anzVtqIg5pB4ELJsQHAAdwAWakiU3J2yoYtsRC4g24n4LWi2IgH0Qru5gPEA94WPMt6h5BCNTKrHsrAPopthODxsuWtA4fFNOaHUPILJrAOAA7kItkhCEBCDXrKbO0jwSB2Cys0Zlt0CytCEKuKZVBT1I+izyd+qk4ZM/RwZbsaf1VpsiyFfDQswrC+aH6JmFKELpJcAhCEJBCEIAQhCAEIQgBQVKhyAR7YbRCipXzaF9ssbT9KR2jQbdF9T2BbGzeNNq6aOdv02i7eOV40c09xuFSMQP9qYs2H1qWi3pPqvk007dd3ua9TsnOcOxOahefRTkywE8AXcG9WoBFh0sHWurwlor9XPx/dzHW9X24OlKtbc7RzUMAmiibK0PDXhznNyg8HCwPTYeKsoWtiNAyeJ8UguyRpa4djhZc8Wk02tjV3Wx54RibKiCOaPVsjQ4dYuOB7Rw8Ev2w2nbQ0zpiA51w1jCbZnngCegcST1BVXk1q30s9Rhsx1jc58RP0mk3dbvBD+8u6l54n/AHpi7YONNQ70n1XyaG38QDe5r+tb+Clkd+Vb/H92MvE+n78fJetn6yWanjlnYI5JGhxjBJyg6gEnpsmBQAq/ygYk6DD55IzZ2VrQR0c49rCfAOJWFapUu5rwtxTjPKQGzGnooH1cwNnZSWxtI43dY38NO1a8212KxDPLhrSzieblu4DwuT5Jnya4LHBQQuaBnmY2V7hxJcLgX6gLAdytdltKUIPSo3XqZpSkrsR7MbYQVzCYiQ9vrxu0ewm/EdI0OoT0LmW00Ao8apJYd35VdsrB6rt5rCbdvONJ7WX610wKmSCVSjwy0JN2n2NPGqt0VPLI22Zkb3C/C7Wki/Yk+x228NfHu7kzRvxE3I7Wn6be0eNky2n/AHOo/Bk/IVyvZzYh81BDWUjzHVsdL02EgbK4AX+icot1HgetaYscJQbltutyspNSVHZ1XsO2kdJiNRSFjQ2Bkbw8Elzi8C4ItYWulmxm34qHfJ6pvM1bNC1wyh5A1yg8HfZ8RcLzwD/jtf8Agw+5qr4WnUpdlt+6J13VepeFKgKVgaAhCEAIQhACEIQAhCEAIQhACEIQAq1t9tQ2ho3yXAkf6OIE8Xu6e3KLu8FZV5TUzXWzNa63DMAbd1+HBTFpNNkPjY5fs1ycVrIWvjrnU7pQHvYI8zr20zuz6m3vK19rdg62OE1T6w1D6ezx6PK9rQQ4uacx4Wva3QutgIc24seC6PxU9V7fsjLwo1Qm2Q2ibW0kczSLkWeB9GRujh5hOl5w07WCzGtaPsgD3L0XPJpttGq43Od8qeGPi5vEYDllp917v+m64Dj12Lrdzj1Jxyb7OGlpAZB6af0shPHW5a09oB17ST0q0TQNe0tcA5pFiDqCOorMBaPK3jUP7RXQlLUStHHMJbU08kD/AFZGlt+o8Q4dxAPgt5CyTrgucw2a2sdhdqLEWljWEiKYAljm34aXNtePRwPbZ63lMw+Nmb5Sx/2YwXOPgBp4qw1VEyRuWRrXt6nAEeRS6m2Qo43ZmU0LXdYYLroc8cnqknf2MlGS2TKbs9RzYnXtr52GKnhBFPG7i8673d0k8CctrgXPSQgBSs5z1v7LhF4x0izaf9zqPwZPyFIOSR18KhI1Gaf+vIri5txY6g9BWMULWizQAOoCw8go11Bx+9jT9VlZ2y2FirW5weaqG+pM3Q6XLQ+2pF/EdCrnJ1FUNxKqFWDzwhjBJtvta7K14I0cCG8fOx0XTFhzQvewva1+mxsSPYPJWWaSg4dv4IcFdmalQFKyLghCEAIQhACEIQAhCEAIQhACEIQAoKlQ5AJ5sYcHDcdYSvjIABLg2NzrjxHsXu/Hog5oud4MN9LASepfW+vYluM4/Q0x9POxrg5z8uYudme0tdutueBKr8XKBhhLSx89mhrd2KWzmx+rmOXot0eN1NGkcOSStRdexfKqrEYuQSSQ0NAu5zjwAHn5LxkxVrbXa++UvcMurGjQlw8DwvextdaWG4vT18YdDJmAIcHNu1zXDpsdR0jUda3JMJa4C7pL5SwkO3ntJuQ4+J4WtfROCjTi6ZhUY6xjsuV7uAu1twSWZ7A/dufBZzYwxriLOOUNc5wbuta++Uk+B4cFk/CmE3seN9CQL82YvykrXdg+aR5cXZC2NuUOsHZM1w8Do1HC19RwQg9m4uwvDQHavMYdbcL2glzb9gadeGiwhx2NwJs4AZdS21w92QOHZccVm3CWZw8ZtHmQNzbmdwLXOt2hx7NVDsLa1jmsaDePmwHE5SN4gHxcdVBBsx1AcHZfokt8W8beOngUsw/GAIml+cuLTI/dG40k7xtwbobcTYdiZUlKI42sFzlAFzxJ6XHtJufFaz8FYQG7wAbkNnWzMFzld18T26lSSbEVaHPc0A7lrn6N3NDgB16EHxXm/FYw7KTYl5Za3SG5/K1te0L2hpg0uI4vIJ6rhoaLdWjQvCswiOQuLm6vaGE36A7MLdRv09gUAwONssDZ9soeTl0Y13ql3Vfj3KJ8dY17mlrzlvchu7uta5xvfoa8H3XXpUYUx5ucwBAa5odZr2tvYOHVr0W6uCJMKY4uJBu/NfX67Wsd3aNCkgH4vGJObvrcC+lg5wu1vG9yCOjpCyo8TbI4tAcLZrFwsHZXZHFvXZ3wUHDW584uDcEgHdc4CwcR0m1vILOnoWsIIvcBw4/Xfnd7VBJtIQhACEIQAhCEAIQhACEIQAhCEAIQhAC1MUo3SwvjZI6Jz2lokaAXMv0gHRCEC2KvsxyXU1IS93p5SSeclaDa/U3hfjrx1VuZTtAsGgDqAFkIUttmk8s5u5OyWQAcABfqACzQhQZghCEAIQhACEIQAhCEAIQhACEIQEoQhACEIQAhCEAIQhAf/9k=">
            <a:extLst>
              <a:ext uri="{FF2B5EF4-FFF2-40B4-BE49-F238E27FC236}">
                <a16:creationId xmlns:a16="http://schemas.microsoft.com/office/drawing/2014/main" id="{82183091-D1F4-490A-8134-DF16A9EE2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15988"/>
            <a:ext cx="241935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510" name="Picture 33" descr="http://ipwatchdog.com/images/avon.jpg">
            <a:extLst>
              <a:ext uri="{FF2B5EF4-FFF2-40B4-BE49-F238E27FC236}">
                <a16:creationId xmlns:a16="http://schemas.microsoft.com/office/drawing/2014/main" id="{035E7AF2-F170-4580-8F38-40F3B5DB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49500"/>
            <a:ext cx="1079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AutoShape 35" descr="data:image/jpeg;base64,/9j/4AAQSkZJRgABAQAAAQABAAD/2wCEAAkGBhQQERIUDxAWFBQWFR4WFBgUFRMYFhkYGxcYGBQYGBgcHSYeFxkkGxcWHy8gJScpLC4tFx40NTAqNSYsLCkBCQoKBQUFDQUFDSkYEhgpKSkpKSkpKSkpKSkpKSkpKSkpKSkpKSkpKSkpKSkpKSkpKSkpKSkpKSkpKSkpKSkpKf/AABEIALcBFAMBIgACEQEDEQH/xAAcAAEAAgMBAQEAAAAAAAAAAAAABwgEBQYBAwL/xABREAABAwICBgQEEAsIAgMAAAABAAIDBBEFEgYHEyExQQhRYXEiMoGRFBUXIzM1QlJUcnSCkpOhsxg0YnOio7GytNLTJENTZYOk4uNj0VXBwv/EABQBAQAAAAAAAAAAAAAAAAAAAAD/xAAUEQEAAAAAAAAAAAAAAAAAAAAA/9oADAMBAAIRAxEAPwCcUREBERAREQEREBYGM49BRxmWrmZEwc3m1z1NHFx7ACVwOsjXRFhxdBSBs9UNzt94oj+Xbxn/AJI4cyOBr1jukNRXSmWrmdK883HcB1NaNzG9gACCadJukbGwluHUxkPKSe7WeSMeER3lvco4xfXBilSTesdE08GwARW7nN8PzuK4xEGXV4vNMbzTySHrfI9x+0rFDj1rxEGyodJKqD2Crmj+JLI39hXX4JryxOmIzzNqGj3M7AT9NuV1+8lR8iCyOiuv+jqSGVjTSSHddxzwn54ALfnCw613eLaW0lLCJ6iqjZE4XY7MHZ/zYbcyfNuqZr0uO7fw4IJ00l6R4BLcOpc3VJUXA8kbTe3e4dyjnFtbOJ1JOeukYPew2iA7LssT5SVyCIMqqxSaU3lmkeet73uP2lY7XkcCR3L8og2tBpVVwewVk8fxJpAPMDYrscE184lTkCV7KlvVKwB1ux7Mpv2m6jlEFltFtfdDVEMqgaSQ/wCIc0V/zgAy/ODR2qSopQ9ocxwc0i4IIIIPAgjiFR9dZoRrLq8KcBC/PDe7oZCTGest5xu7R5QeCC26LnNCtPKbFoc9M6z2+yxOttGHtHNp5OG49huB0aAiIgIiICIiAiIgIiICIiAiIgKHtcmts02aiw9/r5Fp5Wn2IH3DD/iHmfc/G8Xptbmn/pVSWiI9EzXbDzyj3cpH5NxbtI4gFVZkkLiXOJJJuSTckneSTzKDwm/FeIsnDcNkqZWRU8bpJHmzWtFyT/65k8ABcoMZbjAdEKuuNqOlklF7FzW2YD1F5s0eUqcNA9QsFOGy4naom47L+5Z2H/FPf4PYeKliGBrGhrGhrQLNDQAAOQAG4BBXHD+jxiEgBlkp4exz3PcPoNLf0lsHdGypturYb9rZB9qsCiCs2J9H/EoheMQz9kclneaQNH2qOqqmdE98cjcr2OLXDducDZw84VlNdWsM4dTCCndapnBsQd8cfBz+xxN2t+cfcqsyAiIgLbaN6K1OIyGKji2jwMzhmY2zbgXJcQLXI861K2Wj2Py0NRHUU7sr4zcdRHumuHNpFwe9BIlH0dK9wBlnp4+zNI5w77Mt9qzJOjZU28GthJ7WyAeff+xTXorpJHiNLFUweK8b233scNz2HtBuO3cea2yCsOLah8TgBLI45wP8GQX+i8NJ7hdcHiGGS07zHURPieOLZGua7zEXV2lr8b0fp62Mx1cDJWdTxvHa13Fp7QQUFLEUs6xtRslGHVGHF00A3vjO+WMcyLeyMHnHbvKiZBsMBx6ahnZPSyFkjDuI4Ec2uHumnmCrUavNP4sXp87LMmZYTx33tceBHWw2Nj2EcQqjrd6H6Vy4ZVR1EB3t3Pbewew+Mx3YbceRAPJBchFg4JjMdZTxVEDs0crQ5p59oPU4G4I5EFZyAiIgIiICIiAiIgIiICIiDkdOdWVJiwDpw5kzW5WSsPhAXJDS0+C5tyTa195sQoF0y1O12HZnhnoiAb9pCCSB1vj8ZnfvHarUIgpDTUzpXtZG0ue9wa1rRcucTZoA5kk2VpdV2rWPCYA54DquRvrz+OUcdmw8mjmfdEX4WA3bNBaJtW2sbSsbUNvZzRlBLtxcWjwS+xPhWvvK3yAiIgL41lW2GN8kjsrGNL3k8A1oJcfIAV9lGmvzSH0NhmxabPqXiPt2bfDk/Yxp7HoIB0w0lfiNZNUyX8N3gNPuWDdG3yNt3m55rSoiDJw7DpKiWOKBhfJI4NY0cSTw7u/kpS031GOosPjqKd5lliZeraOBHEvjHGzOBvxAvusQt90etCg2N+ITN8JxMdPccGjdK8dpN2X6mu61NLm3Figo6i7XWzoYMMr3tjbaCUbWHqAJ8JnzXXHcW9a4pBLHR/0wNPVuo5Het1G9l+DZmjd3ZmgjtLWKxapJQVroJY5YjZ8bw9h6nNIc0+cBXOwXE21VPDOzxZY2yDsDmh1u8Xt5EGaiIgKBtduqwRB1fQssy96mNo3NJPsrRybfxhyvfhe08r8TQte1zXtDmuBa4EXBBFiCOYI3IKS0tI+V7WRMc97jZrWNLnE9QA3lSzob0fJ5ssmJP9Ds47JlnTEdp3tj/SPYFNGjWhVHhzSKOnbGT4z97pHdhe67iOy9lvEGt0f0egoIGwUkeSNpJtdxJJ4kkkkkrZIiAiIgIiICIiAiIgIiICIiAiIgIiICIiAq79I7Ey+up4b7ooM3c6R5v+jGxWIVWNeE2bGqoe9bE0fUxu/a4oODX0p4S9zWsF3OIa0dZJsB51810Wrql2mK0DTw9Exk/NcHf/lBbLAcIbSU0FPH4sUbWDtyixPeTc+VZ6BEEX9IPAhNhrZwPCppQb/kSEMePpGM/NVbFcDWPTCTCsQBF7U0jvK1pePtaFUAoPFaHUTim2wiJp3mGR8R+ltG+ZsgHkVXlYPo2zE0dW3kJwfPGAf3QgmBERAREQEREBERAREQEREBERAREQEREBERAREQEREBERAVV9d0dsaq+0REfURj/wClahVx6RWHZMRilA3S043/AJTHOaf0SzzoIqXTatKgMxagJ+EMb9I5R+1cyvvQVjoZY5GeNG9r297SHD7Qgu4EWNhte2ohimjN2SMbI0/kuaHD7CslBz+sGYMwvECfgso8pjc0faQqelWb19Y0IMKfHfwqiRsY68oO0ee6zAPnBVjQFYHo2R/2WsPIzNHmZv8A2hV+VmtQOGmLCWvP99M+QdwtEPuygklERAREQEREBERAREQEREBERAREQEREBERARYuJYpFTRukqJWRRt4ue4NHdc8T2cVD2mXSHY3NHhUWc8NtKCG97I9xd3ut8UoJpLwCASLnh29y/Sp07TisdVx1klS988bszHONwOtoaLNawi4LQACCVaPQXTaHFaVs0Js8WE0d/CjfbeO1p3kO5jtBADokREBRT0h8A21BFUNF3U8nhdkclmu/TEX2qVlh4vhbKqCWCUXZKxzHddnC1x2jiO0IKUIthpBgslFUzU8ws+J5aeo+9cOxwIcOwha9BYvo/6XiopHUcjvXafey/F0Ljcd+VxI7A5ilhUx0Y0jlw+qiqYD4cZ4Hg5p3OY7sIuPt4hTfpzrvh9LmHD5P7TUMta/hU44PL+p4Nw36XC1w4HXjpeK7ENlE68NKDG23AyE+vOHlAb8y/NRyvSV4g/cMJe5rWAlziA0DiSTYAeVXN0YwYUdHT04t61E1hI5uA8M+V1z5VXjUVoiazEBO9vrVLaQ34GU32I8hBf8wdas0gIiICIok126zRTRPoaR/r8jbTOafYmEb235SOHmBvxIQS01wIuDcHgvVUXRHWVW4YQKeYui5wyXdEe4Xuw9rSFOehuvGirsrKg+hJjutIRsnH8mTcB3Ot5UEjovAb8F6gIiICIiAiIgIiICIiAiIgjHXloM6upW1EALpqYElgJOeM732b79tsw6xmG/cq1K8ar9rm1TGnc+uoGXhJzTxtHsR5yNH+GeJHufi+KEOrcaL6VVGGztnpJMrhucDvY9vNr282/aOIIO9adEFq9BNbVJigawuEFTzieR4R/wDE7hIOzxuzmu4VHQV2+jeuTEqIBon28Y4MqAX27A+4eO7NbsQWrRQjh3SVbYCpoCDzMUoIPzXNFvOVsHdJGk5UdR54v5kDXzq/NTEK6nbeWFtpwBvdELnP2lm+/wCST70KvSmzFOko4gimoGg8jNIXDysa0fvKGq2p2sj35GszuLssYsxtzezRc2aOQQfBERAWThuHSVMscMDC+SRwaxo4kn9g7eSxl0WhGmj8KnM8MMUri3L66HEtB8bIQRlJ4X37u8oLP6BaHswuijp2WL/HmePdyG2Y9wsGjsaF0ShWh6SsZ9nw97T1xytcPM5rbedZknSRpLeDR1BPaYgPPmP7EEvL8TTNY0ue4NaBdxcQAAOJJO4BQNivSTmcCKWhZGffSyOk/RaGW85Ub6S6eVuIn+11LntvcRizYx1eA2wJ7Tc9qCXtY2vdkYdBhLg+Tg6o9w3r2YPju/K8XqzcoFmmc9znPcXOcSXFxJJJNySTvJJ5r8IgLOwPBpayoip6duaSR2Vo5dpPU0C5J5AFY9JRvme2OJhe95DWtaCXEngAOZVnNVGrBuFRbWezquRtnkbxG3js2nnvtc8yOobw6vRXR9uH0kFMxxcI22LnXu53Fx38ASTYchYcltkRAREQEREBERAREQEREBERAXjm33HgvUQQfrL1FZi+pwlg3+E+n4DtMPIfE+jyaoQngdG5zZGlrmmzmuBDgRxBB3gq765nS/V1RYoP7TDaS1myx2bKOrwrWcOxwIQVCRSvpL0eqyAl1FIypZyaSI5fM45T5Hb+pRziujtTSG1VTSwn/wAjHNB7iRY+RBrkRe2QeIi3eC6E1tbb0LRyyA+6yFrPLI6zR50GkRTVot0c5HEPxKoDG8dlB4T+50hGVvkDu9d7i+pPDJ4GxMp9g5gs2SInafPLr7T51z1EIKsIpO0k1A19OSaUtqo+WQhklu1jjY/NcVHuJYNPTOy1MEkLuqRjmH9IC6DDRF7ZB4i9sugwTV/X1tvQ1FK5p4Pc3JH9N9m/ag55bXRzRioxCURUkLpHe6I3NaPfPdwaO/yXUu6K9HPeH4nUX57KC/mdIR5w0fOUxYNgUFHEIqWFkUY5MFrnrJ4uPaSSg5LVtqohwlu0eRNVOFnSW8FgPFsQO8DkXHeewbl3iIgIiICIiAiIgIiICIuE0w1yUOHOdHmM8zdxjhsQ09T3k5WnsFyOYQd2igiXpLvv4OHMDe2dxPnDB+xdDo50haOdwZVxPpSd2a+0i8rgA5v0bdZQSsi+dPUNka18b2vY4Xa5pBaQeBBG4jtX0QEULYh0jtlLJH6W3yPcy/om18riL22W7gpfwqu28EMuXLtI2yWve2Zoda/O10GUiLR6baTeltFNVbLa7PL4GbJfNIxnjWNrZr8OSDeLxzARYi46jwUU6G69fTGtgpfQGz2pIz7fNazHP8XZi/i2481K6DS1WhVDKby0FM4nmYIr+fLdYjdWuGA39Lqf6pp+xdKtXpPpAygpJ6mXe2Jma17ZncGNB5FziBftQKHRakgN4KOCM9bIYmnzht1tFB34TP8Aln+5/wCld3q11msxls1odhJERdhfnuxw3OByt5ggi27d1oO2REQF+JIg4EOAIPEEAjzLjdZesf0mbA70Nt9q5wttNnlyhp9469832Lg/wmf8s/3P/UglWp0GoJDeTD6Zx6zBFfz5brHZq3w0G/pbTeWJh+whbPR7Hoq6miqKd145G3HWDwc13U4G4Pctig11Bo5S05vBSQRHrjijYfOAFsVFGmOvb0urZ6X0BtNkQM+3y3uxrvF2Zt41uPJd1oTpP6ZUUNVstltM3gZs9ssjmeNYXvlvw5oN6iKG8b6Q/oapng9Ls2ylfFm9EWzZHlt7bI2va9roJkRQd+Ez/ln+5/6U/CZ/yz/c/wDSgnFFE2iOvj0wrIKb0Bs9q4tz7fNazS7xdmL8OtSygIuU1j6dek9NHPsNtnlEWXPktdj3XvldfxLWtzWi1d64vTeqdT+g9jaJ0mbbZ/FcxtrbNvv+N+SCSEREBERBEWvHWW6kaKKjflmkbmme0+FGw8GtPJ7uN+IFreMCIQ0a0VqcSm2VHEXu4uPBrB757juaPtPK6aWYwaytqZ3EnaSucL8m3swdwaGjyK0GrHRNmHYfAwNtLI0Szu5l7hcgnqaDlHd2lBGFL0apSy8uIRtf1Mhe9v0i5p/RXFabaqazChtJWtlgvbaxXLRfgHgi7L+bfa6tgvjWUjJo3xytD2PaWva4XBaRYg9lkFa9T2sp+Hzspp3k0krsu8+xPcbB7eppPjDtvxG+zS4LQnU7SYbI6Y3nmzExukAtG25yhreGcC138eqy71BSzH/xqp/PSfvuVv8ARX8RpPk8X3bVUDH/AMaqfz0n77lIOH9IOthijibTUxbGxrASJrkNaGgn1zjuQWSXDa7PaSs/0v4iJRd+EfXfBaXzTf1FqdKtdlViNJLSzQQNZJluWCXMMr2vFrvI4tHJBg6mvbqi+M/7mRWuVUdTXt1RfGf9zIrXICgvpF6V3MFDG7h69Nbr3iJp8mZxHawqbMQrmQRSSyuysjYXvPU1oJcfMFTfSXHH11XPUyeNK8utxyjgxvc1oDfIgYbo9NUQVM8Tbx0zWulPUHuytt18z3NJW51X6VeluIwyuNonHZTdWzeQCT8Uhr/mqd9U+hTKfCBHOy7qtpknB5tkbZrDzFo7buRc5Vy0qwB9BWT00nGJ5aD75vFjvnNLT5UFzQUXC6m9K/R+Gx53Xlg9ZkvxOUDZu8rLb+ZDl3SCFekt7FQfHl/djUFNgcWucGktbbMQDYX4XPK9ip16S3sVB8eX92Nc1qGweKskxCCobmjkpg1w/wBQEEHk4EAg8iAgw9TGsT0uqdhUPtSzuFyTujk3BsnY07mu7LH3O+zap1prolLhdXJTzbwPCjfawfGScrh5iCORBHJTZqM1i+ioRRVL/X4W+tOJ3yRDl2uZw7W26iUEU65Pbqt+Mz7mNTrqS9pKPvl/iJVBOuP26rfjt+5jU7akvaSj75f4iVB3Sptpr7ZV/wArm++erkqm+mvtlX/K5vvnoO6wPUBPVU0E7ayJomibIAWSXAe0OAPaLrO/BsqPh0P0JFtdF9fdFS0VLBJT1JfDAyNxa2HKS1gaSLyA2uOpbT8I+g+DVX0YP6qDB0L1Fz0FdT1L6uJ7YnFxa1rwTdrm7id3NTKuK0I1rU2LzSRU8UzHMj2hMojAtma2wyvcb3cF2qCKOkd7W0/ytv3My4Xo6+2knyV/3kK7rpHe1tP8rb9zMuF6OvtpJ8lf95CgsiiIgIiIKS4hRmGaWJ4s6N7mOHa1xaftCuRo1iraqkp5oyC2SJrhbkS0XHeDcHtCgHXxoS6lrDWRN9YqTdxA3Mmt4QPxrZh1nN1LF1Wa3XYWNhUtdJSk3GW2eJx4loO5zTxLbjfvHMELNIuRptbWFyMzivjA6n52u+i5oK4HWHr6jMT4MJLnOcMrpyC0NB47MGzi78ogW5X5BMtHXRzNzQyNkbctuxwcLtNnC45gixC+6qtqgr65uIRxYe8gPIM7XAui2YIzve2/IcCCDcgA71alBSzH/wAaqfz0n77lMGE9HeKeCGU10gMkbX22TDbM0Ot43aofx/8AGqn89J++5W/0V/EaT5PF921BFf4NUX/yEn1LP5loNOtR8eG0E9U2sfIY8lmmNoBzSMZxDjbxr+RWHXDa7PaSs/0v4iJBBWpr26ovjP8AuZFa5VR1Ne3VF8Z/3Mita51hc7ggibpCaV7Ckjo43eHUHNJbiImEHyZn5R3NcoH0edAKqE1mbYB4MuVuYlo3loFx41svlW11jaUnEsQnnBvHfJD2RM3M7r73W63lZOC6qMSrIGT09MHRSAlhMsLSQCRfK5wNrg8kE0jpAYZ1z/U/8lFWuDSuhxOWGeiMglDTHKHsygtBvGQbm5F3Dut1L4eodi3wRv19P/OvfUOxb4I36+n/AJ0H31HaV+gsRbE91oqoCJ3UH39Zd9Ilv+oVZ9UjngfBI5jwWSRvLXDg5rmmxHYQR9itzq+0oGJYfBUXGctyygW3St3P3crnwgOpwQRx0lvYqD48v7sa1HRs/Gqz8w37xbfpLexUHx5f3Y1qOjZ+NVn5lv76CTtaOgLcWpC1oAqIrugcbcfdRk+9dYDsIaeW+rtFWTUVQ18ZdFPDJzFnNe02IIPlBB7QVdVQjr51dXBxGlZvFhVNHMcGzW7Nwd2WPJxQRLplpD6YVktTkybXIS297OEbGvserM027LKx2pL2ko++X+IlVVlanUl7SUffL/ESoO6VNtNfbKv+VzffPVyVTfTX2yr/AJXN989B0uFakMQqYIp4hDkljbIy8tjlcA5txl3GxWV+D9ifVB9b/wAVIuiGuHDKego4ZqlzZI6eNjxsZzZzWAOFw2x3jktv6uOE/C3fUVH8iDQantWVZhdVNLViPI+HIMj8xzZ2O4WG6zSpcXBerjhPwt31FR/IuywrFI6qGOaB2aORocw2IuDwNjvCCM+kd7W0/wArb9zMuF6OvtpJ8lf95Cu66R3tbT/K2/czKL9TWlNPh1e+askLIzTuYCGvd4RfGQLNBPBpQWnRcF6uOE/C3fUVH8ierjhPwt31FR/Ig71FwXq44T8Ld9RUfyIg7LFMLiqoXw1EYkieLPa7gR+0EGxBG8EAhQHpl0fqiFzpMOeJ4uOR7mslYO82Y8DruD2IiCKqmjfE8seLOBsRcH7QbLtdEdTddiGV9mQwH+8e9ru/KxpLie+w7URBYPQjQOnwmHZ07SXusZZXWzvI4X6mjfZo3DtJJPSIiCq+M6rMSfUTubSXa6V7gdrT8C8kf3isxo9TujpKZjxZzYI2uFwbEMaCLjcd4REGwXJa1sJlq8KqoadmeR+zytu1t7TRuO9xAG4E8URBEOq/V3X0uK0k1RTZI2OcXO2kBteJ4G5ryTvI5KYNZzqk4dNHQxF803rW50bcrHA7R13OA8UFu7fdwPJEQV/w3U7iMk0bJKfZsc8Nc/awHK0kZnWDyTYXNh1K0lBRMgijiiblZGwMYOprQA0eYIiD7oiIIF1waq6iavNRQQh7Z25pAHxMyyDc42c4bnDKd3MuW41HYNX4fLPBV05ZBKM7TtIXBsjdx3NeT4TeJt7hq8RBna99FamvjoxSQ7QsfIXeHG21wy3juF+B4LXaitDauhqKl1XBs2uia1pzxOuQ+9vBcbbkRBMy/EsQe0te0Oa4EOBAIIO4gjmCERBW3TfUpVQ1cgoIdrTu8OP1yJpYCd8ZzuBOU8DvuLb73Uz6qMIlpMKpoahmSRu0zNu11rzSOG9pIO4jmiIOuVYNK9WGIy11ZJHS3Y+ple07WnF2ukcWmxfcbiOKIg1XqTYn8D/XU/8AUT1JsT+B/rqf+oiIHqTYn8D/AF1P/UVldAaB8GG0cUzcr2Qta4XBsRxFwSD5CiIOZ146Oz11DDHSR7R7akPIzMb4OylF7uIHFwUIepNifwP9dT/1ERA9SbE/gf66n/qJ6k2J/A/11P8A1ERA9SbE/gf66n/qIiIP/9k=">
            <a:extLst>
              <a:ext uri="{FF2B5EF4-FFF2-40B4-BE49-F238E27FC236}">
                <a16:creationId xmlns:a16="http://schemas.microsoft.com/office/drawing/2014/main" id="{87C71BB9-0054-43DB-88A4-290DBBD23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512" name="Picture 37" descr="http://25.media.tumblr.com/tumblr_mczbi9CWOc1rkp72mo1_1280.png">
            <a:extLst>
              <a:ext uri="{FF2B5EF4-FFF2-40B4-BE49-F238E27FC236}">
                <a16:creationId xmlns:a16="http://schemas.microsoft.com/office/drawing/2014/main" id="{FDECAAE1-746D-4DBA-A958-A3FBB82E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9001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16FC-6C6C-4CE7-B4F4-5267B006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Cirkuške živali: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5C1E-E8E0-4AED-823F-21AD93A0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Večino časa so zaprte v majhnih kletkah, veliko potujejo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Kršene so svoboščine živali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21508" name="rg_hi" descr="http://t3.gstatic.com/images?q=tbn:ANd9GcSiuUR9lb4yFEinjIB8ekMcnYM7FlDeEMxKn7MP9jJkZNGX1u7CJg">
            <a:hlinkClick r:id="rId2"/>
            <a:extLst>
              <a:ext uri="{FF2B5EF4-FFF2-40B4-BE49-F238E27FC236}">
                <a16:creationId xmlns:a16="http://schemas.microsoft.com/office/drawing/2014/main" id="{53381477-7F4C-4CA4-BE46-B556CF3D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18732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rg_hi" descr="http://t0.gstatic.com/images?q=tbn:ANd9GcQnVsd8hMYgwPelmMdd80LzrfFaThz8bc9jTilJ0l0MaABACaQi">
            <a:hlinkClick r:id="rId4"/>
            <a:extLst>
              <a:ext uri="{FF2B5EF4-FFF2-40B4-BE49-F238E27FC236}">
                <a16:creationId xmlns:a16="http://schemas.microsoft.com/office/drawing/2014/main" id="{C9632AFC-8946-4B1E-ABF3-04128EE0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194468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2" descr="data:image/jpeg;base64,/9j/4AAQSkZJRgABAQAAAQABAAD/2wCEAAkGBhQSERUUExQWFRUWFxoaGBgYGBgbFxgZGRcXGRgYGRwdHCYgGBsjGhoYHzAgIycpLCwsGB4xNTAqNSYrLCkBCQoKDQwNGQ8OGTYgHiQpKTYsNSkvLzU0NSkpNCk1LDUuLSkqNSksKSwsKSksLCkyNjYpLikpKSwpMCkpKSkpKf/AABEIAMkA+wMBIgACEQEDEQH/xAAcAAACAwEBAQEAAAAAAAAAAAAABQMEBgcCAQj/xABBEAABAgQEAwYDBgQGAQUBAAABAhEAAyExBAUSQVFhcQYTIoGRoTKx8AcUI0LB0VJy4fEVM2KCkqJDCDSy0uJT/8QAFgEBAQEAAAAAAAAAAAAAAAAAAAEC/8QAHhEBAAEEAgMAAAAAAAAAAAAAAAECERLhIaExQYH/2gAMAwEAAhEDEQA/AO4wQQQBBBBAEEEEAQQQQBBBEc+ZpSSdhAY3tWkLnprRA1Gn5vy19T5Rm8Smp570/v8AQhnmc91buo6npvQCh2DQmnTa336O1IChidzu5elqN84RZhMCi7E1QoMWcFx8tPpDjPB4SgcNXVqcd6HzjOYlB+FgHCh8Rv8AGBTkR6QEBkAmyR8Lv4iwKQWow+A84nXJsSNWkblg40r3PQRPIRqBBId1MwqykhYNf5jEMsMaDUokFySTdSbbCibsLQEwLggME2oSl6EAFZqzAfC28XUrCU0qTuXANPypBciw2FYpykuQE10lish2Ap4aMKV1NtR4vTkJSNRpqsHdatr7cyTv0gEmYYhTurxKD0U2lPGln3a/F3aKE9YKXDjck/Ep79Ba9+EWcfOSq4YvRmoxsgcSQCVHzrCjFzwkDg73reuk781HygIO+IS1Ql6kfEaBvRvWKONnkFXmPrjE0klRKm8Io23Bud/eKuKDkj6qa+8BDOnakV+KnoHH6iIZ0x26D2DfpHgSzH0IMB8Bj0kR50x60mA+iJAsEH6b6/SPJl/KJJCKv9GAbZHIeakczz2O0bfDYFQ0mYA3sBGIyRkzklVqgvbf3/eNfMzsKqoukAMPOAlzDLwtRABA4phxgcaEy0prQN6b3hRjs67tA0kB/XmPKPSsyGyvYwH6LggggCCCCAIIIIAggggCKebH8JQrUNThv7RchX2hnaZJMBz7NZpKiRZ+Pp+kKlKcuWobcjUb7Ui2olR86c9x1YNC6fiAQzVFC1he/NtqQC/GYio1JOqqCXHMeX5YWInABOqhBTZz8KjLVblpPmItYnUoHw/l1Cp/KQD50inPmF1iwUr+IM01AI/7gQHlQIQdLuzVcDwHSaXNAOF4EYZwo/Ekar0QEnSoFgwD0FeMfETCpQoG1BTOSWWkJVQcxxj0tJlkJKisggBAALafCVKSKAMRd30wF37yAlKRVxVRHhAArpT+exrarVilmePAehJFSl/+0xVuNBQN5xZIZLUe5uSop3KuAL0FKXpGazrM06ylPjFQwDAlzwuAQzdTzgKuKxf5lF3AYWDgg22SK9S/GFaNU5V+ZPAP8g1ohmqKlPz/AHpE2GmhJYNUXgGqlAStAsw09aH1dzFQ3c+n1vePciQtZAZ9Nfdr/VoszMAtINbVDDdm+YI9YBeqTq2YB2px+vaPpy7cAmganOv7xdmYUA6dSmSHL0eg/v6QzkyJZlgs62LAuXo+54e4gEacrAavHgOP15R5VlVGBevA0pS0a6ThkJTqQkakkvSrCtfKLK0ggkXSNXUH9xTygMSnKVbpNRwPP0tFlGQqDOG3tw842eJwbCYoC2ghtmr7t7xPNwTrAswvxN/kPeAycns6sgqCvhJ4bNEs7JVBiV7p2HJrRokyn7xrf/kftEc2QCEizqS/S4+UBmcdl606dStuFf7RDMXMdmsw9A2xh7mErVpcatLHhSjHoP0ilN0AsWfmeXWA/VEEEEAQQQQBBBBAEEEEARke2uPbShN7t1/pGujmvbLFvPUNhwv79IDPKnEBabqehZlAEmoG4rp8oTyJ2nWFkqDF2NyHAq97ekXMZjrFweBNUgihrsDZuW9ISzkqodNGBA2Llqc/KAlxGISyCdix4eIkEdHcwvxGxZJOkAU//mr5sYink/lNFORzAHl/eJcNJK1MLars7BaSLnnSAsSUKNAVDUSCzJZwVJL3oSdxEslKAkFRYKYkAfEdKgrmvxJuaRDivAkEFylKVMBqqhQBZKaOyt3tFVU0oUT8JcupZBKfE6TehZ2flSA95ziHUXoFJogfwgkjWdg70F+gjJB5iywepsNnNE8AXuYv5hKmLm92lWozDUvcblR2T8/aOgZF2YRJw7EeNVzuaEDoOUBzOZlyi4oN29vOK6svUksQbf3HX9o6ji+zoQSU/mBNqXt8oRZhlI1rAoSL8DtygMhhMwKBpFATVuX9YeJnBdal/nqc0+toR5llxlLILUoGsWj7hcUpNbP7c29IBpj5I1eYFeF/m8VV5iRMDfCDfao9NoaS0mYpKBRnIf5HjSsQKyZFiXG5ttfdqQHvC5iSslJYqIDJckjez19oc5dhJiTpWnw6CmtGvsdv3hBJzLQDLlO5V8Q+Ii4c7b0EfcNg1glQcm9XgNWqYoSmZzoTx2YN1cmPqcU6kqNi4G1aD9hwrCRWbTZafCwDtpIcf0iVfaGYojwSyx+uX7QFw5kEoVV6/JA9axDi5oOnTdnreiWB6OqPkzLe8lko1PqD7jUfK20URNacUgfCG6qJNPYekBaTNLEvRStPMEUPzUYjm5eFElt+CTakeJq9IGlzpSVA/wCpyH94ZSpo0joON94D9IwQQQBBBBAEEEEAQQQQBHHe008KxEy58RtQiu3H39I7CY4p2nmNMWo0OosQ/Gxa8AoxEwodQCFEuGFNSa6gU2Jtv84X47EhmBunxBvEADcJ25h/WJZkwqG5erpUSevWvCIMcA9VksQzpAc8CWBpS4gKapTuQKeIitgCSw/bi0TiaQCrjoVUcFD2EeZMouXCgkhhv7/vHqbhiU+ErI0NsBcbk/pAWA7h30grSbAWfoBQQqzdQUPANQuBZLpAdibnneGq5IATqDlwpyoqArWlASxO0Lf8yaxSwSCA4AJJNKCjMDAfOzWCJJXMLk0Jra5HyDco3cvEFmNf6087whyzB2ALMHbrxi5NxoSCN39D+0AyXiBV6sH/ALcGirj5QKSFGjOOLX+nhcnE0UHDA+Vfr6ePUjE60ly5FQ9/Pn+nN4BHmWBaqgGuAa/R5QoRg0lTX5pcAj0f1jSZvMH5n1NY8eW7RncXiJiHIATsFJDngwMA3lzJaXlocrKQ5OwAsOJJbyinMRrDPVVA9gefGKkhKnp0KnqS9utfKG2FGnSXGs0CWccHvRuMB4yzIwBMUxJAp1dg3V/eND/hYfT+cCoBB9R83hZj8aqWlEtDGcSCo7JAseZevUCNLlOTEJTqKjMYEl6vzO/9YBSMnSaEUiji8gSNhSNtNlgEgVPKw894V5hhqPv6AfXGAr9jssUTMBfSUFNSwBJ8J4vqCS4swjG5pKKZ5NyFEvqKqBg5O/qd43GSzwpC5bABivUVFNAPCH4XDc/RL2vy4ylpnJAUlQIUzULfCeBaz30mAVTE6iCKV0noCCPesV0TJjeFmFB5UiXDTmCa2VfkpJY84d5Xln4SaDe7PcvvAfomCCCAIIIIAggggCCCCA+GOF9qphRiF+JhqNFA6Xcksbj6aO6Kjg+bJWcTOCJwWyi6Vo1NdwSGIfjALUBy5S/TSoU6kKj5NpZCwH/iI9jHpWGLsrDy3f8AIpQJ/ldID+cQY2YkP/myyPyrKS/LSpRBgPhUlJ1FKgCwsbktUgkGIzNr+Gk1BuaXG9DvFNM4eEArBD00q1EvcCoIiVU6zrmO/wAJIT1u4bpAWMbmKwhnSANwn9VbwwyLINMkKUXmTHbiAeP1x40VYHLu/wAQhKpau7SdSlKmKU4FgAwFSw8zG7nTBwYsaioDQCSZhe7dT+L2bnw5HpCReMMybbbzO3psIfYsla9Jqm5PLh0iD/C1IImISRUaSBuP0tAKcUoy5ZDMoXBu5uD0j1k80qVRNBFrEYKdNmqOltRJJIoNRct6t0iWdM7kiUgeIvXc/X6wFbPEoligJL7UpzMZfEY3ULAbcSAQQ1ePGNBnWVzO7JqLOdv7sfYwk+7gC1SfCDU33O5AMAzwiB4QzMly5AIJN3LcGb94b4HKwVKVpUopU5AqOnO9+cIMoWQoBVVAs3OpPOxtG6xpGCw6NamWpQCv9JUlKXPEuoEwGfVgpc3FCZLoWA5g8xt1AjdYTLSlHM3jnvZ7Oh36pk1DBSiSRUpO/UP+kdDyjOBPBppaznY2I9DAeRhAKHf69Y9nLUM66Dm3sBExxYSogAnpx5wux2K18QeX17QCbMpqUTB3fi2YAPWlHvF2XkfeYSZJU+tYdKjU94klSCo2AerCjEu8ZvOpplFKwXKSFDyNm2e0bLstmKMURpdtgGZG+k8033dxUwHMsPNJSkMywoBYa1fEONDq6Q2lTtIbVbl+xaGna3st93xsxafgmtMSHpqVqSscKKry1xWkEgMrQ4JfwPVy9XgP0HBBBAEEEEAQQQQBBBHxSmqbQAqOFZ9+JOWoyBNSFq0rlqCVgaiA7kFjxCvKO4ScUhY1IUlQ4ggil6iPznmspC50wplz9WtRIlBZkkKUSEnSzFiHIgLZWkAgS8caWct6kxFNnpWg6SoAXM3SQC35lMqrQSsGpgZWFnIa2uYyPRaiCBzEehInJOqf3NbNpQf+YCqf8YBWZKkM6pYDUV4QkvUmUXJ3PLlHleKlEHTNBIes0EmnBe3kIl0rGoplSghNStd/9sxhq836mF+ESmetKO6UuvxKmakAXJHJn4wGy7I4QJlAqVqXM8Sy5NH8IqAfh+cMMS5Jq3s4/YxVkT2cKpo9qeEDl0iKYDoK9h+X5kfVRAVZs8u3P22jayu0GFRLEtSwtYSAUpBJB4ACOfzczAQVKAHBiDXgPb0jErzaapStMwpcksks/Go6QHa8Rm8qpSFb3QsAdTphbKRLUXAdRNNt7HgA/kS3KOZYTtFMT8Suikqc0/iBJpZ4c4DPlGrvS4Li23CnLjAa/N8ayNKEpUHDEvXZwOOqw4Ji7gezEtMvvFgFTb3ducJstxqVqGulangHLnz+uejxOdpYAEdIDP5dlUuRjNUxtAeax4p/T9ozfa7OF4uYgKPh1KWoddOh/wDYQf8Adyi/2nzDvETVJLBggNvWoHk0JezeHM+coLfSDqUQK1CQBTkG8xAMMFgioJASpTqGoAEnS9uALAx0DDzEy5QZAlP+UEFVLBSqxDlk5EuWyA1aj4R5sST6mCbMN2ceXW3CAhXiakgkObO/CsQTp6m8BYjYi3rcc+cRYqYtQ+HehDuzX1HZrWfhvH1GF1Br8zfpwgEWczvwzqKSSCXHH9IW4DPMRgVmZhlAFQ8SVJ1IVU3HLYisT9oqrCCRUsen1xipjpsuWjxGumwqol9hAPMx+1RGPQiVPwvdTUEKSpCipBp4kkEBSQRW5qkbPHiTjFAVU5c1BFXJPCEiOzi5qUzkpBCQrUlJDFIDpWFEjUSHDDiGvH0EL8TGpO4s9PaA/UUEEEAQQQQBBBBAEKO1c0Jwq1KLJDP0Jb5kQ3hL2tw+vDLHdmaGLoSzqB4PSA45meA+5ysQQqahC1pmKld5qEwNUPdtVa8WitKy+dO8dZZ/h1NKUzOBw4OIkynHrXNn4edKX92CigKWQsy1v8JU5B8Wz7NFeZkqlIKjiZkwSyQvuyFFIuHQPFZqsYBmMsQpLgqSbKl6gpL2oYXT8ulyqhCEMfiXqmq/2gAgHpEWGmyNLCembwSW1F7j+kfMRO7seKQtB2q3Td4Cjj8fN+FS1zhcISkeQWSzDkPeGOQ4BSZfiSELNVpAHhTt5bnytE+VyZ0xYmHQQkN3ZWxru4Bq3GHE/EJPg0qQsV0lgf5kmyvI8jwgFePxaWoD4WY/xHmOpbz6QrzDMZk5J/IAPgf4WuVlmYcNzF/FYnU6VKSkHf8AjFmFKE8H/SKSsvEtGuaa7AnS4uOvMAO7+YZXM5ilBpiyVE2Fkp6bG1LxFleUlRJQSockVG9QbQ9wgw61E60anZIIZIrVgKv19ob/AHFJNVKKUlqEB1cEBtL2vuTAKMD2dlglRUF2OkAAA7a2DUPFxE8rL9SyWCmq4POwILb7UsOZbT1plkFaVK/1EqISN6Gj22vF77/LSh0sxHmOAPm58oCgjDsmoUCOt/7xXzHF93LYfEstzuw8mrDFWJKmDjxHgHbnSEObYrvJlG8LADmX4f6YCvNcpEvgQonkKkn094jyvOO4xcsi3wrNW0q8KTTgQ/QmPa5o0lX5phboAzDzJixg+zC1IWtQTRirU7uosLG9Cw4JMBuZ6wkVUpNa1UoeQ/WPGoqLHf1A6Dyp5nnHk+FVPw6EP+JLOlY3DfCTxcMXIu8fO1ObDAygAErnLDS0XP8AOv8A0i7MHNOMBD2gzuVhkhJUdShSWCSu1DyD7m/Exk807aYtmQhEocaqVTmWYQvy+TNVNMya6lqIKlHjwPlt6Qzx2HJJBF+G1OEBn8OmbPUTMWVVc7P6c4bYDJEJmCjELFd7gXvdv+UWcFgw3QefP0iTEz9C0LUDRSVKA3AUH8y1v3gKuX52AgS5iARoNQT8JAdIFh8Jbg4iPAJ/DHh4/Mwkkz3Wa7JHqz/vGgwagEJtbnAfqKCCCAIIIIAggggCMn28z8ypC0S16FEEFTOUg0pzreGWb9pZUrw6hq+XOOX5zj14hesLIlkvVLlqVTRw9wAOb7EEmU5thpaJuHneGTOXq7wEg66DUk8ApIraPOW9jsThsT94kTDiJbEp7tQSZlPCJgelakinODOsCCvWAkhN3T4mUHYhhUbcheMlmi5yAvStSS4sWd9mHSA0ON7ZHCzynE4TC6yHJlEag90lSR8UTYSZh8UO+kpnpU41JmOtKRWssqZL0artGY7P5eicvuZuHWZj/wCalaqCrkvSOjYLKdKEAqJShISnUKsLVSXSebQFEYSWK6RqNap7ub1C00V8ojmzyQdR1hNQTSajmW4fxDYhwQTDXN5wRMTJ0k6UpMwgnwkgEUPxEJYlQLguLxRQUDxKZhUmoB/uC/Uc4ChhpB1d5M+ENVg6jsRVgTY0ZxFfNM3mlkS5aAFfACAVlmLBKEv4tqnzpDHBZdiMxmaMKj8NBAVOU3doJFX3UQC4Ae4teOq9kuxeHwIKk/iTj8U5YGs/6U/wJH8I83gOLyfsrzPFMVSpclNGKgQWH+kOoebRocN9kWLloSn70UhOyZT78VL5naO0GfEKsV9fW0BxTMvszxCR/nlXEKQQ+9WUee39UE7sji5bAaVV5hy/MX/eP0LNnJN29vq8VcRgZaksR6X5Ec4DgcnATwdwX2KXZnO8XMJlKVK1KOgNV7AvYgWpTpHX53ZrDrLlIe54uWNedopr7EyUzNSE9QqopyNPoQHN8NkgEzWFAqQG0l67U42YcG84erlGYlEtPxgd6tI8JdQ8Af8AKySCP5jaNSvsbJVLSpiFIOogCqkh9SW5h7NVoX5lk6u+XiMP8YU7H87DxS7jSKpY7EHYwCdfZkllai4BZaSUTKB9PhblTnYu8KFdmEuZgJKiQCVKKzXmqpDNxt1jby8fLWEqonVUghiSmjclAfRFoceAS9RSr0LPRXAMfTygMsjJyKaWA9Rcef1wpVx+TEJcJpXr71r843aMK41M1g7g2qT14g3bpCedORMlKJuSsBzfSaUHIew5QGCXNa3q1eFfS8Uvvsv8fvW/yJjObzGARpe5fzZztE+Z6gFqFgQFNbxA6QOIofQRkMzn6iw5fXMwEOHneMnZ97t+poI22CYS0hqgB6b7+8YOUkpWynBevLjGuwyk6BqUp920t84D9VwQQQBBBBAeJk0JDktGK7X9sglBRJLuW1BiH3FHPKrR87QZwVTig1AdkuwfbVxHL1pGKz2eDNCZKPxF0OkfErkOQ+UBSxuKCnM2Zplg/iLJbVuJSAKqUdwP2iU52kMiXQFqg1NmPKnSG2D7OaZYE0vpBDJqkE3Ln41kvW1aARn8Zkc1CnRKeWSWW6UMQCW0hyRYO1amAjxM0kKJKlEl31b02HJh0aKicvE2cpCaFRGo33J8qR5Kypgoi557vtGlyPDCUnvCPEsOSdh+UAe568oC7k2Rollyng5O7UAPIfrF3FLSQpgNKQ6uB4JHMmgHNxaPSMWFIYM8J82xqJFXDj9m+vOApY6ayStZAUolR/mNacRcNyHAQvy9ScV8bpw0v4iKFRJfTx0/xKFn5uF2EwWIzJbI8MpKmXMJpu4S5ZSrdGqdo3WNy5EmSJUoUT5kP8RB3Kt6msBpeymNEuSEgJQAWlt8JSLS+oFRxDHjDE54C7eZGx4F7H6MZTCqTJw6UEhIIqiYFd2om1SkaC+4ccnharMkJeZLURsuWpbuNgFGiqsygo0pZmDdTM4SHcselOZH6jah5mJWcpJbV1DV4txLsRTh5xyvFZupZ1S1EAH4bKQRxFGIoGu3QR6k9qlMQoWZhT4gCWAJuWgOrS5moar+1+PnvYiBeNFnZr+3/wBkjzEc+w/agyydZV42CnYFKhYVFiA/I03Bi9hc0ABLgu5ckEMXrwNt7hoDaS8wpW723r/b2ECs3AFVbX3jH/4moKSAaEA0NS4qPfrFOdmOlnJqHAfap/WA6BNnhKdT0AJ2q1x9cIpYQNLAPxNq/wCXiPsop8jCfD48qlgEs9CdvFw9DeHMlb0DGr8mO3v7wGbzPBFExSgPCrxdFOdhU1BiPL/E5UwDOHsWZ7WY1YjY+WmxeE7xLkGhoPIbvEEnKySogsOjs2/OlGtSAQ5hm5wjKQp0gHUlLEszAVvQuxswrHiQuVMkhadITNQVFKfyzEhpgYmh1aVBPAtFntBlg7tWtqCjEhg/8PFvUeUZrDytEsIV4nUVgqIAKmZgXBDhmJsW4wGdVh+9mzpNzMlkordcnxgHmUhYjL5wfuzy0F5h+OYHDPdCKUozm9WpUR1LsgjBlc6ZOUUTpataFKV4ShCKpCyNJLkqUkMW0vR443myauFakkqq9yFqGrzofOApS3dxGyweZSky0hYVqADsQ3WpjGIU0N04wJAFKAXv8oD9lQQQQBEfdl/iPSn7PEkEBjO1GEliYVL8FHBrpPHxNpB6kWjLZNJRNnTJ8tSSJf4SGs7ArIrUtpD9RHSM7ydU9BSicuUT+ZNWvYGkY2X2BxGBllUjF966tSkTJKdNvEUCWygo9S8B7qohCRqN3qwqRFLNkkunw6RzYCniJ2/sIzEv7XxJmaMXh1ylpvp0no4cEdIt4j7RstJCxPVdygy1u/A0b3gEUzBHvyCN2qnT4aG3McheGs7NQzWb394zOY9qpUzEIXLmpWZizrASpITRk3uWo/sIkxGLZPNyeoNYDUZfmSdPu3CFkjs6cfN76eoow6SwQKKmaaFzcJJ4VMIJGbUIcu3pxjsGBEpWHQaaQlJDXJYMzXP6wFCXh0ykJRLSEpSAyQ1GFm6wvzBOuiQH4MAfUnSC3ONAcAouooXLTtan81XHnEGEyQzF6VWIN69OXGAzuNzOZhkgBE0BROhXeBABt4tIKTViFGpqDauM7QdsFrYkS0zUPqXLSkCY4sVJYEHmHeN/2o7MyJSSkIQKgEjvNS1AAskIUAGv4rbXpxntLLKCEkqUVVBJckbBXBQp6wEcvNyZp0q0hTvtxpz4eUNf8WU/iUnkWI6g0atLxlFsw8JBNi9D5H948nEGlWYNAbWTiz3inqFgqd93qDsQ5MW8PjFJ1AVDFIdnKCTX/wCVuO0YEYxfEw0y7P8AQfGHowPB3eA38rNNOkavDXS5c0PSgp7ttFlGYBZGo2p7/wBPKMdh8VqcJIYORyAoQ72NKfvDNOLL0DMwVyLNbqCfOA3eBxANHYBiwNw4SCOGx8/RvgccXcE3NB124xznB5spgqrAtyG6flGly/NXAIIbnf8AUvAbeVmbkWr5m3tDSXiEJDuObAesYFGMIPPrb0ePUzGkVJFOvv8AW8A97SkKlOFUcAWY8OrRgM3xmmW4Z9P9KeVm/szzHNiofE/Av8t4x2fY/USAafX9YD5M7Q4gZYtEpSkp79QmaUoIKVywauHvShG7vGAXOpp2Bcft0jTZZ2kTLBlzCQnUVOlNWIAIAejtfnFXO8skKT3uGWSHqhVVB/Jz9VgEMkDUHLB6lnYb03pF4YlKaCoBLEipD0LbdIrpy6abS1n/AGq/aJP8InfwEdWBgP2tBBBAEfCI+wQEMvCgbqPVSj+sVswyOTPbvpaZjWCnIHlaL8EBkMy+yfLZzvhUIJuZboJ9C3N2jJY//wBOmDJeVPno5HSsdLA+8dcjysFqUPrAcGxP/p3XLZUvFOxcPLYjcWWYxudTDKUpCrpJDEm4JcR+nZ2WqWGXOmMdkMj3A1f9o5N9pf2TzZqjNwjqB+NCtSlc1BRcqJZ2O5vtAcjlT/EQ9VD3PyjU9kPtBVImS5c5LpRq1EKIUSx0kOW/vCXD/Z/j9QJws1gWozvatXAfdo843sDjgXGHmDygO/ZN2uw+JSyFioPhND0be8QzMyEsKUFMbJJqzUJbdqMNzHBsCjG4dVZM0HkkvD+X29Ck6ZwWkjcpN+JgNjm2YpmiYqapXdykaUpC6Kmkh+IIcsSXcILXjI9pexCwMPMmnul4gHuZctI0pDOVKcvYgnhqAijIxP3ubLw8h1KmrCQVOEJBPiKi1AE6iY6nkWbz0/8AupclJlKWmWtS0Hwgs4uQCEhiLhoDn0nsVIxalyETkpVhZY4Msquo8kttxhh2e+xeRNSTMnzD3ajraWEagxYIdRJSSD4tIsY2Cs4lTjNRKQha1F5ikBMtDl0uuaal22qWPOFGDyTF4CcufPmIl4Iy9CtKjOBdCkpSKUYl3UwJJu5gMN9pXYdGHV32FCzJSEJmBWh5ZYBKiAX0qb4mZ9y8YFaG9Hj9KdlJOXjDd5QS5q16UzlLKNKPApKU2ICti7OOUZ7tj9jcjErTMy5aA6fFL7zcMxTqc2uCYDi2AxxlmleINjG4yrPcHMl6MQiYghz3klTq1PYoVRQqa/OJR9iOM1lJSAAHKidKB1UbvyrSKmafY/mGHQJiUCaCT/knvGD0dq16QEGaS0IWFSJveylAVYpIP8KwfzO5uRWlizbJczCKO6TY2rvWE+XZNi5RKZmHUUTPCtxszPxBSahotKyTEySAiWualQ8KtKklQ5JWxccoDbS5rhwR5fuR+0U8ZNAuT0H9aRksXnWIw4CZklcskU1JINYU47Pp82iUrb+UwGjzXNwmxrCGVjETFaJiikLNFCuk2cjh8mfjC1GW4mYXEpauRBYw1y6QqUPxcBNVxKQodLg84Bfm2UT5CtCgvWlSwdOojwkAEci7v0ikJWJIf8VhuSoAesdfwmYIXlQxZwk1S8PM7magFpoQUjQoko8QAKBbjwj1kPayVNITLy/HkMSSnSwG5LIAb9oDiqJS1lg6ixLO5oHO9aCIGjueA7QZfiSFIwGJV4wkK0yvjJp4tLA1Bd6XpE3cZDMdfdu5NQpDGpDi1De0B2mCCCAIIIIAggggCCCCA+KHlFVOFmB/xSa0dCaBrUberxbggKkvDzHOpaFDYd2QfM6y9OUeJ2FmH4TKHVCjTyWIvQQCqblsw37k9Zarf84m/wAMSW1y5ajzT+7xfggEWbZKpcpctARLCgQ6UAKD7jZ45J2h+yzGaVaJiptSQ6fEXDaaLCQAXIIS9THdyINMB+bs37OzMPh5cmVOmFaUuuXLSpSys1Vb4GdmaND2YlomYZCF4mfLmafxZCkiYaUqCXS9/E9DtHaMVhErSQpCVg3CgGPMuC8UsZlGtNGSsrSolLB9JoCQzgCldoDkHavtBgZOFkYWSgTk4YEgrKCyplWDMFEPU2DjhFHsWlQMyciVNXMlgBMoK1SlrU5BSkV8IDMSx1A0avVsN2SIUpaky1zC7zFsVEPRKvB4kXLKJIs5DNUx2WY1KFpw0uRJUreWlKUmzEkaS1+dN3gF+WdvZxmjC4uTLSvSTMSVJZCQzuzhQYiwqaczKk4BCtUmfNwpKmBSWQTdtJcNUUag6wvxfZNKcMozUHv2UFYgpJU5qSFJpptcWDRiuzGPGGmd1LMjEo/MJ6padai7lAmHxnZhwHCA7T9/wrITPmylqUn/ADCAlK2uxsDWzvUQuz7K8tkpBnSEzNdUpAUsqYO4S7MBV4yZzLBzUKH+Hd6UKOqVJKzpVpKS6RQDxKAIcFixpE8z7Q5MhSZYws1E0pSlXeuVpllqJ16Qac2oHgNJlOLyuZLJlIlgAOU6WUALltwBwdov4CXgJx/DEpR4bxyLJUZfh5o1LxSCiY8pPgE2YFFgldGUHsQHqzkR1fLez2EQiWmThkoLh2B1SyA5dQq7hr3O8A5Tkcgf+JHpFhGDQkUQkeQiKXmCStaXT4CBersCXGwYj3jz3aqtOvxSCfKre0BL9zQ5ZIGr4gLK/mG94oYpfcnSiSooQlRSlCQEk8Hsku9N78ovJwnFaj5gD/qBFSbiUpWEBkqNgpB8TbJWSzwC2Rg5IlFU+TKC1g6xLQti5Dhmfg7tasQSZWXhIH3VqA/+2Ub1uEEQwxRmOVTlIkyk2/EJJ5kBIA9TGemdsstSSDjlODXxmA38EEEAQQQQBBBBAEEEEAQQQQBBBBAEEEEAQQQQBBBBAEfCI+wQHwJiHEYFCwQpKSDdwK9YnggMrM7HdxN+8YPSiYxCkGiJgowLUQRsQN7RYmZkpQCcTg5h5aEzUv1Rq9wI0UeFQGPn5tgHZWFcpNAcKskF9gZcRY7t1M0EYbCTlEWdAQBdviNLcI220eNzEm7UVUxHMX+6cNy6XjkT50/FypwTPBUBImeJMwBk0PhLgMXtpjR4HMZ/8OKokfF3TK8INGLpJJar2rHTlW+uEeMH8A84nLWVFr2705jP7YzpQmd9InSkkPLUdKg5H/kAFK8CD0hh2T7TLWr8VSZktnHdLWsanDBSVIHHidusPO2f/i/3fpFvsr/ko/3fpDm/lcqMb496ZHtcg4ichUyYe5D/AIGhZ1c1MR1bo9KRn8ViJiVkSsNJCBRL4ZLt6R0TtF8XkPnCxG/U/MxWZmn1D//Z">
            <a:extLst>
              <a:ext uri="{FF2B5EF4-FFF2-40B4-BE49-F238E27FC236}">
                <a16:creationId xmlns:a16="http://schemas.microsoft.com/office/drawing/2014/main" id="{3F079A5D-9509-454D-9BDA-041E20A20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2392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1511" name="Picture 6" descr="http://www.geatv.si/e_files/novice/cirkus%201a.jpg">
            <a:extLst>
              <a:ext uri="{FF2B5EF4-FFF2-40B4-BE49-F238E27FC236}">
                <a16:creationId xmlns:a16="http://schemas.microsoft.com/office/drawing/2014/main" id="{CB506E89-E157-4DC9-B3DE-DB2F428A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3457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 descr="data:image/jpeg;base64,/9j/4AAQSkZJRgABAQAAAQABAAD/2wCEAAkGBhQSERUUExQWFRUWGBgYGBgVFxgYFxcXFx0XGhcaGBcXGyYeGBwjGhQYHy8gIycpLCwsFh4xNTAqNSYrLCkBCQoKDgwOGg8PGikkHyQsLCwsLCwsLCwpLCwpKSwsLCkpLCwsKSksLCksLCwpLCwpLCwsLCwpLCwsLCksLCwpLP/AABEIAMMBAgMBIgACEQEDEQH/xAAcAAABBAMBAAAAAAAAAAAAAAAEAAMFBgECBwj/xABBEAABAgMGAgcFBgYBBAMAAAABAhEAAyEEBRIxQVFhcQYTIoGRofAHMrHB0RQjQlLh8RVicoKSojM0Q7LSFqPC/8QAGgEAAgMBAQAAAAAAAAAAAAAAAgMAAQQFBv/EADERAAIBAwMCAwcEAwEBAAAAAAABAgMRIQQSMUFREyLRFDJSYZGhsQVCcYEjweHwFf/aAAwDAQACEQMRAD8A6JZrAiWlkpCEjQAAd/1indJvaEiWDLsrLXkZjOlP9P5jxy5xWukvTada3T/xyvyJOf8AWfxcsogJEkrLCOvR0ait1Qx1NQ3iJraLQqYoqWSpRLkqLkmGmiXFxbqB5U/eGryEuSlSlCgHeToBxMPjraTe2ImVCcVeQrguGZa5wlSxnVSjkhOqj9NTHc7luSXZZKZUoMkZk5qOqlHc/ppHni5r/tKMSpc1clKvwy1KSC2WRcs+Zh9HTO2yV9Yi1TcRocZ6xJ5pW4fjnHM1OqdZ2XBso0diu+T0gIGt96ypCcU1aUD+Y58hme6OIyvbRblJwkSgoBsSZbk6PUkA9zRAWnpEucsrmKUpZzUoknz+EY5No0RSZ2i0+1OyJLATF8kgD/ZQPlFV6Z+0RFrlJlSkLQMTrxNVvdAYmjl+4RztdsJGcMInEmsKbbVmaKcvDkpx5RKqtqRv5fWNTeadjAxRTfnAs9DcIWqUTc/1PUd19CRF7B8j4w/Lt6D+JudIrq1mEmYdYt0UFD9Wrp5s/wCi2JU9QX5RuBFWlTCKpJHKDpF9KFFDEPA/SFui+h0KX6tTliat90TjxkGBLNeKF5FjsaH9YLEKaa5OpCpGorxdxxKjF59l9va0qQfxoLc0kH4FUUZMTPRu29TaJUzRKw/9JoryJgoOzTM+rh4lGUfkdvK41KoysQ2Y3nijbFGpIjDxiIQ5X7VLhwTRaUDsTGC+EwZH+5I8UneOfKePRV6XaifKXKmB0rDHcbEcQWI5RwS+7qXZZ65K80nPRQPuqHAisd3QV98Nj5X4OZqaW2W7oyOhPGFKjAXHSMh0f2ddOcJTZZ57JpKWfwnRCjtsdMssuoYY81BcdH6D+0ZsMi1KpkiaTlsmYdtleO8cfWaT98F/KOjp6/7ZHTCiKZ0r6AonvMktLm5kZIX/AOp45b7xcsUZxRx3FPDOlSrTpS3QZwlfR20gkGRMcFvcUcuIDQo7tiMKF+Ajp/8A1qnwr7nmaJm6UMh+cQ7RLXSewef0j0uvdqErHlNMr1YklJqYpXTG24piZYOXaVzPujuHxi5iYyFHgfp84otjRiUqaplFSiRwrt6yjz9J7KUn3x/v0OnVW+rFdlf64CZMkiWnkIZtJDZQ/MtWpDDKkBz0kpJObwpDWAmdpoPM7mNgoDSkISnPc5hJS9OLQ0XcdQtgDXDBUpWTRsuzhMtojhMKFesoXyMeCcSmkNqS9DEcu8VPQsPWcSEpboColmiXuAWmSUnhCkrEFWicCmI1RY0g+UBwHpXGqw8Dy5+8EpVA8BXuMKXBdlvVaMi42NfDaGFVhgZxbSfIUKs6bvF2LVYb2RMYPhVsfkdYl5JiiS5m8Td03yUkJWXBoDqPqIROlbKO3pv1Pf5Kv19T0ndNr62zypn5kJJ5tXzeCCYp3QvpTZ0WRMubOQhaVKAClAFncHl2vKJ+w9IbNPWUSp8qYsByhK0lYAYElLuBUaaxpV3FM4VWKjUlFdGSBMavGXjDxBYjFL9pfRj7RI66WPvZQJpmqXmocx7w794uZMYMNpVHTkpICcFOO1nmoxqRFs9oPRn7LaMSB91NdSWySfxI7nccDwiqx6enUVSKlHqcaUXFtM1hAwjChgJe+g3tDMjDItBKpOSV5mXwO6PMcqR1dEwKAUkgghwQXBByIIzjza8Wrob06mWMhC3mSCap1Q+ZQ/8A45HhnHL1Wi3eeHPY20NRbyyO1QohpfTKxEA/aZQcAsVMa7g1B4Qo5PhT+F/Rm/cu5xS5Ljm2uaJcpLnMk+6kfmUdB8dIsF93VLss3qJZKsCU41H8Uw1UW/CwIDfyx0WVd8q7bGvqhVKXKj7y15JKt6kU0Ecutc5KVGbOJwVUomilak95PnG+tKWqi1F2SMUWtPJXV2wG87yTLSHriLAbnTuGZiu9XhYACgHCoFWGzxqm2dfMXPUGQl0y07PUnm3x4Q/MtHZ7bDbeOdKpCP8AjSvFfX+TbCnNpzbs39P4Bp8t65QPwgm2MEpUKgu+wI0+cBqLhxlvA+GpZg/66hObjia9BT5BQ75mvdA8k4i28K0zFVCgagM+oLNnwhyy2chlGg8zAcchc8Bq5hJA4+Ihq+pIBBHxfOCLBLxKxa5/H9IEvq3BurTVmxH5DlryhafmGv3QJBeDLDaGJTocucR0tUPIMNaEXsGFYDiBlmMqMaGIS5lMOy5zQM8borTUxLEJOy2MzfdYAZk5CJGXccsZlSj/AIjwFfOC7FZwiWlI5kjVRz5tlDqolWSh5Y89X6BUoufmlx0XqCJuqUPw+JP1giXJSnIAcs/HONsqn94jbRaFzlGXJoB769uCfr+8HRpY8Sq/L+QK1Wz8OkvN+Bq+b7w/dyz2tSPw8OfwgO4bzmWWcidKVhmILhXOhB3BFCDBQuRKc3LZ1g6bJSlIZLNh+LF++BrajxH8ui7F0dP4a+fV9zrfs99pX29SpM5KZc8DEnAThmpHvMC5SpNCUuaFxkWvTx5VstoXJmoXLUUrlnGhQ0UlyOeRDbEx6K6GdI12yz45spUqYlgoEEIUSlKgqWT7ySFaE84pMtonoTwnjEWURnSO40WuzrlKoSHSr8qx7p+R4ExwW3WJcqYqWsYVIJSQdx8o9GNHP/aj0Y6xH2qWO0gNMbVGiuafgeEdLQ6jZLZLh/kx6mluW5co5UYUbERgmO4c6xqY2eMRmIVYUKE0Zirl2O0+0e2hFkCSWxzEjuDqPgwjjfTq8euUmWgEB2P8wRQU0Dnyjp3tYkqUbKNCqYO/7v5PHJrRJKrXLl5l2pqSpvlHAdo6a6efV/8ADoxTnqdrWPRf9DFXN1FnRjDEAEjiok6cors15ig9SSwi69O7aFLSE/lqdxkxHBvOK90SsKJs1SFByzgcARiZtcLtpHHUrRcjruF5KKA03dN6slCgQDVL05tAQJSCk03HGL30olISlISooSkJBwtowf5xRL1mDEcBJScirNuLUeLpzci6tNQQNaLWpVSXNB3JDAbZAeEZlWg6HugYCCJNK7Rq3Ys8mNLOCdny1SrKlesyiS9RQElgaEMR3xXVIiVvC91TZctBylggcXNTANmsqpiglAJUch9ToOMKirLI2TTeCUR0YIloWuYkFYBSkAk1yH7QFa5AQoBJJGEE4gAcX4qDR46ImzS7HY0ghJmJS2MgOSXJYs4DmnACOezlY1qJ9PWApzcm78B1IKKVuRgqhPGZ/CGkVLCsOWTO8GDnFouDo8ofezBkHCdQPzHbNt6xm5LmEshaxiXoNE/r8Iusu+pErsBJBbtKTUBXB6qA3jpUtLKNpNXfb1OfU1UJXipWXf0K8tJGYIBycEBo2vCR1YHaQokOQkuzE5nKIy9b3IU1ZkxWQ14E/SDruuois8hS88P4E5Ub8R4nuiV/ZdO/du+xVH2muvesu5EW23kUANQWVhJH690G3LaQj7tsL1Dt7zDFTcs7aV2EOX9Z1NjZwDQ6iIVd4VBOf5uW/GMjre0+WWO3yNkaPs/mjnv8ydtKQ71qc/WrRpaz2aZ7d9P9oGlW3rBoG00rr65RoLwGtcNQNy/rwjDKDi7M2KakroBtQCVJfKpLZs5Hwi++zzp39iX1E9b2VdZa6nqieArgOoGRrqY5utK5qtyfBoaFqwPLJxAFwoaHUDdP7w0Uep7Bftnnh5U+VMDt2VpNdmd3gC9OnNis5ImWhGIZpQ8wg7EIBY8481OFAmjjTflsYbTOMFcE7Re/tslglNnklQ/NMcPyQK+Jiuz/AGv2lbhRSEkM3VJIY5gu5yjnmOMFUVYu5PptaFPhHn8oyJqdj4xXgtoIlTlA6l+FYb49ZcTf1BVKm+YonSqUzurjUfSHky5Z/N4j6RDS1Ys9DBkiaACMLnSuXMawL1lf4mH7PS+FBvUy91eX0hQEVK2+EKL9tr/EyvZqXwnX/apNKE2ZYyC5j/4ggHmxjlF1I6y3qmAdiXUvUChLHep8o770pu2XOssxM0OkAqGhCkg4SD3+cclXZkS5aggBKWLgOSVE1JOqi3OB1FdKkqaWSaei3Vc28FZvJBmTFEbncCu788oduK1SrOqqXXX7we8xADMSxTTKhzrGLZMLcTEVY7csUS5U79kkHb3k1jm3c1Y9Q9JDTpNrdJ/+wEdJbwIKcKgsKD1SQakhiC+z+EVq0Kc8osM0E4TMS2E5O5ZVCaknXXeAbysgwvhKVDI6Ec9YfTairHHqwdRtoh4dSuGVKgi7LGZ05EpP4lAPsNT3AE90aTAkTvRvowu1l/cljNW5o4T3a6RczY5FhlkpSNnLkqVoNz6NIkrPKRZ5ISAyUAcaDUtm5qTzjnfSm9jMVrV2DuEpYYW2fM90Zruo/ka3FU436g163zMtK3JLDTQfWAZcogmrvBaJYEsNs54ww7mGrGEIecsbtZoBtEt0RuzrFlRKUtQFZwpBOZc7D4xE2lNPXr9osHRmckygNUqOIakEu/hTujfoYqVRXOfrpONN2OmWLoyhFnUFNOKmX2CwOEdlKVZsXNf5o5ret9kqxYQnRKE0HLc8SawV0gvxcyY7lwOylD9kDJKWyAHxiPsNiUpfWTc9Hqz/ADzrGutXdC/mvJ/YRQ06rW8tor7j3RyxELXNmVXx3XShfMDwEN3reqsbIJJNXUX8eH0hy97xAlYUmr1Pgw5cYrgWZj57U2/aOJZye6R2HaC2olrZey8BBUO0MqscshoYjQrfWNkXRlWpyEE2ewthUp2fMM4/WDVkA7sYs8wpPqkESp4C3UwBd6U/SJsIlCW+BLqFXOI1zYnKnCKpapuaXoModuVRfNfdC9rpv5BtqtpAIScw39tMuJiNkSiTGockcInLnsjmtHy9c2hPuoP3mRirMUhzDRqYNt4OJvhlACaRaI0bpVG5VDRO8ZggBxEHoGXrlEWDBEgqcfOBkrhRdg8GnrugiyrBfygILrG6JjQtoamSXX8oUDi2cPjCgbBXPR/SGZhss4/yHzYfOONXtPzY6OcjXm1M47H0l/6SfwlqOmldeUcLvVZCe9jRI8D4j1Sq68yC04Ba3NB3nYfWICTaymacJYYvARPW9TUSMSj7o+ZisTJCkrIWGLwmksHpNfO0opEqkqUpQ7IBBp2QdwWz4wzbp5Y0GFTFxy1bXnEhd5V1XvgYyxf3lBOlA7c4i7cOzwBZtWBp3VEHF5ONOO2XT0JG/wD2fz7DJlzLQwXNSVhCS5QAQ+M5YmU7B2hz2d2QKtC1/kRTgVEDfYKi69ILf9qui7p6qlKVyFn+ZBSkE8SJb98V7oVZhLmz8NAUJIf+VRdj3iGzlhoxQj5kTHSS2Dq2oX5hw4TopxRTxzK3TSqYXzJ/TWOidIgSgMlLls2GqVUqNso51b0MXGij4aGKo8F13kmVIZIHCI1ZYxMTCCgHh6aIS0ljBQAng2MtSyyQSTkAHJ5Aeqxf7ksMq77P96EqtE1ipJrhZ8KXFGDuTqSdgwHRexizSPtUwDGsfdA6AgtTdW+3OAZ94qmKKllyfTAjQfOKbbwuC0kshMye5fcvzJzypDM+fTnyf9RygfrwPntDE1b5fP1pF2JcjrxmE/Dw3gazWvA7Cp8oJtqqGvqsR6A8N6Cnzcl7jUVzW3zOZES94ycKWBoAddTU551MQt0z+rmJVpryND5RZryIKSoNkDQUrlypC5YkHHKKrMnqIFTk0BTFDI1J9eP6wbPB7tO6nygG1FimGLAtjyQzcdYmrnkqZ6ufdA1O/LjGty3T1pOIFgw4OcvXKJK8bXLkIYhiQCkBwpqhgk0bcwucuiGwj+4gragYzsz5ilKebRHph6fPM1ZUzbAeNd+cYMtizQxIVJmuGHrPIxHlU8qZbwkCvCJSy2Zhh8255eswdoqTsSKuwSagaANDKuEPWpVNjr60gWQp4FcBt9B+W4akONDaR3wTLRT6xTLRr1nHzhRjx8BCgQj1FekrFImpGstYpm5SY8930rs51/SrAUzEejJgcEbgx5vvtbOxFHdvnwd4utyiUXhg/Ri98E9lOBgWAoNiFHDPqFMfGCOld4IGDq5SD1iKrmdpYKThUGySaAvUnE8RdwygVTFkPhAA73y8BHZrF0fkJu8S5iJcwpGOYFBKjjXmqtQxSwOyRCFBOrc6dVtaSMm/M3ZfwjjF1SyJalqWpKKhABYKXTMflAz/AEhm+bMpKcQHYKhkXzH6RcZ3RpCgooJTLRLxBPvZrCSl1cVP3cYbtdhTNlKlkMFUoBQioPcRGmNO7Zz3Watm5JdE7uFo6P2lKS8yTPM/DqE4Eg02KRMI4pisXBaME5NffBRWlcxXmkDvi7+w261ItFulLAwCVKSoOSF4zMYtxAUOFYoPSS7lWW0TJTsZUwgH+k9lXgx74CccZBjNOTaLPfCesRkMnzOgoWGZ03qYot4ysKw/4kh9Nw7cWfvi42O8hNlhYpiBxM4wlu0OFaxXb8sLHEGZT83JBrz05ng4UnZ2GVVuV0MWdYwM+UNSbClSwZj4AagMSrgPmecBy5njBCLTv4/tD9pn3XJe8b2XONWSkMAgCgHBx6aI9S2PpoaVaH9ZQ0uf3RFGxGx9VoDfCGTOgZUyNRMoc2Gbac4KwLY3b59OcM2Yxqs4lUy0h9Mtt/XKLB5DJIids9rxyerOYyc6VfkB8OcV5CyIIkOo7d/zMC1cJOw9bkDEcqPTx+frSIqel1eEHW20PmcvXKI9OpOsRFkvdvSCbIl4EYKlwSCSG5Fi3EGBUyJk9alEqWr3icz4d+kNyEuYtnRSwUUtnoEjxBJ8Qkd8BJqKuHG8sAV3XEUpxzBUhTDZmDlv6sucR1vQHDAcG+HjFzvSzMGqD2s89wHOVG4xUbelsoCMm3cuUUlYDlS0tq/rwiRsCuyRtk+nft61iKmT2UD+xh2Ta+yoHmD8oa0LTB7daCTy9eucYsVSYYUYdsau1BdAb5DkgPBkuv7wPKFYMyEKY01w+mEKNCTt5Qooh6kjzp0rkBM1YBZlrH+KqM2X4jHWb+9p9ilSFKlWmVMmEMhKVOcR1I0Az7uMcgv+djAPvYgFO5cuHJ4u5PfF1XlIKlDyOQP0LkhdoCCkqCpskFKcyCouBxaOv9H+jJkWm3TFFKk2hfZSXBSjtFlPoygx4aRwaQsiVNIoSUJG7vHX+hdunW675ip6ysoX1YUXcoAcEke8rRz+pqK5Zory/wAdOPyf5Y3eFslS7PaJctqJQVNUuZgA7mMU+TfIAokvuWHzg9CmkWvlKHjM/SIZKWGQ9eUOi3cxOx1T2PT+sNqVhApJS4L5daQP9ie+K77Z7gw2xE0MBOR/9ktgX/tKIlfZn0vsNjs0xFotUqXNXNUopUSFBOFAS9G/CT3wP7UumFgtllSJFpRMmoXiSlLuQQQrNPI90VPKBi7SOUWe8DZ1kVKCe0PmH1iVVaULDulSSM+eY4Fw8Vy1LJiW9ntosqbaBbSBZ1IWFlWIAFnQQU1BxABxvCtlx3ibcEfbZBCicwT39/r4wwF7enjoN79E7qUVKs18SkD8k0Y+7Ekgt/bFMvS7US1lMufLtCB/3JYUEk6hlB6QxNpZF4fACZjevrDRMbqRrnHQfY3fNgkTJ822qlIWnq+pVM0fHjwDeia5h+MWncp4ObWsKRRQIOxoRzG8PJvMCzdSE9oqdSuALgRJdN7Uifb7QuUQqWubMWlQyUlSioHvd4C6PzZUu2SDPSlUnrUdaFBwZZIC3HAOe6L5K4AZSWh+WY6x02tVwfYZpsabOq0FP3QliYlQJUkFRy90EqZWbZRx5CiYsq4an1tGyp7CLvN6OSpYS6U4sId3NQA5Iegd34ERDdIbjdJmpAozhO29KZbZjZoT4qbsP8JrJVpk5zGUKjSanaFJhiFXJCz+jpHS7mkJTKRkP6iKEdrtB89WzzypHNbKajn6MX9doYJIYHJ0hmIajnMgNQHakJrGij1Nb4n0Jo7M48N8mYOz0EU62zgz7uavFlt6nehetGZss2cejFUvOQoGiSOfw8v0iqZKhGrVDoIwcRGBZSxLRhctkvGkyg2sOyZjEGByqpjdJiFE/IDVz5fr8YdMzR/XfEdd8+mE930grFXevGEtWHJ4M4DufOMw7gVvCirlkUuwpOfxifvkNLQNkJHgBRomPsclKwlUuW591uLs41MR3SkdstkAwbwpC912goRsmV6T/wAR4rJ5AAH5x2X2ZpCLpKiGSqZNJ/pZI/8AznuI5HYEAyJxOhDauVKljupijsHRF0XECBXDMUR/UVFvDD4w+PH9h1pJqNukf9lOkF5NqG3U/wDmqI0oHMnIfWDrCPurVxEnyX+sMSwAMSiz05CGx6mWREKShRNAc3oC/H1tDSpcvQIBajAP5B4mV2hDsCGOikgeeue0bSp8oBlFD8kuXozpS8ZPEb6DNpUMDloZlpwz0uKYgK5VpElOszTaZA0oRTkY1vCx/eoLe8pPxGTwyLLkiTNlTTsp8Ew3aJYCcgBwAg9VyrJokj/AN/s3lAs64lJFEq11BHkXMBubIo2ZAzkgA1GcM3ckFbKALgs4fj8ozaJe+8ZsasE5Cs2MMXAMuQi0ywVOwGng0RttRV+6JFaVKJbU6DOGJ93rJag5n6RIvuW1g2vJSerlskB0uWAGg1HfBPQu6+vtSQWKUdtQJYkJ0HeR3AxvJuXrShKpjBKWoNubejFx6O2OVZkHq2xkdolnUGDjEWwsR7vxgZ1Eo4JCm3LIZa1hSiDvqaij8sttIKRYnSQ4YgAnhvTv8YgbTb3WcLhbnPUbKAPNvnpOXPeqGKVMDxzroc68eUZXfk2KzKNfvRYpU8oOkvT8pBYiIJNmYH00dcvCQwdLOaOAHb+45Di8US+7EErxJ7SFlwWIAOZBfn4Q+nUbwxVSkllEGUH00X27Z33aFAVIYVY1zBVlV8t4pFoLUalPXzi2dF1FUsMchp+FydakORkBzzEFVygKWHY2t6VVoHc6D3chV20emb8oh7XLJrhTTNvpnT6xb50oJ97GQTTtFJbUkKAG9Gy7oi70syQCoKBYPmHB0Bo+/wA9oVGQySKraFZEcuGrZRHzlGtWB008IInTe1TU1gdaRWNaMsgAiM4o0eMvSCFj6F6iJez2gKTtvEGkw5LnFJgWrhRdib63gfGFEd/EPVIUBsD3IuVlu1ZmpKnbGCSdgdaAnwgfpKnt4wXDO2vI6RK2G2pWoBiCabaHvMRl9gCUTq3xLaRmTya4JbWQqZBRZ3f/AJC7ajDiY/7D0I7VdqOqsEyzn3k2YKA3ZILj/Jv7RHGboeemWFqFJ0qWkGgwrCs/8I7LfSzKmJnP2FpMtQNGOHCtPCna5vG2KwkY5MqJsiZabQkOfupSu/FLfzUYg1HESdBlFgQ564byH2dlSlA94iGWimEcztwEFbDB6oEMkKNKO50+WYjRJCeDjUfLvjdcoOXUQAfxM1fMwZLvGzJswlqAUvrElR7IZOIOxd/cem5jnWsaUiAtzu9KmI+9rcpWFLjs7RZumN5WWalrLKYpZilJTzxE5xUv4VMI9xRO+kaIW5YE8YRbbuvjrJYKUklmI4jONrXeSkpOIMS4AJq+7DSufCK/d9itMtJCaAlzUZ5a1i422z2TBJSXWsqQFFIIIH/cKyKDPuYQqSSYcbyRR1WdzBFkuZajskZln8ANYuV7WCRMSBJkhASP+RKSmo3/ADDnEVOm4UBKFMOBJxHUni78oNSuU42YFNCZQwppzzPMxEW6eUlgxO+0P2+0lJJYnid4husc11hkVcCTsSNmvZbtQ8OHonziZRbJikOzu4PFy+Q41cZEHPI1yzrAiTst64EsMsxQON2fllr8JOPYuMu5IIkrwkkdptW1qMv2NCNRDNrtjJeobdgR+x+MM2i+cYLe9qNxWrDPNzrrzaFy2mcjrAhXVklOIsBiGYxKZ6a/tAKHcJy6IjpfSS0SyQiaoA/hJxDwU7QOLbOWokElRzbXmMoOFwFJeYabIL9xMFpQEBksBw+Zg24rgBKT5AP4YujzAKB3fybOJ67L8+zyjKRV1OpRABLgBuVPOIadaeMBqnxLbuSX28Fgn30o1cM+1QdTA1ovqlKHcagio9cuMQhmGNYJU0gXUbHDNc84eIzbaBmh8FgeAPhBsFMjQqMvGgiRs11ksVZQQAJgIAOhjXFBt40AAgECKIb44UJoUQux0fq0oYhn3DDga+s4BvGzLmJIBSkHc/T1WDCE4e0XL6ZU+JjeUAHzqGNA/nlGE2DHQvo1NE6SyCtP2qU6kgqCUoBKsRA7I7QO1DWkXzpqlSUqDpqpK6OySQpxs+o4FtBFXsl/zbOFGUoAkCihiBamXDnzeK7fF8z1rC5sxa1uWSpbAcMCaeEaoTusmecehbLCWErXHZZjnihKwTrrKiFtM+WUKJUEga1p+vnDly2qcudKKhhl4Zqe02S0L3DjtKfOrneIWzXLirMUqZSlOxuCH4tkIkaySyU6bbwOypEk7KKg9FEkuPEwdKsktIfq+fYdhuTDAupD1QkAGjLfw2h2dLL1Sh8nKwXHGpY84zOXYejDgFmDeHzEamZK0Uni2fmaxouxyMJJABGxKgRpkacoxLkpHuqSkHIlgX5KLtFYJkybSh6B9S/DurBKOkMlFnWhMvEuYCMZFE1oAdMn4w9JsiluEkqGRoCl8zU6eDQLb7mV1ZAU1cQBACVFmo2rRV0ECjplPDBKyEhgAwwgDRm/WB03klSlKmKwAueygqGKgolxmz90R74XCqHjDMyencQ23YFvuK9ZjqICsSaF2by0h26bgE5BUqclBcAAMrM1xMXTThAFongsB3wxMU2UOSdsCrq+clvuW4rCkqFrnT3BAAlpSEkVclRchm4ZjOOnXP0QsCRilWdJAS+Ka6iaPQTHDNV44xcs9K1yUHEpSpiQr+lxi72Bjr3TS2zZEhK0KwmY4UA+6jQ5BsQHeINNqLbBkk5JJ8m9932mSjFKs6mb3sIQkDKgz8opk+/Jk9AdygOwO/PJ4jpvSWcJSkh1FTe8okDIPXhEzdtissyQEKKkrADKehJckDarnN6xnlUk1kdGCTwV68JlC1HzDu/MH4iIC0WjQN3Z9/HSC77kKlzCklxVjuNYiZyTnBxirATkYmqjTFGGJyBMbJsUw5JPhDVgS8mBGwjJu+aA+A+G0aEFPvAjnEuQcB2jINDxhpU0ftG6VhQqSGyYfWIy0MTQlqZwTYLWWLkltzT1SMFT/mPeB5AQgju4REyNDFpUSd40S+0HIsxOQPhEhZrnWoZAc2D98C5JEUWyEYwosX/x9X5k/wCUKB8SIXhsteEM+Ig8vn46RiaQlyVE/Di9IEemY7so26x2oKPVz8iIzGg3Cyag6agkCmWX0jQzCwZn/mZzTgkNDhRQMB46+MJZZnSC705M3AvFEsayiXqp9yW+kOKClIKaAMMtO9IhhSC5KQfiK5D00bJIA7RzpprlnXyiWIDpulB95yRm5OfhXnyhGx4Mt9yXIzqYcYaVAG1OLcYyiYrQq7g/xi8kNitWQQaZlwR50MNzJJCg6HG6SB5Nz0gkWogEsXpptlkWhTZ0xZ7IbUuCHiskGvtKBTCoDfiODB9IamIxfhdy+Sn55+Qh9SsRDggnVyxfmfnG85DUx0Z65chvzeKIAJuwzCwBVR3OXiS2dIJsvQiZNUyZIJL5kJTRtSQ9dBGJk9DpoRqGVmNCK1yEESrWgAEFT7B9eRHGCTsUxy+vZHaEyMaMCpiW+7lu6hkWJAcjNoqiuglvUKWSef7CPjFy/j02rTlACuZo3Elz5Q7Zekc5B/6heWpBrXOteXLvYqlgHC5DdDvZ/bZNoRPmWZQCKgFSASaaFWzx0C2yrTP7C7MUpR7rqSoKBcLC1CgJBpswq4ivI6c2hKn6x+FCD5em74dle0C0kFilROXZAbgA1cng3WuCqRC9JOi82yuSkmWclBi38qymgNeR8oqptGYCqH5Rd7T0utUyWpK1hjmyUjjmA40y/eH+zYjizUa1BJPMkcoTuQ7JX1pVOEtPvKS5UTQVIapbSGgEyp6TOl9YgGqEqbFQj3hlVvCLLabpClBSizaUbwdu7gYd/hbuZaZdQwCkgODqC1BTOCVQBxuRy+l8tLdRd8hLarCph8zWGbX04t0xIAPVIyAlIwDWj590TdnuoywrEJYcN2Sk7Fzno4rtDdolKZgAyRu9Mshp+8TxE+hFB9ympsM5bkhVcyeyK55xj+DrJws+1aRdpSaVDh393eub1EKQxJ7JDjUanLPOJ4r6Inhoqtl6NVdbAZEA1eCE3RKSoUpzLDwBLeMTv8LWKEpWHGYagfnvwyOUM2kIamF6UFPPMZecU6jfUtQiiO/h8tVGS+VMXniAB9UhyXdiR+JGQpQN50gpEtP4ncjf6AnvPyghAQkEgMQ/u1cd48toFthWI1NnZ6gch6pDibIoVCgTs28ETLQl8yl6ZebAUHKH5U6vv+Zy8MJ1yiXIC/Y18P8Ab6wofNoRsnwH1hRVywtSGV3CGEK1jEKCKF9oLtRv6Rw4RgpBOJg+7D0IUKKLHhrz+kbBZrwUBWtG4woUQgGhRKs9jClZvrvrpr3xiFEIby55dno5+cbT1YQG2OnB9YUKIyjE1T4Roc/Pwg9F2SyhylzxJ48YUKKLBvs6SWIoz5ncaw/LkgA01bu5d0KFEICIkjb0YGSspJAoKfB4UKCKHpWQ5g1rWuhyjZM0lC3OQLcKaQoUUyw2yF0FTnEApi5GTs7Z5aw2JxUhyXLp884UKBKMGcQEVzJB5MPCHLN7j1dhqeMKFFFj8ieSWJcAsHrrueQgKcnGsYvzt2Thox/K0KFFLksJnLKUsCW5neG50kdlwDnnXY5HjChRZRpbUMBnrqdMtYAnKO58YUKDRBzrCE0JHedc4HnzCokEkgClecKFFlGgHPbMxgoDkaB24d8KFEB6Gn2hQpiPjChQoIh//9k=">
            <a:extLst>
              <a:ext uri="{FF2B5EF4-FFF2-40B4-BE49-F238E27FC236}">
                <a16:creationId xmlns:a16="http://schemas.microsoft.com/office/drawing/2014/main" id="{539663C6-AFAF-4279-9980-00BA6EE8B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00113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1513" name="Picture 10" descr="http://t1.gstatic.com/images?q=tbn:ANd9GcRjtQDgHRIJd5oKotIwQgxuIHihHid5lT2E5T3emjQDeXV5RL3itw">
            <a:extLst>
              <a:ext uri="{FF2B5EF4-FFF2-40B4-BE49-F238E27FC236}">
                <a16:creationId xmlns:a16="http://schemas.microsoft.com/office/drawing/2014/main" id="{6F04D680-B969-4D8A-83CB-7E140CDB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31591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>
            <a:extLst>
              <a:ext uri="{FF2B5EF4-FFF2-40B4-BE49-F238E27FC236}">
                <a16:creationId xmlns:a16="http://schemas.microsoft.com/office/drawing/2014/main" id="{3110EB54-DCDA-486F-9304-F531846D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2087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6724-B365-48F2-802D-B8ABA9A6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Nenavadni običaji: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9348-38FA-4F22-AF37-5DB03D2A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pri Rimljanih (gladiatorji)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danes: -bikoborbe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-tek pred biki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-rodeo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</p:txBody>
      </p:sp>
      <p:pic>
        <p:nvPicPr>
          <p:cNvPr id="22532" name="Picture 2" descr="http://t0.gstatic.com/images?q=tbn:ANd9GcTQ0Y2OhsgcfCOhKfsj3CyvihOI2vni5fu51BWZz26iQTfwnmlwJQ">
            <a:extLst>
              <a:ext uri="{FF2B5EF4-FFF2-40B4-BE49-F238E27FC236}">
                <a16:creationId xmlns:a16="http://schemas.microsoft.com/office/drawing/2014/main" id="{0C598626-70BB-490E-B8F6-42EBD567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57680BEC-1857-4710-B9C1-1DBC345C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2940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http://t2.gstatic.com/images?q=tbn:ANd9GcRMWfHflL8Ph_fDiqF4xNhG7OicT_fyFNf_DAferYoeLzOb9byi">
            <a:extLst>
              <a:ext uri="{FF2B5EF4-FFF2-40B4-BE49-F238E27FC236}">
                <a16:creationId xmlns:a16="http://schemas.microsoft.com/office/drawing/2014/main" id="{ABD7EF03-B9FD-41D3-A1F8-249E3DD1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rg_hi" descr="http://t3.gstatic.com/images?q=tbn:ANd9GcQ0yLGcSUFtZFpumTztla-vfaobceVKacEFFPHJ2QmI2JwoaO6v2w">
            <a:hlinkClick r:id="rId5"/>
            <a:extLst>
              <a:ext uri="{FF2B5EF4-FFF2-40B4-BE49-F238E27FC236}">
                <a16:creationId xmlns:a16="http://schemas.microsoft.com/office/drawing/2014/main" id="{A4C9A2FD-ABA2-423F-85EF-C1F5D061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447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0464-7230-4E96-BEF5-7FFC7C39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Živalski boji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A9F4-A7D4-44B0-9D38-7335F768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Živali so nasilno vzgojene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Pasje, petelineje borbe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Ljudje se naslajajo ob tem, kako živali trpijo</a:t>
            </a:r>
          </a:p>
        </p:txBody>
      </p:sp>
      <p:pic>
        <p:nvPicPr>
          <p:cNvPr id="23556" name="Picture 2" descr="http://t0.gstatic.com/images?q=tbn:ANd9GcTiT9G_vC4QbSUMRDhaPLZuurFMip4YWL4IxH_xkIGxez_djfS0tA">
            <a:extLst>
              <a:ext uri="{FF2B5EF4-FFF2-40B4-BE49-F238E27FC236}">
                <a16:creationId xmlns:a16="http://schemas.microsoft.com/office/drawing/2014/main" id="{01FDAB1B-82F1-4043-B0A3-510EF1BF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816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4" descr="data:image/jpeg;base64,/9j/4AAQSkZJRgABAQAAAQABAAD/2wCEAAkGBhQSERUUEhMUFRUVFBgXFBQWFBQVFBYVFBQVFBQVFBcXHCYeFxkjGRQUHy8gIycpLCwsFR8xNTAqNSYrLCkBCQoKDgwOFw8PFykfHxwpKSksKSkpKSkpLCwpKSksKSkpKSkpLCkpKSksKSwpKSkpNSwpKSkpLCksKSkpKSkpLP/AABEIAK4BBgMBIgACEQEDEQH/xAAcAAACAgMBAQAAAAAAAAAAAAAEBQMGAQIHAAj/xAA7EAABAwIEBAMGBQUAAQUBAAABAAIRAyEEBRIxBkFRYRNxgSKRobHR8AcUMkLBFSNS4fGiYnKCk/Iz/8QAGQEAAwEBAQAAAAAAAAAAAAAAAAECAwQF/8QAJhEBAQACAgIBAwQDAAAAAAAAAAECEQMhEjFBBFFhBRMicRQyUv/aAAwDAQACEQMRAD8A5yM4NN3qp8wznxAiavBNSq3U2yruJy6pRdpqCPkuq270ymmNCf8AAlHVigEliyf/AIbGcaB2/lLG/wAhf9X0Dl2GhgUkXTDAUBoC3OBErPfZ6DmjISnMMuMFWdlIBYfhwVndVccV4mdUpu2MdeibcI54GtJcdlfsy4cZUFwuZ8QYJlCqabB3dC5/8fGZeUZ54XPOZX4EZnnb8S/UT7Is0ShdX+1AxwjsElzbO+TD272ut/TaHn5+ZA++fy+SjfiYt6k+pMKp0c4dtMAnr1gDy5+9EfnTd02ad/MXEKGkixPzANaIFz8BulmIzP2h2Ox2ty9Umfmw3Nztc7nqPRRVMYT989vcko0pY506ibfKZuo/6kSDJ/37kr8YgR16LBbYD13TI1p4+IgevT6pjhs+Ld7Ra3cqvG+1v56bLGx3id0aC+YLPg8QTf73RAqBx0wWk7GJCodDEafrt77JnRzh7RIO219+t+SXcFkp5We6kYMjuLtPY9FJRrtqCXNJH081XK3ERP6gdJNydyBuNljC8S0/FcJ0s/aIBmQd+8lPY8RuMymhUf7DnMeNi3cHkrNw1mNai4Uq7m1Wcn7OH/uB381T8PRBdIqtIn2tmyeyOfSMiA4DqT7rxdV7TZp0yvgqVYS0ieoVZxuIqYZ0G45H6pLgc6fSc0+m5+IVv8RmLoW3uCOhG4U717GtzptkuYeKYCsGGw8kjmN1zjK8wdhK5BBMWTyjxv4ep2gknlPzKrTNdaAEHsp/zg0yFzt34iQLMud72H1TXLOLKbyDqaD0lAXA4u0x6LyW0c3puuHN968gKfkT2GmPJLeIOH2VeQKAymsQE3bXPVVnlrKpk6c7zbhzwwdIQHB2I8HGtJFtl07E4QP3Sd3C7dWoBGOfe6LOnWcpzlpYL8kf/VmrneB1MbEovx3dVNy7NdjnLVqc9aqUax6oatiHdSp8jXnE8RsYxzif0gn3LkVTGmvUfVduT12Cnz7Fv0hkkl5j0Q1WKLAJkx7ynjd9mEzbMw1pbMGLfYVSr1iZnnv9CjcdiAXlxP6XDU0c29W+g+KAxmIDnnSPZm3I9kttJNRhjYc2exJ7A/8AURm2Kh2kWMj3ADfzlRsN+RDWhxnnBNkrr4gucSTclL2q9JTVk9p+yi6PMTsN0GymeeyKwjRqCpKVrfX4hSaf+fVYqCdt56KWiPu/u2SNJTB5Dl8OcIp4METI5Az8JUPgkAgG0W293ZSU6mw99rg9+yYQNb/+fuy3xOFdp1BsjlsSPONkUKbSDcb+4nr05e9bPoggCfkgA8I0OYWuv135qoYiWPc3obdY5K506UGC220xv5ElVbiLDhtd3vBGxEJot3P6D/1UgRJTLKeL6lL2SdTP8XX9x5KtuK2plGk7rpmW8QUq9h7B/wATEx2I3Ct3CmOcKppx+oTPcf6XDmOLYc3cXH1XQeD+KvELZMVaZED/ADbHtAd7Ewll6VjdVbeMKeh2tVbD44vdEq18af3MK53aQuY5NjSHjzTxu4Wc1VjzGmQlrMa5p3TjG1CWT2VdrqkmLM/c3YryrtV17LyQdIy1tk2poHKmDSmJZ0Uc11mMJvFu1TNULVI1QBVGmiRh1HhExaFpCLqlFCVmgAk7DmnFSmkHEwe2n7LZaLvMxDReAOaLDV3M8yAl55AwJgj0Kp+Jz9zn6pOhx84+iK4heTSL2P1Mi4tIMx5qn0q0yDsf9I0rejnNcWQ7pqt5g2UNGuJ7bn03S+tXmByBt6RPyUwbbzF/IXPwS0ry7S1KpDZG7kMwCROwIn3rD3kuIF+wWC2NMm25HPeyek2nuHpamjYSLk8uv8rQYaCb35QFJl9WxOiQDzIkDsDy8+q3c2nVGqmQDPts2MCPfbzSa9IqeoT0RApkAEfIfBEYCkHkgN2G0avVHjC+zsTA7bdRKaaXUa17zzv2jZ3RFRqbbkL2v6qGthvaj+Lg8rclthwRa89YuEwkpMJNr28jHnzHZSNqwSZdtBEA/A7eQKw20mIO+3y6iOXxQGJxhBlswRvex6X2jvKabUmMqXmZ8pbHYgmJQzHUnktrixiZFx1gjY9ChX40kGQPQmfONj7kvxWIlpubdTce9FLHLxuwma5eKdQtYZbu0noeqAiCijU1C+4VgyjJMPVaPEc5jj7iOxO6NnMfK9BeGgx9RrKgBY4weosbjupM6wAwOMik/U2zmuHIkbHuENi8I7CYlzJuwy0/5NNwfcUTnuJdUa172i8Q4EfEeSUF9fmL9UzIYjLi7mGkEdCN1zzLLEJhluYObQcwbOafqleXvvKWM1Bld6W44rVTiOSQ4l0Smnj+wlOIdqcqShbTXlPSYvIC94KuW7BN8NUJ5LHD2DDhdWT+nNARz4by2XHlqFAasByKxNMDZLnvuubLKY+05ZzH2aYR6ZsclGAaSm7aJW09HLvuNi5JuKJ/LvI5aSfIOlN/DQGeYcmhVif/AObojyKdOe3DqtU+JUaZ9qQ7pvYlKjhdJKsGOqOeGhmgyW6re1Y7TMJViWFriCLE2T3fldk+ALBLvn9UXq9n+FgYczMbr2LbpETPxQQSm6Ljf7C9UMAmR6/wt/Dt5rSpTJPL0TSlw2LGl0n0Bv1E9VpRxDg6YN/shbYXDg72v80zr4ikAPEBLgBpAG/okqTabLcWQfZkHlERP18k/wAHjHE3m/Mm6SYDM6Ol04d4sCXam2mwkGLT0ui25w3TDD0EWj490tK2f1acwebTffzE9RuEPi2t1HS0gR+mZPcSdx0SjDZ3eHbzvP1W+PzEAbybkfFMNcwxkMkOtew7dtxzSGrj5EHznnJQ+IxZcfvz9FGKc/VNFZq4kn67KJ7i7zWxYtYIMjebf8QSHCESQfRMGY8lgY4iBOmeXkoDTl0uEekXQVZ9yEHKbV8S6u1od7T22DuZHQlEYfIatQFrjoa0SBvq5obKGRfnyCtuHa5pAcCCRsss87Oo6ePjmU3kr+FqaaIPR5Hppg/ysU8KA+W7G4WcQyKLh0qx8OfRb4B1gtHP8DarvZhLZumGLu226XU2FMh1Blllb0WmNlhMl/yPEFvJWVmLc7klHDGF1NVvoZd2XhfqX1/Pxc3hxx6P0vDxXjlyKn4MlRsyjUbq0DAW2W9DB32Xo8WP7uEuTzfqOLHLIoweWaU2Zg7Jk3CiFuyiuuSSdJxx8Zoq/Irxy8EEHnb4Jz4KyKSFPmPPsoOFxtSkZhriRb9pu0/fRKsdSNrEzz9N11r8Z8rArYas0e05r2P8mlpBPlqI9VQ2UBp1GfZFum3Pupi9kmVZdUq1AymNbjaOXPeVBm2AcxwDmlsHblY3+IV84Zq020NbRFQFziTI1C36et+XZJuIsSaoD3U9N3AHSQTMEEyNjqMeSFa6VOrTAAU1TDuaxrnNs6YJETHQ81DizPPry53jzF1NRxxLWtd+ltxO48ky0gDSLlR4Kv8A39TtwCB2MeyQPUqwZe6Hh+kObGxG8RbtOy2zNuHrPFQNdSNriHRHYjukrU1tWcTiHOqMtseY98pnhKbBi6WwbvUn9OgNdqJ7RzTXD0GtB0YygdTbipQOsETECbm6XCnRpSdbq1Qi5JDWx0a2JN+9o2Tvll7GNxw9docdTDQXNFpdAPJpcdPkYiEE2u0xOry3+wsY2tqPON0O2lKJEZXY04oWiI5jfykrethxuOdxP8dkuJi2yYtf/b2gjaLlUhAKUfcod5E/NTufa/zQrql7JGJGLHP6pa0S7tKnLlpTCAPweJ0Fp6FWHBZqXF1Rx2FlVA9EU8XbSNllljt0Tk8Zoc6pLHf+p+r43XnVY2UDXxv6KM1JWkjG0fTxU81sx2pyEa2AisA28lNJpSqwF5YLwvJh1fgcAsCv1Johch4dzfwrclaRxeOoWf1OPHjnbkfFllcdReZC1dXaFRzxb3QmK4jLiAFnjzYb8ZVXDL3XSaWKa7YqWVUuH8Q47gq1tK6L0zlbSsyhMZjBTElKzxhRAOp4sJN+glI1F/FmqauLpURYMpS4xtrdy9Gqp1D7FhHKO97o/MMydXr1Krj7T3Tfk0Wa2PK3vS3MKkCPv0SiiisWkjVyM7SQNzH30Q2Y5jUMQ51rbkyNhIPODCNNWGuFjPP9wiZ7Abb9Evc1xBAFjcxeLc47BFVCfGjU+W/P/VgnLOHHNZrBJGlrhdrpDwYuB1G17c0M/BOpvBqU6gFjGh41tEFwYYg+yRtKeHLhAqUnueILWuYdREidNRhHQ/tsSeV0i1v0HyvCmpSc9ttEhw5g6SRA5TJCW4r2dxYfJPOH6tMVoqSBqk73OwFulj/xScW4AuY6sAAS4fpPsvkXc0TLbggg801+Pljv7KnW0Hfz7meR6QtHuY2YP35ndLqlQjn99FqKhj/qbFLWqypsM23OOZ+qDpi95R1FwDfv4oDxwvP7+/ciMPYwP5HzQYxNjstRinC49D9EBrjpD4KGW78SSTq9r4EKMoDYLxctXuhRFyR70ke9eZUhRtC3hMhDKkomixC4cXtJ6DdNP6bWdZtF5/8AiUb0NW+kDqsmAmeHEBLaeEcx0PBa4bgoipiNIQEmKx14C8ldSrK8gOj4dFsYVDlzJVpyvJvEItZYfqOFyzml/TZaxL8uyx9QwAfNXTK+GGMEu36lG4LBMot2QuPziLBc3HxTDttctnLHsZtCxWzW1lzvO+IatPZD4Xit5F1092M+os3EvEoZTMuExYLm1Ks6pLiTc2tus57VqYl4DZifhzUtWn4bWiwHqbdVphNTtGV3WtRugFwn4AA7ztdLcQTcm8EGRtABBHQmYRjsQSWkARMibgx25hDZtj9UQNJj2h3tcbWhaJLnVJaQeszt6ypcJj/Da4ao6DnN4M+fPZLsViBAAmYgk7d4QtTGbC09VNi5ReIzUkNbJIaZ0uBI3mANt+ilw2K9q3stdyHIn1nfqoMO3VvaenXZb16RmQJHfZwG87b7W3QW22KpaRrYS65EyDBFtM8vXdKDnFUgtc4xzF+R80XTzPS4wYY8EOAvuCCIOxSuvSA2cd4iOX+X+kC/hq+hsQd9hz+PJE08Ebaob3dYDzKDaVNUxRIj4ppTOoN67cxBk9uqGrP5ffwUepYF0B4FYKlp0STDQSewmPNbYjAPaJIQAT6kKLWi/wAgT3WRgD0KAGpslFNw4KY4DAtF3NJTZrQRDabW9ybqblpUw2q/5VMMHw8X3c4Mb8UxdhaYu97fgoaua0mWYNXcqbnv1Fzj/wCro4y78vhnNNOmXuG7iJn3qyP/ABJawWwzZ7n6Lnhx7qnYdAtmsU3i8rur/e8Z44jOIs6OLreKWhlgAB25n75JPVqIqo1BV3LWTTC3d2HeVlROK8mTsvDOAdVdYW6rpWFwwpNQmT5YyhTAsLIfMczk6WqfqOWZ5biuLDxibFYsuMBL8aQwS4phhKENkrm/GefmpV8Jmw/V/AXLJu6axDned+I+G7DmofFhqUaSLDdTHUYDjAXTJrolhyup/bLiN9uRICV5jVe8zFgQPfMCOibYRhsIgCwHQKfG4O0NEfLZaRlVcoSCTN+vw9bJdmpiT0923+lb8PkstJIJM2HI9f4SbPcvAEEWjYX9SU0qbXqWkG3RDU3Gbjc77o7F4TQ4sIN7j+FkYcMc0tM2EgiQZ3hSoTh3yPLbrHks4zGhggbwPuFq11rXj7sUrxFFx9o/HZAQ1Kuo9/8Aa0qEkC6yKJmylbhzMbFI9IIMCeYkXCxK9UZFlsxt+p7ILTbD4V1R2lov8kVg8IzxA2pMaoIFistBZzid9596ia+8/FA6d04TyzCtogU6TADudyT3KOzng/D4hhGgC3JUPgvP4AaSugUMzBG6n0HI+Ifw/qYYkslzfiFV6mpu8r6CxeIa4Q66qedcIUawJFiUtnHJjiXRYlQvqOP7j702zjIH4dxBu3kUqIV9F2gc1agqVwUZagk1KqRzRNHGXS/UpqDkwOr1EA8yp3ulQvQEcLy3aFhAfSGaZtAgG6HyjDFx1OVbx2bN8UNJVvyt40hcdbmNdksIHRcIz6o6hiqk8zPou9tEhcY/EDhiscUHMBIfbyVYXV7LuK3/AFcgyicvxxrVQOW5GwKxm3BeIoNDiJB3jkjMmyFwpvfqhwEj6LomUqL5a7WvB5kwOJe6SefKbb+5WShWpvZMXFtiR6Ljzse4Ov8AfZNMq41dQnctI/SevWey0ljOulvzCjTYQSAeUyOfeyo2a5yxzXlwjk245JPjOKXPMg27mUjxOM8R15890WjSSo8k773vdaF5mLiVI2qBYAfzAWKUO5X68+yk0jqgpiBe1/Lt3UDKD6nYcpROGpeI7SCGxuXGPd1RWkNNnamjn80lSFtDDhpjUAe60rYiQSJkETcQbx57rTF1vaI3+5CiptF5sdx/Mnkg9pHu1CbAzHoj8ky8vmodm2HnzU3D3C9bFuimPZafbqGzW9h1Kt9XJ24en4bdhuTu48yU8ZssqpeLoXS8sT/H07pRVYnUCcqxZY4K/ZVndt1zenZNsDjSFNhr9UzlBZjxIGt3VXxWY23SHHZgXc0tAVnPELnkg3Cr7sQtKz5UDlQFh6xKFDytxWQE8LOuFB46x4qAn8VbAqALIJQBLSvKEsK8gLhk2IdiKxcTzsus5OSGgFcn4MqhpXSKebtA3XNnhvJrjl0tlOrCldhWVY1clSncXNBglN8uz5rtnBTrR+x/E+DZ4JEA2/hcyy6qPENM7OaW+8QugZ9mAdTMHkuaVRD2uHI/yqwv8is6VvH4V1Oo5j7OaY8y2xj5+qVY+RGm28nrPLtC6bxhws6tRGKoNLiGgV2j2jH7XtHa8+ioDXAnS4Ah1h1DtgBcXW/4Z6+S3Daj+oGOttkRhWXmLT9ypa2F0mDqBH7XNLSPOd1im8hwPQ2/4q2DCvSLTcDzuBcbeaiY0zIAuI+ytsfmBqOlwiABFxcW1HutKVvnPdJXW2YLDeQXDnzabLPjlwNoHW97rXF5hJEjWQIAjZoFh09EOaxdIM3u1o6jkfMIKpTpdJHX/wARsQj+GeFq2PrNp0mnTq/uPtppt3JceZibfwiODOEq2PqaWy2kLVK0CBInS2bF21l9AZBkVHB0RSot0tF5/c4m5LjzM/NIgOD4fp4Wg2jSENaPUnm491T8/wAJcq+4+rCpedu1StMU1z7NMPEqv1hdWzNLKuYtoRkICAU9N8KEBTNYoXJtivVslNc3TSqxCPoohWaLHBRuamT8KoHYZMgRCwiXUFp4SAhWQFvoWzWoDLWoig2VpTZKZYehZAQ/ll5EVK4C8kZvkFE8k+qz1KHyLCjSEfiWwssu6ueiqrhpWKOJqUj7Lj5ImVnwZUbWKpZ8+oIchqlP2vNS4bDAFerfqCU9jToPAOLlmk+SvFDJqGrWKNPVP6tDZPw3XMeEKxbUAHNdXwmy6fclY+lN4+/CulmH91jvBrtbAeBLXgfpbUbz8xdcTz/hDE4N+nEUy2/s1J1UnTtpf9b9l9TqDE4Vr2lr2tcCIIcJHuKWtej393yRXG5HqL722J3Wn5qGzYGY7Ab8t9yvpLH/AIU5bW3wrGTzpF9I/wDgQEtP4JZcT+mt/wDc4k+pujd+w6+759c4kt8IXMbC4fMW68veuicE/g9Wrnx8aHUqe4pyBVqA3kwf7bSJEWdbkuwZPwbg8KG+Bh6bSP3EanzO+p0lOKjfojui6+CrB5dToUhSosbTY0Wa0QBdbE2RFQISq5NJfmRsqTmtWCVcMyfYqh5vVuVWJVXszEqv4lqb4+tdL9Mp5CF4YjcPh1jwRKNoLHJviGrYayW1aN1YKjEuxNFEp5YlD2qIousxDOarY2IXhC1KilxRshQ1MkjQpGUCtKQTSiJCAjoYdTVKwbZbOslmKfdAb16l15APqLyA/9k=">
            <a:extLst>
              <a:ext uri="{FF2B5EF4-FFF2-40B4-BE49-F238E27FC236}">
                <a16:creationId xmlns:a16="http://schemas.microsoft.com/office/drawing/2014/main" id="{FE7315C0-0816-437D-9BF7-ACBE1E2A0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01688"/>
            <a:ext cx="24955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3558" name="Picture 6" descr="http://www.obala.net/images/83/28/38328/article_normal.jpg?1323209986">
            <a:extLst>
              <a:ext uri="{FF2B5EF4-FFF2-40B4-BE49-F238E27FC236}">
                <a16:creationId xmlns:a16="http://schemas.microsoft.com/office/drawing/2014/main" id="{053D735C-F318-4623-A6AC-B84DE89C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8" descr="data:image/jpeg;base64,/9j/4AAQSkZJRgABAQAAAQABAAD/2wCEAAkGBhMSERUUExQWFRUWGBwaGBgYGBwbGhgdGBgXGBcYGBkbGyYeGRskGhoVHy8gJCgpLCwsGB8xNTAqNSYrLSkBCQoKDgwOGg8PGiwkHSQsKSksLCksKSksKSwpLCwpKSkpKSkpKSkpLCkpKSwpKSwsKSkpLCwsKSwsLCkpKSwpKf/AABEIAMIBAwMBIgACEQEDEQH/xAAcAAABBQEBAQAAAAAAAAAAAAADAAIEBQYBBwj/xAA9EAABAgQEAwYEBgICAQQDAAABAhEAAyExBBJBUQVhcQYTIoGR8DKhscEHFELR4fEjUmJygiQzorIVF0P/xAAZAQADAQEBAAAAAAAAAAAAAAAAAQIDBAX/xAAgEQEBAAMAAwEAAwEAAAAAAAAAAQIRIQMSMUETImFR/9oADAMBAAIRAxEAPwDxXILwaSspIKaEEEHYio+cCSY6kxoT1HguPGKkZgwNlJ/1V+xuOXSKPjZlz5BQFpzAhSbmo0oDcExjpc8oLglJ3BY/KLfh3EphIQWzEEoKtaNWlQxJflGcml3Lf1J4ZIJkmWQhGiiaqJexGkbLgnGkSDLkmYlLSgh1HKCUMxrRyM2sebTpU6QsiY4zF3NUnXMCKHyMTOOLRM7qYlQzKSMyQ/hOvK70vGfrd6ae01/rS/iLxuVNQJIXmmImAkAOB4VA+KzuRT9owBTBwgksA5dmHVo2HD+zgmYdMuYgBYzEHUF9wfECG8OjG0XuYcTMb5KxDRqOxPaeZhlTEJGZC0lTVORYDBYAvdiOm0VeJ4OyigEBSbgmm31iPhwJaznZ2o9RpteKy7ETlXuNkhZCn8VTV3rfy1rE/B8AxKEmb3Kwi5UEtp+lPxHqzVjNo4itSwEUIL8yU1A6O1IteGcb4khGZEyYZZuJigU6mmc0uahozkmur33i1lyE4haUrQDMIIlkmymdOerKBLAglg9NXseDdxJ7/wDPSkJSfElSglRJYAy0JD5jc0NgIzKMWoqdmLuoD9L1LNpX7w/tGlsNKVmJ/wA04AKLqYpkkdfhPR4eHKM7x6L+HnafBKVMw8gGUVKzoSpITm8ICgkAnxBnbauhbcYksx2rHzPgZ6kzZapb5krSpOWpcKBDNWPRcJ+Ks6VOXKxKUzUE+BaAJamNQ4+EhuQIjeZz4xuN1sTHvg8cpUr/AArCiUrDF0rOcHKp0ihCLbmMT2j4t3kwh83iUVq/2Wbnm1n6xvOJ8bwuLWhaXMwgIUhQALJJUCD8JdyL7bR5ljMDME5aMtQshqMKuK2ZiD0jG6mTTtjS8N40iYjKBlUK5SbhgHBG33iqxXCp2KmryJKggNdnoCwfWsAwWAXKaeSDLAU5SSdk5RRlVUmopFpw3jctUpSly2IKgkhRCkggAkEGp0tBllzgxw/tqs9g8C5nZnHdy1KqDQggAHZ6h4BiZrpTzMabs9xXCnvpWIeWVkkLUXBZKkJSstRnJc0faMnJlKWpKUgqVYAVJMVKmxuvw47GIxKxNnpzywSEoSR4lJZysO+QOKa9L+u4zszhFyjLn4WWAkB3lBDUulaQGpqlVNY8l4R2pnYORKk5JYKCsOf+ZzMogEBTmirCxeLX/wDYk9SClKcOtaQT4k52o5dWQVoKvdoLnJxUwt+KCf2R7rHGWhaFylAmWtwtks4zZf1Ako0q24je4ns3IUlCJiAsNVx0dmt/EV3C+LqnLedRaSAoAXZykitE5tBQF4up2LBL7CkOWIsqixX4ZYVSnlqmJBqwU48nB+sQpH4bSQolSpiwFM2YCjAg0Dmu0bDAH/GDBcOl32evoP5hhhE8ClS580pkpUkpEshedIQCGOVdA6hVyFGtqxnu0vAlSlDu8ypQFEuCUE1UHCRnDvVgTsI9DKlLKVlYJAVLXLd2KVFSVDQOlSQd8sVHHMahAIJHeaAVbmY28filxtyRll3UZjhQVK7u4Fcx+a/OreQiSvi0ubjPhORDEilcth6t84dgsTKKGmKIKaAAE0UXKiwMR8BJw5E7KomaokJQAczNR6UckxzZXd41k40GG4OcYkYjOZYmOQkNQAlKfUAHzhRfcG4eUYeUj/VCQeoDH5vCjqnimmftXifdgijj5w1aCGN3p6adbeoibOXLUApIyLfxJ/SXFxtEcg0c/qfXp+0c2+Ls0LOkZmdgeQAAerMLa16xayEysjupSgaFtt22uHiLPCsrj3pe8B4ZhkzVkLXkHI1VyrT1jK21tjI06ZgmyTLWxpV/NlPoRvyOkZSVJIoC9YncXxKAO7lKKqVdnobOGfoYr5ZP6FZCU5VVNQWNeRIEXj84zs1dVyXPVLmBTV135sRYkaxpZvFHkrMjvEolsQo3BoRV9yz6iIeJ7I4pEtMxcp8wCvCoKUkEApKkA5kukgsRYxdfh0JKjiMPij3YmoGXP4QTUFiaP8MRzL79abuM58VfF+NoxBQsJyzBLAmlmzqcudXSBlrepijnApIWrxbvzi9kdgsSrGrw4ZOQkmaxyFLskhrlRanXaIGL4XOkLEufLKWJCTdJY6GxH8RtNa0xu7dm/mEkJIQlDDYA3rW7ZfpEjBcdlpChNloUtviUkVGZ2PNxFXxOWqhdxoP6pEQkk9InLGXiscrLuJknE55jk1JKvMl4ncb4oFS5ctIIAQyxmJBXmUymf/XJ89oqMOCFhmPqPWlIJikZljnSnK/k8VpOxOFz0y1ZiogtRhfkesLF47vFlRLv93f7epidwrGSZKVhaQVFspZ3DjMkvYKDjzB0i4x/H8OqV3SEIXoAAyUbl2ueXPzz+ZfG0kuH1npOJUpdFAUFRoUtXrF9iO04mYmWpUiWCgJDpFVKSXBscrl7WB1aM6sJSLN7+sav8LsGJ3EZTh8oWveqZZy/MiNLjLysscrjeJWGwQ4itQCfDLkzZjJJ8JSlRSzCviyhmq8UOAxIQUkpSoJYhKhTm20e1dr5kjh/Dp5lS5ctUynhSlOYrJSl2Ac1PkFc4+fl4qtNG9BBMJjNHnncrtocHwPD4qYohRStS3KLXIDJodS7vYGkTeFYCVJQoyqlS1DMWKikLyAOwazkc+kZjhXGVYeYJgYm5D+6xo5Es5JTEBkpJ5hgSTS7/OJy4U67hcPNUp5SUrLkrcsBUHxHSzNHZuJmTlLk5Mq6qmFI8KUs5U4uNEvqY0OBx7lOHkSxnKSok2YM5O9xF7wpSE4LFIWhIxKiqpTRacvhHNiZtIxxntd346Mr6Y6l6xQISuUx8RlAdFJAb3qxifhMc7JIYOHG24iv/wDx6UhwAwNRyN/Kx6KVEPiWMKNXqBm/2SfqQaesUxeiYPEDIwLsH8i7GGYjiCkS15LqS25D6jnGY4PxjzcAa29/SI3abtQZToS/eFN2oArUg3paLl3xN4s+J8UGHkKWlis6gUzFkufl6CMPMWr4lhVa5iDV+e8aTG8QKuHSVkv4U5v+WWin8wfSKqVJlTcsuWg5spDOWFyokWNSw8oryebdkk4rDxc3ULC4hSFFYFFJIPlqBuK+sW/Y3BhKVTSKqUWflR4ruLolyppky1ZggAEnQs+U7kanfpFvw/GZQgFhSgGxsOb3i8bj7cK43W630tYAA5CFFSnGAgeIDqYUdO2enj87hyviHz16aERFM02Maj8qgIdUxKiagBwga1oCT8usVHEZQfMGL+XlUufSPNxyv66MvHPsdlTSpFSX1f6/xD8LiESlhSUhRSQTmALtd3pDOGSZc6aJcycJCSKzFJUoA7ED62jXYn8J8aJfeYWbJxSCLSyyiGeyvCabKJrD0jemV4hisxCyhPxOGoCzEpfWl+seyYyXgOK4aXMUhLswUkALRSsskVGX/U02YR5Z2fxKJOIOGxUlXdrOWbLUFBSWsvKzoWm+ZLFnuCQbvFy5vBMWkv32Dnh0kEETJbvpQTEu4Or7Gjk0MrsTiQn4Of3ipi5iSSVZlUU+p0BHpaI/GeJiYhwoVrYNa3iDhWxDVpqI1/GuHInyQuUQtExLpO4IoY82npShapYyuksoOoih/wCwFDGVx62w8mpppuEdtzKlpQUsQoEr0IDlsoo7sKXBOsP7S8SRisJOKCCZaEqDGtFDMf8A4v5xkpuHyS80xnLgAEuemwZvZitlYhQLqdmNRexG41p0eLwl/WWevwzD47xjvHKSfEwDtqQDR/SNXxTscnImfglZ5SgCEKAK67H9X/U1FYxs2Qcx1ET+E8cmyQUA0Pwu/hJ25HXzi8t34MPX5kuOIdnjIkmfPKUTDRMsAa6ULA9LCMvLxJd/bRedqZkzvUDNnQEgpqCKu46hm8oo/wAuSo5QQIeNv6Wet8cnrcw7BzWPWOKklq7w6TLKVBSWVlUDXkQajaL2jTefhvwJGMxgRPA7uWkzJiVEJzBOhcgs5D8hGzxmKH5yb3GHkoQGEsoT3edDBykhIBD32cAxbcO4xLx+HlYkywDUKsTLUKEO1K67EGJyOFonukHxAv8A8vEL7vQ1HKKuMy+njlcbuMAe1GZS5S0lwolKSHBI8OUB6lnqOjVeNbxX8K5c7BrPg75SQpKcqUhC6Fswu9UkmhfRgQsF2RlifMxC27wSihNXCaqVnYjwqV4XvY1rGhlYpRSQ9EnKOgb7PE4+KY9Xl5LlNPmLHSDLKpagULSSlSSGKVAkERuZkxKUMkuWAfkwH0if2z7KjE8VwxFEYhQTMIBpkAUSW1Mun/hGun/hLnm5kzgmUouEsSoD/UGxpqYWUtROMh2JxBGKMx//AG0AFLXBLkPoSC46R6rOwiClbAEKTmSaag1HXw/OK4dhZEpSRKSULP6tFEA0VVyW3EJXFVSE9ysMWZJIoxNrgXfV4U/rwXvWC4y0qaoBmv0r/cUE3BKxfhlpyys1ZmhY2QH8RtWwa8XPajDBc4Z1KL1Is4fbKKFudjWI/wCcV3qZUqWoAgBLfC7tlG1KtyMZX7xp6/12FL4RLkgByTuSa86UjOdpcRmWAGJQCFM1CDY7kV51j3Lsf2Uw6AFYhImTTVlVCeTWJG5jz/8AHTh0uXi5M2Wye8lkKDNWWoMp9XSsJ/8AAeWkx12s7VBi+P4cYWXKAz+Fsr/CyWcnmatFPw/jcySFdwlILOSE5iAK5ia0HMNDOH4nCkNNQSp3zOoeXhLesS8biJCksCUpD0SrKCHFGCTmiN9azHn1TTpjKfOFFVSqtzUu+rvAfzKrlRcavtaABYzHQfaJ3DsF3s1CR+o16Cp+QMa4xjbttsHjVd2lzVhpCgqFFAykGlLG2muzQo3J5pJnFJ36xsODcHlTEE41OIw4JARMTK8NauoroBatBzgWG7It8VT6D7xs+zvEp2FZMpXgH6asY47nNtpjUrg34Q4dShMTiUYiWRVKkUPSYhf29Lxf8N/Dr8msrw06ZIqfCtpkskhn2vloa00d4lYDtNKUp5stKD/uL+ZABMavB4tJTRaSk/7EEHcO7fKHvfxN3FPxbszJxyR+YQEYlKSlE5Ich0lJY0zJqfAbPRjWM/I7GTJ3DZnDMRWbJrImXDAkylJO3xS+SSxtG3xq5clIWEnKSAcoKkJFTmOV8qQ1w7PYBzEOfxcylIUv/NLUoDOlgqSVUD1qg0oag6qDZTZPIeGYLGYTDrkyluklwVAZpb/Fkcskvu7GorELhfY2YgqUoeJQygCpSCXUoqs5Ab/yMer8a4YCpU6XlUhRzHLViQ5INiCcxpUbaxWS5YLiMcrl8b4zH6xp7HFRBUbAAUrR7mGr7CIJq/rT0jbhMdYWtE7sVcYxh7GJZgG2pCkdhquRnUfhZDCn+oDv1jeYXhuYPQAmjliej3jRYHhCEhmOjgq10VdnNKjzaKm0XUeQz+xiCfEK1pZiS5pu9YAexqUmjk7kx7DxjhiJmZ8ucfBoosKpP+3KMovBOXt72ifaz4qSV5txDsUr9AptYcyavAE9ljLTufqY9NODpURGXw4HYxX8lL0jPfhnxT8nNmysTMTLkzRmStakpSFpFQSTTMn/AOkN4/8AifKRiwrCSxNlCi1KdPeb90LoA0WRUk0a83ivZJE5LKsCD6RRq/D5RPiKQP8Ai5PzFPnG08vOsr47+Nti+2+FxOFMxExKAU5WUv8AyBRFU90zg38QJDGlbW3Z3Hd5h0zP9gC2oajF+kebDsaJdUAvuA/q8WvBe1CsMmbKmomTCVZkFAD1SAUqBbKHD5g9zSNMfLKVwsZ7tR2lxGH4g1xJWFJAPhUkspLjcoOUx6phe1AXKQtCikKSFpel6g7UsRyjyHFcEmzpi5sweJaio8nNvIMIu8P2tXg8F3AkpWsOELWXCcxJ/wDbapFdRYdIj238Hq9RR2iTiZanITMSpKSEFyASP8iRcfqrygmJn55alHLNSk5c9HJGWim/Vm/msfN8tWIUtS0rmZ1fEoKIJ6kN6R6z+G/ajDy8J+VxEzusnjdQLE1cpUHJcMWu7w9/9LSr432fxM3FKm5AEkhvGAyUhFCKk3UKaja4eG9pJcuYZSVJdwQrMwBS4Z6Au510hvb7tb+ZJlYZKhJH6y6VLA0Cf0o61LBwLR57nZRGWvpEa7xftzr3PA8QVMKSlSBzKgE/WPJfxH48rFY2YCoKRJJlIKS6SEqOZSTqFKcg7ARGwfCe9QFBr1HMRxfZtdXHRvvWkV7Js38UmClEqbf0i4xvZ5SklaFApSly5LnoGa2nKJ44C+GKUpGcZ7XLLw5HMsFL01iim4FaTlJNdHP0iZl7XirNTsRBLA1eLnswj/KVZgAhJualwwAe5iGcE2hJH1iVhJ4QkjKxoXAsBWr2jXemcjWYfDyikFa1ZtaGOxQ4fjJyjxm238Qov+Q/X/W0GGcf1FxwWeJZy5kIHOW59QPrEHB4VazlcA6VYeZMaTB9kj+uchP/AFSVH1JH0jjm/wAb3X6upU0KReWoHeW7/wDiEl4dK4XhzUyZaG/UAuXXqAmI+H7NSE//ANpp3ykJf5GLTDcBkukjvVFNiZ0yj/8AUjTlFsrUPiZnJVK7jNlc58ndrBBZgtKsqwP+aVU1BFmcTxUqVKmKUQlBSUrGVSaKoaEX8X6Qd2i2n4GWoNZQdipSlEf/ADcUZ+rRxMhJSULALghTZ8rHSrO+zQieIdne3CsF4GUtAUQxLJWlwKg1StrKFDQFJYEbGXx+TiFPhyo5khWU/ElypJBDlmUk9XSRQiMr227PYfD4r/04dAAJSVpXlIHiS2YqbkoO7sSGig4fjlYeZml6ggh7pOm4NBXkLxFylmm2ON+vT1yiWdSgBc0Y/UxKkJSTYkDyfzaK7AzkzpKFy1U1pVJAqFNUK9u1YkyVKqSKCxvmb6bteMmumjwc4KIOUBgwIzPQWoXG1aV1rGikrSE0o2uvOMbgsQSPCosQzOCzAakhnJPmBGgKylBfMSWyk5SN6VcRrvjnynXeK4xkEpBL6keFxZyVpBfYGMZxnjaZKVgp/wAgTmSkggFyzs7sC9H+ojT/AJfIkrUkFSQ/w+MPQuQS9DYgEPGM7T4T81iJYKSACPFyJTmSTUgEEUNinkYx+Vt49b6uZTkBxVg/XUDzjq0Zam0ElKDCxJvygi5otFmhZgSLvoGYwQJe9OUOnYiXLDqISAPEToObWHOMpjPxEkpUcqCSKOSGNDUNo/qCIUNqThQYDMwYikwv4gSVqKQkkFaUpsCrMfEpjYJDkk6kDcgcviU/FzAJK3Sa9zh2XMA07yaGQjS51+CkXMdot0ulcOB0iFiuz8tYZSQeo9tFuE5JolqV48viR3mcp5q8AIUToW5AxIKAYV4cu2WHZ2WgMlIA5b/frDD2fS/wiNDOlFLkVoXECCkkVB6N9IndPTPK4CnaKji3ZFMz4fAsVCmp0PKNsMMNATzLwNUkuaU6a9YcysKyVhuB8Emy5h7xISCCLguRZmPWLedgzpQu3pF2uSTp/URstWKXBty61guVtExk4qpcopSQ1zp6PyLAQCfwpK/iSDtWx6xfKw+7PAlytBaCc6LGWmcClvQEbsW+ohszhssJytT1fm71jSz5JIpq3m1oinDBJOY0626xXtU+sY1PAZoogoKdHLFoUbAYZOg+sKK96n0ieS5aLPh+BkKA76aQ36XY+p+w84qRLL1+UNOJAUxJbUhiwfQdIna7G0wOIkBeWRKci2VLqO7rVVvSLuTiCH7xuiSSfOgHoTGSw3aXDy05ZYJ5WDtdaizjUmtNNIuuD8TQpIIWFkAUHhABFLhwGrVyfONZ1hYsuMcTRJw0xa1/lwEt3jBRQVeFJA1LkU1PrGG4DxHDlzNx06cQWJLSpfXwsoW/UryjV8fx6BhZypic0kIOcAPmTYhrkV3AaML2TRhF+LDSiAFPUOQ26yCH2S4NvKcuHil43sthZoC5YmIFfEhJ7tQ0JKkKB5EGr3MUuM7EpVLeU5IcDL432BIVU6fNhGk42cRmC5s2WMMC4fK56hSu7LaKLnztb8OngpZKSBvlYl6ueXXYxy+S6vG+N48cwuMnYSaXSUkFlIWCMw2INRuDG34F2mkzCllZF/6KbM92S4Y+XpDPxMkyggEhPemoZhrVRAvoH9IzvDeFf+m74SlFXiHhqCwOUKTUkOztTSlYrG7nVVv5mOly2M2YpALZUpqtbs2UE6lg4AFeka0Y4IlIAQy1MyVDNkKrd4o3P/EV5CpGF7B8CBPfzWUrMplNUFsy5ij+pf6U6ABRtFhxTjUn8yFziwlEGWlySpeVpUtCQcyykKzKpeYE1Ijf5GGXauuKTSsoAUr/ABFidVOBzFXPr0ism4b/ACqWosahIF2LEvoTQVasO4V2lTiUGYHHiKakAjIWqBYH4m/5Q9M2pr5iu0Z2LxljisGUtmJLhwzi9KgVJjgSkalh+7c4avEVJDnqXP8AA5DeATcSUkKYk2+bU03hVcYftlI/ziYuYSMpGVObMzhhUAMbeEVLvWMZNGXQi949R7W8IlzZRWZol5fEVrykFJ0FjezPVwxjyqbxDMgpbW/IO1NHvGmG1ZXH11+myJ7K5cto2XBeOYpRTKQcYMOH8GFSAascq5iQgGl1Ev0jGYaS5jZfh/w+YudMUlcxCB4VhJSHIFAXBJFXcMRvD3pnZuN/wmWEyQESTJFfAWzdVFJLqNy5JghNWYv7eJQDaO3y6/vDHSdX9KRlVQEu4pTd/ryhd7lqQLaln5/SHLIIIGvvyh0qUD8QB1c8rUhGb3wOj7EQOZuRaxiRMD6/KGLB0ikoyyGL09/zEfuBcHRold26aM+1vdoEo6a+2hGhzMOmt+r09I5+WcUtEmcEAEqLAXO3stCSpqC0MIU2WQIjT5Au7H3pFhMXu0R1EKLgVHL1gJCZXP0hRJURChhWIxSq1PvyjiX0N+VvWBypiWdlHU2A9TB5QJqr6bfKGUEw6iCFC4LsRf35xpuGcVlJAXNUApSqBnqxYZbk0P8AUZwc2gkvGlBzBIJGhqG9RXzgl1Sym22XjlrFE5gdG+KjgEksB7rGR7ScGWFJVh8OFLDqmS+8JRLDBsstR7okhyRlNnatbzA8dzEAOALlQZyagJDU9s8WUxaFJqHBNB/sRqa1AvWlOkb6lYb08ondoispC5aZExIDLmpKVD9LJSACsljYAbJSBXU8E4jNCUpmJUVH9RTkJAdiJWibkEs7PpFhxHAYWaszFykKWQE95ZZZ2KVggpH/ACDE9KRV45OHlJaQjxqITTMpnOuZQGYn/Yg3J0jDPCVrjkr+O8FRipySkqMxYqQrMgIRuQC6ny2DW2pPSjIJeFRSWAozAAXCUgG4YOVFLA0oSWZ4Jw1IWgzCk1USgKDHKHCCQ3hJDqagAUABStxhcKgOT4nSwSGDBR2YX+gO8YZf101iVisCTIyICSMrlKipIyApMwqUga00dZehBjB9oeGollM7OVTlrMwgpASE5iyQdMoSE0epLmND2lnYxInKyKQkAMRVJZkUI1DzKtzEVMrgRWTnDqSpKUuaJZTLSwazAZqvmVtG1ykxRMbtzsnxDxzUFimYcws2Z/EDpUKHI5Y0pxCaeJOtQQ37co84/L9y4o+a+6dhyufOLKR2pWkJGVJAAZ9W1ozM1IjbTVbULc3tpSnsaRlO2nG50nKmWvLm2fPRrKFBs4ra0RsR25Kf0IzMbKITypffpzifiOCSuJIlLGKlImhGUjNQKJ+FXhHdirAlRJqwJLRrhjtnnlpgeJYgABKSot4lvqogHNuwzXe7+dcVeJkmhtbyfaNHxzsjjJJmLm4WYlKHBWlBMthqFhwQXfMdNmpXYbEylIaYHfK4FHCTYH9BZw9bikbXrKf4Bg5apqhLlJzLNMo1pW8es9msIvD4US5iQldScqsw5ebUpsIpuxvZL8u0+YCmaX8A+FAUxbcqAzC5YEi9Y1mJmvlYE1/n+Y58r+Rvjv8ATFYzb61jjlzQ825U3vHPDlJGWurs73fnClyzUmjr00dkjqDfoxjNQqJjG/rzdoMSf4EM63HLW5aHHUUaGHZiDZ44lwW+WnnpDl2vA580nmR61t6w4R6gxrZrxxcjUVhwS4D+9YZMl0p/EMI031gY3gwSG0f9toYxaEEZaQdIYVQZYYUeAOPfzPyh6IwL3hRDTxqSaiahv+w+8KHqjcQ8nPn7aOhDfEbVew63p0hCUHFHIh+fRi76fCN+ZPpDtKTZwS/nD5Esvenv1h8qUlrv1pHFBIsKm5ekIzpqcgCgWdTEOcqiWFhR2YbQRePUEZc5CiwUojMSB+nxfCmo0/aI6gLsBzbcQ+UGIKQ55+6aQ/ap9YDicEqZSctSm+FhlDZnqHrSh5PEyTJyjpYCnoLaw5S1UF9zRh/DxxZcijseXt+lIV6qSQ4zVqqSrXYUbanP3a94BOSZmZXJq8migkktUM9waNvFphVIlZVZgAZal9Mpct0aIyn6F1xbj6SoySBVLod2KiFumgvltd6i7R5xxjjMwzlJw0wE0USlSaguQp3ZNFhJrvYGkzi3HZdFZZi84ZBlrHdnMCHo5CmyjIcpoNADETg/BVJBmrmJExSmW1cgKXKpj2YpTTmdyEu4/qZdcC4PwlWIWszkquQVOAX+b+Jw4e5i/wAf2Qw5CQogBIZWUkKzCgNiCMtiauTcw3jizhkqKEuUZq6MkF3HJTk6gNqYqsVxefiAkpUiSnIVgmpLK8SQAXcEWemY8oy9MrWntxRY7gYTOSmUt8ymSSQBVsr3pzsabtF92U4JLwUwzMXNBlgORLf/ABkhu8Ns6AFEEB/iBKVBJKTdn+H4ad3kyWiYkkkGYpRZBJHhR4mHiIomtL2g/HOMYPDGUtss1fdquVKSnKigd8qQx5uS1bdOHJpjndvSpYAACSwahG1GNbjfUfOPC8LITL4wpISEoTipiQkiiQCsBhy06C0afst+LKAspxLpk07taRVKQ4SFAfqy5QCBpWD8T4FLXiZWMQrP3gUsrSwQugSlRAqicKhaaglOYM5SNLyM8fq77wl2bm/2MdCgDSvrEOSogkA01uenODBLa09mOZ0pQZQYjnypB5eHCQGBYaPaIZWLvQgVHqPlElJP9wwITzMDFTHDMGrc9vdoC9SXBTuNH33hBKWl6FucALhbXB11obdKw8rMRynyh7AkxdaQ0lzzEcG0MUg8/L97QwcqVq9ucDOOBox5w0pJt9Pt0gMyR4g7KrelPYgDoVmPto5NhypQalNun2gSi9397wyCKH39TChxkr/2A8oUMlSJzgMAIdlYW9IjJn+z73gktTmn2oN4ZJCPfyhpSSph83ji5di9tize3h5LVdvd+cJQy5YAYnMenveDsGAF+X9xDSK3+X7wZc4N4QP69iEBe73KnOxIav8AEFWpwwsK9X18ogBdHUxrTZg2hjisU4YeHkKv19iAkacqcJgZSVIoSFEAgO1C1WfV73gWG4nWaqYr/EUFIqwCQxUKgEupIdudNSp0uYVpWyTlBqlSqpUzgoIY2Fi7igNjW8RmmcDLMmWQPElRmMQKgt4Q40LdIchWqM8SyLPgKqgqKgcxZg+4sfltG7lcSlyJIQCCAHUdVrf4EBi6E6qt4QKuYpeHdnfCmcpIYBGUupRLMMxKg+VVgGsdmizwkiWhaVGWggUarMOhh3U+FN36uuIIwwVUkKUCtwtTHvEhCizlKgUpFCCOVTGbw0mTh1pMpJXk+FUw5i5Z1CwSzCwBoIuuKcMCpYnSCVSwAFJNVSdgdcmx0oDpFfwrhoVMSZh8CPEvZgbc7RFz5s5igcb7QzJOGStLpmrdSs13UseEA/CGCdBYtvGQ7R8ZRiskzLkmtlWB8JDkpIN7lQbZho5su1pXPxBlUzhSiQ/hBZ0pBsfDbqN4qJGAQFJQvM+ZphAfIAWLadXt6xtj83WWX3UR5IzLAbwggqOjCp+Qj0rs/LVLlJSXc+JQeyl1+7eUUXBuA4UFZE1S/AQT4cqc9AMwBZdCrpQ3IjSSEoUQrMoBmCQka6lRVWpAp60rlnnLyNcMbE/O4YUFufPS8FlS2bkNCzjo9+ukQsMLufLa9fr7MHAAcAuSXZ72/iM2iarF5QWTbrrTyZoPJxQI19fvFJmWp9GNAf7bnBkKpQ6VFtKM8AWGKUFULnob3o+38bwxEoI8ILFgWJJvydhrHEz0i5patH9YU0pUHDqO7l25V+cMOS5qlOCDR6+ZD23+kGBrUmm972tAPy/dpJS6nrV83n8toDh0u6iKqYtszW8zAE5KtXryg6Z1Ofuw3iBLJdjSJqMrV+cOEFMDmkR8QlQYmwvWHLW32MFROSdffKGEETzqk39axwzg/wAoPMUAdPf8QKdKFFGgH31+kBEcQN4UdTLHWFAGZE8EsK6FtzEmXiGDH+IiSmsB109THQXPTZyRFpTu+c2pv7+0ESp9209vFdIWUkux+n2cxJUSn2/9QgloOzczz2rAp04ksnXXXyEAEz+NrfOHm4916+kBuzphDB/Stxq1oYk1Vvyh65NadIamWAHOn3hGJLWN/wBukcVhwlJASnUtlHxXfYw0Lo+3z0h7sNxzgCSccpKcr5jQEmoNgp61BAY7GoiMV3Fv7vDCegjikkVr72hp0mcJx5kKzAnZQNiDQpro0TZklE0FMtUsIUkpUhRKSoLdmILhVMrEdK3zk5euhPSGqnPpTfa37Rnnh7Lxy0jY/gEpE2gUMv6GYIO3wJJq9wG56R8RhlLUc0xkm/hAKtRmNM1dT/d4uetaEhRCgk0p4gP9cwD5bFtNI5Lnd2oEAE6OHY7tFzK66i4waRhkyUIlAFyylX8Lg5UmgL5S55qApljqZgdgHH/EX6kiI6ZFXckkkkmpJJqqutqwdMraJvVSJmZk3r1PpDsNKqC7kDXSlLCmno8Cl4Yt130gyUFIoKH6PQ26+oiVDpmOWcDqdtfZh8qWlILNXXmze3gMuScpA+evWtIIJailgQHvcny086QANaxRNHt+wd6V33h0pZBJcMeXJnH9xDHDSk1rvoDtQ/vElMmlD19u4pDCSierk1da9b7feHSpNXGrBy1QL0+XX1IZZI1bRqa8/P5RJVOKXt1P9wyPmS2D/eAldQ9tRvDUGmZRq19dDpavKBza1DevvnDDsye1GOtj7b+IGkkqLgirh9bc4bMnfNv2gyZIKGVV/wCx/cADTiATlIrtR/LlDe9I8Idx5w/uwk83cHeB95ybzEMnBO5gcnhQ001blCgCjVsD/Pv7Q1Iptvz+dRAxMDM12c0p0/eH949vKnv28UkVIDU3c9BYQVVSPUxHVMYlx6wQTgbU968qiAC5G2b0hwFQ5rYDR9T9Ij94wYeZ9+UHCxU6szwjFygWr5/zD8hOvvk/nAFzGOg5k+UPltWnT+YA53StbPc89SPlA8zpq7uR8yPOJBUXYWvCEwEXf7biEaM5eDae/pHanT6e7QxMsl7nn/doCAmyiSddrCCIlAhndtNB7YQSYwAJYH1+nWHy5fhfR6HXr84DRe7Up2LDr7MSJUmlQD5W6wbD4YuaEM1aGjgUZxUn20dGZJAsDrvW1okFLk605wSSyfEaX/e2tNISJzFjz+v0q0dLkGniH7aPan7QG7JnlRzJDhg9fUXpElCCWBuzq16P8/SIuCTW9MvyIdxvWLFM7LQ67D9oQclApJcNsfVya+2hipwdhya3Pe9YJNmNQ7+/KGoXrb3pyg0HMxCSBtTV/wCKfODiWDah96wHOK2DFw2kOQ/v+IYdmS631BH39YGsE0pX38oMUUoPT7RHTMuBb21tOkMOzAANg1d76wJC2+oa5Gr76wiqotav7wKYgeg/qAh8uoFef35P9oRnGulhSwjktdi+nlDlf3SAzSkV5/TrA1IqWNf3hJmppmID6fKAzsWM1Lakdf7MMh4UCE/pChkyhWAan35xJk4gCla+wx93iqy5g+n21g8qc5I0o0WlMKgTb3rBQGrY8uovtrWsBFi5846VFtf3HTmYk0qUkUJ2vv7Ag4V/Xz/mIiFMKmvsRICoQdWUsHGh0gqUmh9+7w2VN5fx7aCpANdq15+zAbgWKPR/NvODI5RDUR8LDl9ekORNtUcul9PKEY3ei/8AcETU0vf7Q1CR12G0OlzqsR570rAD8hB97j35wRCCGpQnfStecDnzcoFHqB+/k30gss5g7XhA/vQDr6e/Zh08kh+T6+7Q1KheHBdesARCksk6Cj+j/N4lrPq3l7pDFUcA6+Vd45MJy0uS1edCacoRn4eWMxJY0FbU0YcvvEmZiCm7kHavr6RClU1rr8nEdWvz3Hv3WAJcxYUKFidT6/vEWewZzTbozn5QwrNrULfvvDUIBNS7Ai3LTzgAwmXJuE7Guxce6QkYojKN7tvESaopowYenptrHUTCKO5NdaaFtt4YW4mBhEdABN2/Zwa+9YrxiCm79Orfz1iZJnjU39B7r7MAdnKy+7C99IYJoNzQ0/n3uI7PxScvvWkBEypp06Ub7wyOM7KHActa0EmT8wblb6xCVPKQMwY+/bR0zU5nBvTSnsPDLbsw3LOx9OjwHvgCwfp8oIlOcOGcNQ+7R1RSSnwM7saX97wAwpMdhKSX+GFAGVw4oen7R2UaD3qqFCiqkWaft94Phz8cchQBLkmvp9IIbHp9xChQjFHxeRjill1B9RChQGCtX+NXQ/eAYNRdNdYUKEItpJ+n3MJZqPP6GFChGJLso6uYkyDT3tChQGft0/aHC3vlChQEEPhPWEk0PvWOQoVDmNNB0+wg8tIa20KFAaPNVQdR9TAVhiG90VChQgmrH3iOlIzpp+k/eFChwlbxf40/90//AHEWeJsnr+8KFDCJhvhP/ZUHWfEIUKARzGmg6ftEUpFKfq/aFChwq7IUcx6K+og6D4R1+xhQoKAs53NhChQoZP/Z">
            <a:extLst>
              <a:ext uri="{FF2B5EF4-FFF2-40B4-BE49-F238E27FC236}">
                <a16:creationId xmlns:a16="http://schemas.microsoft.com/office/drawing/2014/main" id="{9F74DCD1-FC2D-499B-AEFB-C341C8EA2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3560" name="Picture 10" descr="http://img.rtvslo.si/_up/upload/2009/12/18/64649581_petelini_show.jpg">
            <a:extLst>
              <a:ext uri="{FF2B5EF4-FFF2-40B4-BE49-F238E27FC236}">
                <a16:creationId xmlns:a16="http://schemas.microsoft.com/office/drawing/2014/main" id="{3EDE2686-B451-4A11-9BC2-E65B180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8CCA-A0EF-42A6-82B0-5ADC724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Zanemarjanje živali: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083B-48E6-42F6-ABD3-7C4F754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452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Vsakdanje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(pretepanje psov, konji se pogrezajo v svojih iztrebkih, streljanje mačk z zračno puško, utapljanje neželenih mladičev, zastrupljanje, psi ki so celo življenje v pesjaku ali na verigi brez zaščite pred mrazom, vetrom in soncem, živali brez sveže vode in hrane, nepotrebna ali neprimerna usmritev,...)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64E0D8A-4457-45C9-9CAA-188CBCCB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CADDB384-137F-4229-9C78-A11ED66B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105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5E4B0E3A-20A8-4E8E-85F9-1699A147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289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6" descr="data:image/jpeg;base64,/9j/4AAQSkZJRgABAQAAAQABAAD/2wCEAAkGBhQSERUTExQWFRQWGBUXGBgYFxkYGhkYHRwYFhgXGRwYGyYeGBojGhgXHy8gIycpLC0tGB8xNTAqNSYrLCkBCQoKDgwOFw8PGikcHBwpKSkpKSkpKSkpKSkpKSkpKSkpKSkpKSkpKSkpLCkpKSksKSkpKSkpKSksKSwpLCkpKf/AABEIALkBEAMBIgACEQEDEQH/xAAcAAACAwEBAQEAAAAAAAAAAAAEBQIDBgcBAAj/xABCEAACAQIEBAQDBQUIAQMFAAABAhEAAwQSITEFBkFREyJhcTKBkQdCobHBIzNS0fAUNGJyc7Lh8YIks9IVFkN0wv/EABkBAAMBAQEAAAAAAAAAAAAAAAECAwAEBf/EACARAAICAgMBAQEBAAAAAAAAAAABAhEDIRIxQRMiUQT/2gAMAwEAAhEDEQA/AOHGvq+NfVjHlfV7FW2bM71jFQFSC0Y6iorapbHSKraVaBXhWozSjH1yqatVCaO4dhFLjNt1FZtI3YLh8IzdDFHjBnsa6nyrgMEEAymd9ddeu/Smz8O4cfM6qoHxSY09utc0s19FYwXpx3C8MZzAGtdB5a4SbSgjRtzOv1FF38HgTcD4a5lAPm0hT6rRuK4zbRPIysYjUa1DJJyLw/IxxnEy1oLlGYdekD9K+w2NzwWSGGmZdCOnTQisdiOYW7j5Uz4NzgFhToK51BleRqLWAzGRMn3E/I1HivAlxFo2ry5h6iGU9CD+lXYPm4ToA3r1HrTq3zNbZZnXrpFPHTsm27OHY37NsUtwqlsus6MvbpPal+N5MxNkw9p5idvrHQ+1dwxHMxUjKsmRqQNvlvTWzxhbg84Vk7ESQa6I5/GSeN+I/O3COCl7jIwgqpMGR0k+xiq8IuVW8oH7RF8wmFP/AB1rt2P5QsXGa7a8hcEMKxHEeUxbYFhILg6mFIymAeog9apHKm6A8bWzK818uravOUKKhVXUAnYmMoPedaHx3CksWQCyOWZhIEyABEHpqT9Kt43jwTcthBJNvI2afDVdcs9ZMyang+EZB4t0o6kZZzGRrGkDfc1dMizNIkNDKYn4dj3+WlEWMLpcuDTJGXYmZ0396v448Yl9QcpAkdRAj5xAqeNs2/FfKMtsQQoad40pgDBcIDhc7kObmw2fMDGnpPSpNw+3bVDct3wVPmJt+Wd9YaCNaStjMrDICoGkZp947U4xnMjXbLBrhzPlDCCNF+GPWgazP4lhmMdzVuE4gwHhwhBMyVBP16Ufw+9bVDOjEEEwCZJ0YyDUcZwTwnt57i5bskMoOg9jH4UTBd+7dsr4i3GKkiBMgA9CPwoKxaFxLrEBREiNRM7fOh+J4VrNxrZbMCAQdYIOoMdK8waOUMbEhfc71kYacvYk2r6rJKMQCIGvXY9aI49gzhr4uKzC3dlgVMbyWU+1U3EC5WIIGrTMEaxTvDX8PewzpduFATKliDkbYMBEnsRQMczNeATUiKssrrVLJpFtrDRvVrNXhuVVSWNR7NSUmvvDr4vQCVu1VZ6k1e4ZJYUyAHYXDaTTPC2YNfYdZplaw0kTpUZMeIVh8U4EIPn2qocIv3mk5mPrr+dbnlLlQv5spPXaBW6tYd0gC0vrCg6VF0itnKsDyQwEubh9Ap/OmuC5ItOcqM+bs+mv5V0a3xiCA4KjoAMoj5kUHxXHSw8O6R6Zdfkeoqbkh1yMLjOUQhy3LTAfxjUfhQOI5Ks6FLrGfbSugjiV/KVLFvUIG+tRwQtk62Vkbs2jE+229K5jKxBy/wAitbGbNIO29aFuCKPN/U008bZUAEgmOmnb1r202zMdW0gfrUW2x7FFzh6wDG81K1w47AfPpWhs4Qfe+VEpw8CY2NMoNiyypGZw2FcEzt/KvOI4VcTbKQQ8ECRvpWrbDqAdBQEKp2gbT7UXGmBZeRwbmDkS/bc5FJE1nMSty2DbfMADI3Go/PSv0xeFuNNfYa1i+ceQmxK5rZEiTEax2nvV4ZX0JKN7OC5TXxWtRheDFbj2oDPqhUDzaHNIJ9B+NLuO8OFp1y6qyz89QR+FdaZFoUCvqlFRNEU8FX+LquYkqB8wN4ocmvEuiddusb/KmAMeY7gOJcqSU8uWSTpAMSfevbWKhFAkRLagfFtp8qWXL0tPfv26e2lSEsYAJ/GtRh9zViFLotsypto0AzBMZlnrrrQHCcAb91LQJEmJgmPlVdvh90DxFGUIyAGYOYyR+VbzBcRKWPHfW8SVFzIMw2IHTQ9xMUrdBSs5nawLtsDTC1wS7l+BveK63w/ltbIBJVdNiskn3piwTZgon5Vyy/0PxHQsUUcPfg90CchgVG1hW7ba11zF4iz4mVQpI0Mdz+dQvcGt3EDLahm0P86yzN+GeNHJLtCnetBzDwfw7rjsYikTLFdUdnO+yhzV3D0lxVZWtlyLyNfxT5whCDqdB8prSkorZoq2Q4dw53YKqlidgBJrbYPlG4ih2VgT7E/TpWr4dytasCQPOBrlI29ZP5VccbaB+Jj0jpXG8t9F1AXYPCX1Ercug9BsPzpzhhiSpzMxBjQxr8/0onhd9HkI2XrAGv1pxcxaKNag25elNR8EZsRrcYz1EyfkK9QJciCgA0Mg5gdoPap43iCOBlgEg5dOnX2qHD8HaUEycxMxvM6R/wA9KRIdt0NOH2ktqYACzJNQXDeLcLNokQB1Y9/aIqjA4Y3JzfACYTuRux7mr8bxC4oTwbecyJEH4diZnSKokRkWWoHw6lfz2P1pjbwsEdoP1oLD31zvOhA100P/AFTBMegGpjt6+1Ugk3snJtdA+LIULuJMUXZfyifakvMmNQBW8RREyO49qqwWLXIGYzpSuXCQyhziO75GlLeJ31QSPqP11qk42RC+X36Uqb9owUN1371GeWysMdFOO4ysSHy7jX+tqp4Vxa54nlJcdgf6FWY/l0ODHTpQ2DwpsA6lfUfrU+RdRQr5w5OF26MSpRbynMVzfFGo9jXJeYWc3Xe5uSTA2HoK7XexaJ/iY9TJP40sxAt3mVjbTOklSVBykiJI2b5114sr9IygcWvWWUAsrKG+Ekb+1UCTMAmN4/XSt9j/ALPjcYvcxavvGY5T7AQfpTTB8Ow2BUGw7OfveIBDdwcu4iu1Tj4czi/TlRar14c7KHUSDIMakRrJFbYcL4bmLebIAJGc5s0yT8MKOgGs0u5f4jZ8dlVTk2XM33dRrAjY0/IShZgOAFSly6guWm7MRHuRrPpWvbkmxdyrh1YNAJm6QSPvZAw1309qcYXl9HR2sX0LKM3hkqNPuojnWNKjh7aZ0dFuK6DzFdWcmCRMwBOkb0vMNCxuUQUZA4ZQPLMeIx7a7R1GnpND8Fwii8iZyzjMVzKAAdVCmSZGk/ICtLj8G1x2dxeBKjPoFBg6LvAIk/jRF7l3w7iOlljlChTIbfqAIMepEzNJYyLMZetoRLSd9xIoPiHEFySPNrptM95PT2pXiuEXr1x3uXLeHVhlguWfTuEEDXXU0FhuTVBnxWuR2YrPsN/rSLGM5DTBXLJchiFAAM/4p1ppjuabITKgzaaEKdOuvbWgLPLVtBAVmZtAG8xH86xnNuL8FwiF0aIYDQdjpRWKwOdCjmHi7XrjNtOppHJq9786mjeDXbIuDxbTXQSAFFzwwfcgE1daRPtlvLHCPHvKhBInWK/QvD8XZwtuzYClS0DSdB1JJEfSgOTeVbNkC5btqjPBAnPlXsT1PvW6dRlE6xtoP6FcuWVspHRzDmXFvavkZ2IAOpgk/OKQ4vmHTy6CNa3/ADBhF8zlVJAI2JMR8OhiK4/jrw8yxBnb3qCLmo4RzbEllOgjMNPnp1ppi+dTlAI8sj/MaxdmwQiL0YwflrTfhfCDiPONQpj5zStDqjT8Jx7s4ukwNZMaARqPTSm1nGKt27elSotMy7DYGdDpO1LMFbZMwdT4ZEXF2I6BwCNRFJcXxRbVrFIYI8NvDPUE+UfnRjEm5WbHkTmI4zCeK486MUdlEToGzQNt4Mdq0diLYJ1MSfQg/OKwX2OF0wJMaO7tPeAFiN+m4pxzFzCLKZCxVjsAYgdfUUzWxEvBl/8AcdgMWvMtsgkA5lE9IA1kVj+LfaDZVz4U6H4gYHz6fKslx1kv3M8lQOi6/UnUn1pLxTBZbVt4PhsT5esAwZ7U0UnoNUdAfjq4q0LyvmGbK41OpnrvEUwwPGVURBMaCNRWK4HikXBuEtgAGHkQQp+H3k9PSnvC7+Hv28jObbgQpWD6yRImpzx70PCWh7icZcf4Toe9M+D4XJ5iZaQNf4esVgV5rbDl1YZwmhZdR6EzsDQ+L+0bMRlMfP8AlUXik/Cqkv6dYxOLOU5VkRS7FYsMR/CKRcq85hrZU3Fe42ykgfIdzHQVAcWN92t5SoE76Gf0qU4tDRaKeaOGXf3loypG/UDrWXv8Zu27cKRM+YxrHauhrjRkI0EaAR9Z71x3nzGHxoXygzoDv8q6cEeTJ5XR63HVtwdSxJJk9+3alXF+Ms2pbfoKRXWPWoTXpxgkcTnZa+IJ3JrScicGbEYhEAkEjNpPlGprP8PwDXriogJZjAA71+huQuTRgrIGX9u487HYL/CD2/UUJtVRojXD4K2JXKpgQDAb65tSO1S/sqxngn1VZH+UAGNImOlHXMMMupXQRK6ExoQZ133pBjMWodFIKySCqaLJ+8dgDHrUhhk1hhlBKmBu6wRPTqK+uZdiU6RHvsJ2q1LWk24TTQaknvoRvVhtnWSpkRIUZj77fnWAcZ4zzraYnqOoAAn5gVn7HOJtuWTNJ9aW3+HlWMoxj0/CicLZuoQVtRO2k1RJULYXivtBxc+Rjb9tD9Yms5i8a91yzksx3JMmmuPwlx2LXN/pS8JrrTqvAPYMLRrbfZhwtbmLUvbNwKJAide9ZmzZLEAbnQV3P7NeWDYs53EEydoqeSVIeKNpgiBsoX5DT6HSi7lyB0oe3cjU+aZ08v6mh7mJ7HQxvuPfoa4JtpF4q2KOarP7JipyseneOm29cLxN/NiTr11rrX2icft4fCkEgvcBCgzm9x6etcQw2LlyTuaphg+NjSdM093Gab7bVufs9uA2jbJCs3mUnv6EbN6VzNHzCRTfg3MRsFfvAEGJj6GjxA2deXiYVyl0pIkGfxPz9a5Zz1ftpduLZbMk7g6d49ppnzJz4ja2yyll1grI7iud8R4hI3mqRi2Tbo0PDOeXw1lbVmQ8d9JJmYqzhOAv4m4XZiztqzOYA/lWP4QjNcEHWetdGwfMS2EjKGO0/wDVHIlHSDC3s0F/7MGTDtea8pIUnyKW9hB3rP8AHeXr627RUrdQKTmDgkKPMcqgxvpBk044J9qYRctwTDHKB0nQ/L0pld5iwpl0wqE/FmI116wNzUVl4Mfg/TKcA5fvYqVzv4V3JnNxWOimVgtGusSJr7G/ZXihcZRcAXp5xt0G4MxTDiPGb/7xQUEjY6D8dPavk4hfvOhDDPJ3O6/yH56UJZpeDrGjI4/kLEWSQ6XSvUgEqR6kb96ow2As2/I6PnYqVJ8oQA+aQfiru/AXHlDXNdNNp02Hf5Un54/sz3LXiojEEqoJj1OYRJ/CmWd1sX5rlSMLxxrDYMeFbXxB94tDQNmUSIMRTTgPFSFsXG8xazDt/iBIEnqSI1qvH4Ww5WEjNpodp96T8T4yMK4w1xC+HMMmUgMj7ZlPUEbqanCUclxKOLh+jdX8Ul1SUPTXWuUc7WwGEbyQa1XCsZaLC2soxiPEBSesSdCT0FX8c5dW+wdlZYnSIEjtT4l8nsnk/fRyO6s7VLDYJncIoknatfb5eV7ptyBE7wNBTHBcIW3eVgpcIVkDQkdp711fZdEPl6zY8g8iphLYdwDiDrJ6A/dXTf1rYJicpy6j2E/1Pz1EUhwPNVt0dkR1RDl1ksCRqWH3gD2prcvZ4CiSwB+WmqyNR3/WlZiFt/EuOSNCIBHUDfMpElveh8bYZxqFGUz5QG0B2hj8Udpq68Rmggq6tJaT5B3BJ22n3qnG388qSoB6nTQERGkTPUGshT65jBmBVgVudVGbK4MZmn4tNCOgHeisRiiEDBQ52jb5jNAPtSg40zIynQqrKZG4zK4A/HvUVvLqDbKkagycpnsfuwKIRZxErDEKhJY5cpIhTHl1mSKR43itu0rs6hMwEAjzEj+EDuKY+JaQXIz3HghChAC9RIjXtNc44nYu38Q0S5mAAcxHpTomfcY4147SqhB2Bn8etKxWi4LyqfFi8CijUwQSf5VoOCcq2L2N8gJtgjy+vr/Ki5JDKNlv2Z8oG+2d9APhJHX1muy4Lh5trDEkxEA6fiKOwGEFi2FVQB2E6V9fvaakidP6ioTdjL+IhZTfQQNB2Pr6Ghce9q1ae7dIyKCxJPbePWpNcYkgeWBA8sa+lLeceCrjLS4U3gh0dhoWboBBO3WubTZXaPzzztzM2OxLXTIXZFP3VGw/WkFt4NdG5v8Aspu4ZTctnxUEzpBHqQTr8q5vdEGvQhTVIlK+xraxnl3r5mmk4eKIs40is8f8Ap/0OusAu1LL5orE35GlBU0FQsmOeDtkE9Zpz4qZGLHzbjX66bVnrVzSAYih/wC0MetSlDk7KqfEf3MUHYFV231pnh+YQqwVErsQfz6GsmcQQsfWoW2nqaT4lFlNPjeZCQAp0kE9p6Uw4PxsWkLyDcuGNtABrEe+tLOXOXkut52JHavOJ2gt4qohRoB+tTlGK0ikXZuMLxprpnO6iIhe3eTXnFbCEZz4h96B4Lj7Sp5t1g+9Dcc5rJMWwAojXua5lBzlSKOSirZNeI2mgBisbT0PrQXNGBNxFeJA3IOnaaTnHh3EnUiZyxp+tavhtsXrPhgyTESOx3Iqjx/J2DnzVGe4Xg8TjMlpmzW7RgdG01GvU9NTW44TzHee1ra8TDoxAYFfEHfMukkR0oTk5WtXr9lviDZgY36aUdj+VLqs13CHK7GXtMYtv66/C1Z5VKXFoHzpaMvxbAvexIbDecNsw0g9QRupHY1suG8vMlgJntT/APkc5SV6ldTpNZ3g9m9Zu3L+IBsoxKkghhO0NlBMTue1aXA21sgKjqSRnMXBBDbgMdAO0710qKRzyfgaeHxbziSuhJtsupj4EltxEx+dWWMJltq4e8xhgpY+YSNjsW0+fY0JirjIrFRl1g66NEdNQJHWKrw2NCKbreJeZ1IKkAhhP3VOgZR1miTK+FG6rsj5gATla85iZgLoCx3MgnTSmV9FyMpuWhlEjcBtJMa6EbTUcFiyuHm1dlTKrbvAkiZ2nURvrIqRuI9gB8pFwNmRpzIYKgAagzvPoO1MAGQoFBGokakTJ76HzaxVl98wzKQSu0GCw7gE6Dca9fahbfBwmzsoVkA8gUEFO6yCJ3J9e9V3sLaBJRGIBOYh9YMN5I2ktoD2rGEORgXCpbLgSAup0EQSN9KR2bz4e214BAztLEGCo6KBVnFecPEBTDoUB2j4vXXtUOE8j4m+oe4Mlv13P10FBa7MlsFwmOt3biqjOC3xsYHqYiuq8t4O3h0GRhMGddz0OmtKuC8j27agqqfMa+utaXhuFWcuVFM7enyFQnO3ouo0H4NGusGlgAN8zZo/L5U3YgRJP1/OqEQIAB37/hND4vHDaDPpp+Vc0ptdh430EhNcxA77kwKw/NWDs4i7mYPbunRbqGTPQEbZR/OnXMfMYsYdixyuwIWTPvXNG+0DKSA+bplAGumtPjTe0HVi/iPOeKw63cLffxWEqGbXTaQ3XSueXnkzTDjnFDiLzXIidhO1L8lelCNbOWbsrr2KuFsdQagwqlk6Ig1K0Na8qdvSgEk660w4PgfEaIJ67fl3oHynckfj/wA1oeEo4UZCTAYyCdtJHdT1+dAYZcX4XYQItxlV2XUAExrA22YmTSe7wTzEIDA1102rVcE5PuEG5dXMX1Ulvoabf/RADlCkiRmbpPUfKklKhoq2Z/lnhrrqVY6aDYU54vwNfCzRDCSf+6crbULCxAnWaG47aLWf2beYdD19K8+cnKR3RSSOZXsYc+Xv2pry3cVbwd2VWTVc+xc6AHQ/Wkt7BXFuSymQauxOEZypGjAzlEk+813wVdHJkbdmi5f5WZrjLfABXUZTOhOkFdxvWnwvDRYvhVMjTfc6aiN6z3A+Li1ae2tw+MSAABr9e9a7lbl25dDtcZpIIVjvr1Heof6eimHoCt8PfE4wG0WREZULA7sTqB00ANdExttUtkfCxhQSd+o1j3rI8B4qbD28AbcXLDXC7DQOpU5H1MyZ1phiuMpeUiVPhkNqYAynrpqOkCubhtFJS0C2+ElcysjOp1EEQVPxEEGZn56UqwuCS1cul/3FyMq72lb4SLoGoB77U8ABkA5obMoDZGkiSJA1jpNDYxGILBNAGTUjVtB8S7Fe531mutaOaxNd4zbw2JSwMzW3BJtxnyKdvDbf1yyRFMCitJt3cwWc1tRDqToC6brvvtQN7lm34ieGMpEneWtjckebae1D4rgmKuMt0XiWtkgBQgdlG5D/AHxA2btTgs0NvEMTD+dSo8rAQvoDGn9dDQl/HzeNlCUm0wSCNCDEkz76ULfutctM6P8A2jKQQsHxVG0wo1iSIYbdTVCYi3CZ0e2bRJUMCbYOkklTmUgxvprQMNbWYoLecBUIJzqW3iRvorf89KD/ALNZLC5bRSVMlUaWE+UEgGRB2OtXjC3Aqm2yuhLMMrzBbU5YO2m3vpQmKwTAl5JzI0EkqSI2WBp5tNfSiKMeC8p2rKEIgPr9769Kc4bG21QoZK/wn+Zishw5ryvlDsw3kz9D39xTxmVdSACRrB39DIrldt7OnSD73FrYUKCRGoDbew1/nWfv8UCuGR4InpofqdKuxtsNI6R2iPUUoTAKjaEjprtPc0KCjWYXm4gwwDAAdB/Onvj2yBcJiBOUdfQCsHwG2pYlmGUGJOs+xGkT3rS27ogABSshRnYGT6RuT2ofO+wuaQs5su2Ly5r6gQAUNyMir6AGZkazWA5v4rh7iIli3ZDCczIsH8BEUw554Li71+RbLWwCFgiDG+k7xFZLF8Eu2v3lt0PYqZ712RSSOZtim5aFVeHRDfT3FQuL2NVRNlQWvCtSmom3O1MgFbpUKnNRArCl1puoH4VreBcfTD29JznWQIy9Ou4MjSslh8QfT6TTK7ilcQyDMNmU5dfVdj+FahkzRrxu5dIyNlymcoJB9Y9PTtT3CcxygB7kAjqPnWJwwy+ZTE9N/np86PGPAXNGo2OulSlEtFmwfGrQVzEZjvApDgeJtnAYSD1NPbnDGYypzT0G39CuKeOnZ1xlaDuE8GF5jn1AEk1RxDlS2JKFlO+hH59K02Dezh7RJMGNZPWOtY7E83WdS7SZ+ATJHvtRgpeAyNeh3L/K1i3cFxpLHaTOv0rqPDrBUAqq5SJEEz9DoK5Vw/7SLGk2soHY6/WtXY55ZsiFGW22zkFwvbNFZwk3sTkq0X8Vuzij4oYQCgKiYUiTm96Xu9q0ihVYqQWZiuZWgwIKjSNyOsVY+LCi4TeQMzHK2bIW1A0Dnye9DXnN1XgbkLnzeJBG8Ea69JqsYkm7L8LeGYqrkN6GAQYIZfl0jaata8FTNbYE25RxG5PUgahSNJiq7r6+VYzDKREEiekDc/LrVaYUk5kdUVWYsCYg5QREdRrod5phS3DL4ph1K5DoxjKdCCVIP515YVrat4oKknKsGVO8AE7A/nQ2JuQ8M2ZhbckDyh5MAEncQQdPNoaruZXtMEuFHRAAXPfqs7699YopCsji8PbuLlzraKE5birDK38OYb/Xao8T4fjFtHLat3A0HxFJXXvGwbY9j2ofC8LlSQ9tkcKCADqROYgjcz1plgeNPh7JsTmtgTsSR1+Lt60xjL8LuYnB28+l9CxDgHKUfqCesiDO1OcFzOl8Mbdt0Myy3Ggaj4UeCDPqBQeLxPiE3A58Nh8MCAf8Wmp23pcMWywwORwvxrpI7MvwnSmBY+4VzFbXoGIq/F8WVzLQOoG9Zzh/2f4hsreNC9YUq0embv0+tPsLyjbVZ/aXWJMeIygGI0yg9+/aoOJZyBcRxclsiAk7gKCfbbai7nCDctxcbLm8zKNo7Fu/oKcLwkhM0nzoAAIWDvlImNNhGlCWF8RShmQNZ3GskH29O9FQF5eFmCw7KoAUqREkKIbSNzudI+VSw/hPdzO6xsFIAOYbQe43IiieGnwlUXchtkNq7MWJ2CpA16D/AKqq1g7LDyJtJ0PmUzpm28p2mmEDsQCDltbbEaTP0gTFC4mLmUtqQfMdSBACmZntRFq/bC5Xh2XISzEzpsNNwo07mgMYwJzIFBYEjQRlJ1VtJJ671hjJc68nM6+NatKpBIcBgIgT5pOjR9ZrAWsKSGKwcok/11rsmO4ixibQZcjp5C03ABKdDqCD6iuXJxt7ZuBUty+YElPMs75W3qsWTkhGVr5bXYiizgnyeIEJHfcfOqLJloIqiEByg61QWq/FkBiKGiiAvwhAYTrtWqwfL73YJhRpEbH6ak1kEatTgOZGW2saEHvr+OwrDI1OG5ctW1ktGupOmnTfahRwi3fcraLMo6wRmPWKQcy8ym6mRXJB1I1H/YqPKPMd604VYOoAneSYEUrGSt0aDG8D8HLJ3Pvt+tPLOG8HI6kljAadgCDoo6+prW2eD5cI/iBAYLvOrEk5uu3yrHrixAuXdLKHIWnWWEgD1jvXNP8AR0R/KMxzq7l1UNAYFssxp86yqYSQIksSRA1rs55awl62MyqLbMP2ugYFlUKJMzJOwMCvcBhycQlhwjC2hRSQAxkES40zTsABEjWmg6VCSdmM4J9nhuIr3ybUsAskEsJ12/OtNj+UraGDcYgKYUnWOjkfeUHciYpwDGVD2VVhYjooII0Pc7a1XbxQByvlYIzEMNMhGgG+q9IrMBnV4C6g/umC5WjwwWP/AJTmZZ7baVZe4F4x8SfBd0U/s5Qi5uQyzB07U9w7FwzW2NsMQoJAaD7ECT/hnQGanwS61u5cTxs1wtqjhcirMEiJYSZ2JHagYQPy7cZF/wDV3hJhdBpA2Ovc6e9V3uXL4RsuKfMSJDAAGNj5TMgzvWrxQtEnOxuMNRA0YjURt8I6wKBbGrcd1Vj8CkA7jWGK6AtJg0QGbtcuvdw6Frv7XUknO5UAwrfFu221QGFe+TZa/qAAbZtiQIjNbZt101itC9liCVYFhLA6wP4mPWNAdKXX8ELiecOGnMGtlenVB316xpWsAJwngZyHw2R0EI0q4YHNoTDdI6CoXOE3VZRau5cxIYLrbAmPKCZBiSRVVjiuIQ3SuQo5C3cwBy6/vE/wmMpPSYrQYzjdkYcXPKJZQJ+6epXXcad5pkBmcXhF8KUN6GRjk/Z/s3B9+o9aVcR4PiMzrJGUjSCAQexG9bPifFSgVVZRnIgt8JMTOm3/ADWZbiniNLLDISoYNp13B2G29NYp0vF4gFgFuftPLDN5joCPMD339KHt4YtdYaHyyFJA1kyBJ1MySKDu4VTdzIuZ7kzkYmY3zdDAiI0o3UAgrmmdTAzQDIgyZidqkOfWMMVtogRRq4HTSCIEbmdQdfar8NZvk28ir8KEgxBiQCddGmT7gVGywAJKbH9mqydI0kZYVvUTVwxDC2QA6htWEwREyCdyDH0NExU6qSUBIZRJUE/FuSCR9elDYzBOBmK5TKhRmVi4/wDEzPprIq5bLMFhtgFUMuf6nox2310jtXljIID27YNw/sybkgydESYhge+2tAwtt8QPiImQMRlBYSMjGQA4Ouh0narMdbuLMI5JgIoPxgxmE5tAPMZ9Kd4ngLLbe6cpSWcsID5fvLm0zRqd+4oGxluW7Ze1Ko2dCSAU0JUELvIk+nWmaNYHeVVKW0XMx8QlswnLlAzDUQ+qrIrjvFLf7VwoYAMYkQYHf1ruN1FzqXgm9Kqx0yEgkAEDykwAT3FZ3iPL6XQwuIoZjlVwRKn7zjUZwdFg7EUYyoDVnN8FinZMiEhdSV3ltifn2oO4wU66GtVjPs3uW/NZvhmlgBDKYETPTeRA7UiflHElk8k53yKZHmbsCd6opITiIsVdzGqCtbDHfZvi0JzWwBMTmGugMj/Drv6Ul4jwrwnKXAUYToRvGkgjQietMmmBoUgxVmGPmjvWj4b9nuIxFvxbYQp0OaJP8P8AmiveDchXb1/wS9u0+/ncbDc6dvetyRtiL+zN2+tMeA8KxBuB7aE5CGJ6CD1PX5VobXImKJk5GQffB9J1HSn2E4VcFlj4nlSJiFUNJlZ6mOgpHJFEg2wmJxt0rduaaBgCV9Ap6R7d6N4xwpW/9K6i2EKgqDHiAkZwHMakAZTv02qeGRVWFg5lByOCDmGs5gdNuv60fdL3Xl7ZmEuBQoVGJgZvEc6dARBiPnUbHKuG4eEbDyUNkBkGcXMiaOGM7wZDAjrvpS7jDXbl0sHi5lXwcqqoGupziexPbzU9tY+3da6reGjFfO1sAs1szbMPIb4vlVd3AWbKKkAgDLnaGnqfhIhso7UWawPGYwnIxPxAK2YqrBp10XdpO/WqW4lZS7lYoGuZfiUuT0DdB669zQ/F7o8NXBaSB5gQwUCRqIkGIIrP4jFkwx8zKCJ0JPUE9pHaskBs01/ifniZXXVMuUkHUZf+elAYjmMhw/hqWMiZPlj7sdQd/Ssjj+LZXGWEiJA69ST60qxeLJYNtuQJJGvWnURGzb3OMpdQudJJGTTbbTtQ6cZy3QwkhEYERJIb7sHQgQNd6wQxvm6iTv8ArUTim1hyYnrTcAcja3eJW1VmBhn11mUgyADOik70JheamHkuA5oktIPufesk+IcrM7/WhhjDrNFQA5Gwt8fYXGcMHzAqPKuoOnm7jKSKWcWxKMmTbsI2O0+0dKRJd71YXBGpkU3Ggch5iOOEi2rRKgAnXzDTX8KW38XL5lYjWgya++dGjcj9BXOHtC3GlnKwWGXyT9wFYEiNQvrVeAYAN5mYBtIUmOp32+VDnjRAFsBTl/hGkxpMbbfhVV3i7qIPwnU5RuZkSF31rmoextZwF0qDopMTJC/PT1/SrLuFtomY+d1DFJBAzbZQSdSZpDhsZduXR4izZILOCzBmYADvK9/lFHYmyHyi4JAECCwZhADNmVtJ7EGg2FMOxeBt5iFIzELBAggDV0KxHxAADpvRNy1bCOWMHzE58oAJAkAsIWBpA96WWbrG4PDaFDljmgsRBETGxEGfSrTixat3Mw8Rbjl8uXNlaFWFGsKN/rWQRlhg4DJcnwWClZiGUjMQkTPQkmh+IXUJzZgxDhYWYQRDFlP7xTMe5FU38bbZU1nOuUBQQdxC7QIEH5VZicQsEMPKywWWSVOiqDO4OwPsaJkiGLxagKLY8hlcpzTrMSzagjt1HtQN/EB5tMqrIEAKy9T8JA+L271EY3RzcZWQFFEsQywI10gxA2PeaNw6EWbRcSZZNSS5kmM0HymdQRvoKDCI7oLYgSoC/E3lJDA7EjNuNtI60fw6wbX7NConMWYZiVAG6Z/g67ROYa17i2YXSmxSF9AI0g9Rr1qN6+SimRlJjWT4mnwMYJ6CAIrGoHu8aNt7hFtpzfCGmdxlWepG/qayfOli9fuKqWi4tnxJiCZyysSYg6GOtafh+G/tKqcgkjadipJy7iDPWgsXhCWNxiwb4NGPwnoonUiKKdAPePc02rVnCPZtC3cCvnUygWRlhgN59ddK8x3DS1l71jKq4hEz5vMQACxCMfg2Ik7/ADry8VvYdy6lnz6SAPMBudZM7iepNGpb/ZQircQgE23bXylc6mI2OU9RArBQXguKMiqgywbaRqGhZKqSBrP6EDYaZLml7yoBbDKgylVHm6lnYxv3npWlWyltyXQMhDAKNz0DKOmuaADEd6AKg33ssQ/lVkZHMqmbKCyHScpJiPkKyA2R4DzAL6nLLvlBdSTCkbFTH1HrR1vGqpE54WYZFLFi24uCdMp2IG1A8G4ZcsXbphQkQCCJI0iR2Pcmd6fYUoXZ7YthVBR8reYEiVBDeYDNrEmYrUFMH4LesNcABUXxILBi3lmQBmUZp7HareNLcRR4SqbhuCQ0HxFOkBTJUjXUaQKpx3BrLXbZD+fNvMAvB86wT5ZO221X8Q4lltqLfmyn9pqocHq+YGMnUxuNNa1GB8cuZ/Ct2Rbk5QM4IcgeYTswAnTQzHastjclu6VAe2XkZiAFPm3Ma99ae4W+UuB2OrgQzEZRvlYaiJHcTSbjN0FijuHQk6rJE/4TG350yBZl8bw7MZMqWkxED/n3FKvBZToZjp/KtdlGoAAKkKoJBLL3X1PakOLElgza+ggfjqDVEIxS1uYPeq0eCR20ou7Z00SRQebod6oIQJGsEn0ipXcKoAIMk79q+ut717ZUzHTeJisAFNqvbUmQKLRVZiNQfeasFvwwcvXeaJgJT0r5ia+Akk1I1jHVnx1yxiQLaZjPmLIFBDCM2Zt9PTrRF/FhyXllNvQgLtpBYkfCu0CmHPX94t/6Sf7RQN79xc9z+Qrkb2NZLhWMFw5bTOzhpUsQRsSVB0AgCY1NFLxAZiWGhBYEEZSo3UEnRh2OprK8s/3Qf/sP/wC21aDg/wC6P+ld/SloKGoxBJYC3+0XKVGhzqdm1I2IbSisFduJdzsVVD5QCIbMdNT0HrSvA/3hf9J/yFPL259/50o1EWc2zA1dgRO4VhqB2MmIO3SvL0kMToVXICNvFMtqNzA6d9jVPEf3bf5rX/uCiuKb3f8AU/8AjWHQqwGKIvW7zoPBdCGSSoZ5gEhxqu5jeTvFHPjEs3LbEwWdQqvJUFNQwZfhCgmN9qG4l8Vv2X8jUrv93f8A1T/sFOgMt4n4XjvMrcuCf2bhg52yq5ACk6bxvQeMvWhb+HM/xEhYyvGXLG0jTX3ql909l/SrcRsf9WjRkZvheOfC3DcvAgFt1Pl11AESCPSnGNvh7niZ4QgFYXzSRrANZrn/APd2v8zUfb/c2fZaIw34filuozKQNCoUjWAcwk9G9DQeMs4klVwoU5ZLho83ULroCZO1StbXv/P/AG054Lvhfb9GrCss4XzZYu4dVvYYqyg5dcxLqSMoPxK2bvprWYxdwtctHDKgugEXFzfFqc69wdeutQv/AN5Hv/8A2K95e/v+K/1h/uNYQI4/i1GdFBR4HlBM5pE2jIiB0M1diSFtXb4JzNaKkAL5WgDMSv3gdZ9695k/vrf6jfnSnBfBe/zD9aIyGVzmBVt22DEm5lzQNQ8BQe6yZMDTU0NzRxoLARVEmG9SOvYazpSm1/erHz/2Gl3E/v8A+Y/7qxmNhxdVAJ1n1ED60BiseMpIA01U9j1Pr7UkxnwL/XWoP+7X3pqFs8bG5GZjs4BAEaEGZ9K+u8Ta7PieYlg2bQH1B7il97ce1VNsKokAte4w2JiqS86mp4frUV2phWUnEa67DpUb+KzGdqqeoVgBFq4Z3j1orFToAZ70Phv1oh/jomB1r1jUr3xGvehrBP/Z">
            <a:extLst>
              <a:ext uri="{FF2B5EF4-FFF2-40B4-BE49-F238E27FC236}">
                <a16:creationId xmlns:a16="http://schemas.microsoft.com/office/drawing/2014/main" id="{635A8BEF-AFFF-477C-AC65-AF8B6CA1AF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55663"/>
            <a:ext cx="2590800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F40F-5B4B-4491-8853-DF362A2D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Slovarček: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889B-85F5-433B-B682-C0F026F69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življensko okolje živali in rastlin z živo in ne živo naravo.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EKOCID 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pomeni, da izginejo vsi predstavniki ene vrste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RODEO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oblika mučenja živali, pri kateri hočejo jezdeci dokazati svojo spretnost pri obvladanju podivjanih bikov ali konjev.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6CCB-DE9F-4463-B2B0-297B9E2B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 konec: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BCB5694-90CC-4666-A32A-317F9C47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http://www.slovenskenovice.si/crni-scenarij/na-tujem/video-mucenje-zivali-kot-ga-se-niste-videli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FDE4-40DC-4A44-BA60-A38DE596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Viri: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41ED-6D0B-483F-8EDD-A3DB19C0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20713"/>
            <a:ext cx="8686800" cy="6237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dirty="0"/>
              <a:t> </a:t>
            </a:r>
            <a:r>
              <a:rPr lang="sl-SI" sz="1050" b="1" dirty="0"/>
              <a:t>http://issuu.com/andrejape/docs/etika_8_ucb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Državljanska in domovinska vzgoja ter etika 8, učbenik, 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dirty="0"/>
              <a:t> 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http://www.slovenskenovice.si/crni-scenarij/na-tujem/video-mucenje-zivali-kot-ga-se-niste-videli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VIDEO: Mučenje živali, kot ga še niste videli | Slovenskenovice.si, 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dirty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www2.arnes.si/~oscefk1s/0809/tacka/poskusinazivalih.pdf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Loncarek:</a:t>
            </a:r>
            <a:r>
              <a:rPr lang="sl-SI" sz="1050" dirty="0"/>
              <a:t> </a:t>
            </a:r>
            <a:r>
              <a:rPr lang="sl-SI" sz="1050" i="1" dirty="0"/>
              <a:t>poskusi na živalih,19.10.2009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http://www.viva.si/Psihologija-in-odnosi/3670/EFT-Za-so%C5%BEitje-ljudi-in-%C5%BEivali?index=1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EFT: Za sožitje ljudi in živali | Psihologija in odnosi | VIVA.si, 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http://sl.wikipedia.org/wiki/Biotska_raznovrstnost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Biotska raznovrstnost - Wikipedija, prosta enciklopedija,29.10.2012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http://sl.wikipedia.org/wiki/%C4%8Cebele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Čebele - Wikipedija, prosta enciklopedija,29.10.2012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http://www.ljudmila.org/merc/ljudjeza/krzno.html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 ljudjeza.org - proti izdelavi in nosenju krzna, 29.10.2012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http://veganska-iniciativa.blogspot.com/2012/03/krzno-v-stevilkah.html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Veganska Iniciativa: Krzno v številkah,30.10.2012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dirty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http://www.veganstvo.net/ali-ves/usnje/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usnje, 30.10.2012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http://sl.wikipedia.org/wiki/Udoma%C4%8Ditev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Udomačitev - Wikipedija, prosta enciklopedija,1.11.2012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b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1050" b="1" dirty="0"/>
              <a:t>http://www.dnevnik.si/mnenja/komentarji/1042337259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i="1" dirty="0"/>
              <a:t>           Mučenje živali | Dnevnik.si,</a:t>
            </a:r>
            <a:r>
              <a:rPr lang="sl-SI" sz="1050" dirty="0"/>
              <a:t> </a:t>
            </a:r>
            <a:r>
              <a:rPr lang="sl-SI" sz="1050" i="1" dirty="0"/>
              <a:t>1.11.2012</a:t>
            </a:r>
            <a:endParaRPr lang="sl-SI" sz="105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05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F4D5-4AC7-44C0-88A9-B474D03B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Pomen živih bitji za obstoj človeštva: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011C-2211-4AF8-8BE5-45B3E650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4163"/>
            <a:ext cx="8964612" cy="452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Prbl. 1/3 hrane zraste na rastlinah, ki so ji oprašile živali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živali          ni rastlin          ni hrane           lakota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8F5A483-A07D-48D2-9368-6A0452D76893}"/>
              </a:ext>
            </a:extLst>
          </p:cNvPr>
          <p:cNvSpPr/>
          <p:nvPr/>
        </p:nvSpPr>
        <p:spPr>
          <a:xfrm>
            <a:off x="2195513" y="2852738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2C7CDA3-DD1A-4B9F-AC3B-44150AFD66BC}"/>
              </a:ext>
            </a:extLst>
          </p:cNvPr>
          <p:cNvSpPr/>
          <p:nvPr/>
        </p:nvSpPr>
        <p:spPr>
          <a:xfrm>
            <a:off x="4643438" y="2852738"/>
            <a:ext cx="6492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DF0B371-3B9B-4ECA-B089-16E35515582B}"/>
              </a:ext>
            </a:extLst>
          </p:cNvPr>
          <p:cNvSpPr/>
          <p:nvPr/>
        </p:nvSpPr>
        <p:spPr>
          <a:xfrm>
            <a:off x="7092950" y="2852738"/>
            <a:ext cx="7191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1271" name="Picture 2" descr="http://t1.gstatic.com/images?q=tbn:ANd9GcRlwDntsx3wAWiapLqFdIRSSn5lazohrtF_Cn3cojDXNOTW6CAQ">
            <a:extLst>
              <a:ext uri="{FF2B5EF4-FFF2-40B4-BE49-F238E27FC236}">
                <a16:creationId xmlns:a16="http://schemas.microsoft.com/office/drawing/2014/main" id="{052A7919-15FB-4C58-A87D-0FCE289C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644900"/>
            <a:ext cx="2455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://t2.gstatic.com/images?q=tbn:ANd9GcT3Cs5G_yM4Op5HMBwyT1lvJD21bx9GxC7fFJ0UJUrm1ui2uKnYSw">
            <a:extLst>
              <a:ext uri="{FF2B5EF4-FFF2-40B4-BE49-F238E27FC236}">
                <a16:creationId xmlns:a16="http://schemas.microsoft.com/office/drawing/2014/main" id="{8ADA10F7-7DC4-40AB-8E2C-8AD31663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671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http://t3.gstatic.com/images?q=tbn:ANd9GcS7_gPDQSPhzkcCeoCEmZB8kG1thABgh68vm8FFw1xIF8hzChR7">
            <a:extLst>
              <a:ext uri="{FF2B5EF4-FFF2-40B4-BE49-F238E27FC236}">
                <a16:creationId xmlns:a16="http://schemas.microsoft.com/office/drawing/2014/main" id="{72630310-1E76-4687-8AEA-B0004C17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47C5-82DF-4575-A6F2-36D40CA7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04813"/>
            <a:ext cx="8964612" cy="64531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sl-SI" sz="2000" b="1" dirty="0"/>
              <a:t>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žuželk opraševalk       rastline niso oprašene      ni plodov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rastline niso oprašene       se ne razmnožujejo      ni krme za živali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ni žuželk opraševalk     rastline se ne razmnožijejo     manj kisika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F922196-F1D7-4D55-A8F0-687B54D23AD9}"/>
              </a:ext>
            </a:extLst>
          </p:cNvPr>
          <p:cNvSpPr/>
          <p:nvPr/>
        </p:nvSpPr>
        <p:spPr>
          <a:xfrm>
            <a:off x="3276600" y="1268413"/>
            <a:ext cx="2873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8434" name="Picture 2" descr="http://t3.gstatic.com/images?q=tbn:ANd9GcTTAu_lOov4yRecVT03micVY0MXwMhtuUA-98mWlXtun4CXK2kZ">
            <a:extLst>
              <a:ext uri="{FF2B5EF4-FFF2-40B4-BE49-F238E27FC236}">
                <a16:creationId xmlns:a16="http://schemas.microsoft.com/office/drawing/2014/main" id="{19C8099E-CBD1-4009-83E6-9B159EFE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18859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42EC429-CE31-42F3-9EBA-684AD0ECB65E}"/>
              </a:ext>
            </a:extLst>
          </p:cNvPr>
          <p:cNvSpPr/>
          <p:nvPr/>
        </p:nvSpPr>
        <p:spPr>
          <a:xfrm>
            <a:off x="6659563" y="1268413"/>
            <a:ext cx="288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8436" name="Picture 4" descr="http://t0.gstatic.com/images?q=tbn:ANd9GcR77w94jbXYqQo7MiRmrKatTknSDsVUzzEFOCwGesMx3x93PpCq0w">
            <a:extLst>
              <a:ext uri="{FF2B5EF4-FFF2-40B4-BE49-F238E27FC236}">
                <a16:creationId xmlns:a16="http://schemas.microsoft.com/office/drawing/2014/main" id="{4E544D9C-6657-4EE0-A931-7366D26E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18907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150268A-2697-43B5-8C83-972E98C1A008}"/>
              </a:ext>
            </a:extLst>
          </p:cNvPr>
          <p:cNvSpPr/>
          <p:nvPr/>
        </p:nvSpPr>
        <p:spPr>
          <a:xfrm>
            <a:off x="8316913" y="1125538"/>
            <a:ext cx="647700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6E95F-6124-41CB-86C5-8299B2A86151}"/>
              </a:ext>
            </a:extLst>
          </p:cNvPr>
          <p:cNvSpPr txBox="1"/>
          <p:nvPr/>
        </p:nvSpPr>
        <p:spPr>
          <a:xfrm>
            <a:off x="8244408" y="1196752"/>
            <a:ext cx="7920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lakota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297" name="AutoShape 6" descr="data:image/jpeg;base64,/9j/4AAQSkZJRgABAQAAAQABAAD/2wCEAAkGBhQSERQUExQVFRUWGB4aGBYXFh4eHRofHBcaGBwYGiAgGyYfHhwjGhgYIC8gIycpLiwsGB4xNTAqNScrLCkBCQoKDgwOGg8PGjUlHyUwLCwsLCwpLCwsLCwsLCwsLCwsLCosLCwsKSwsLCwsLCwsLCwsLCwsLCwsLCwsLCwsLP/AABEIAL4BCgMBIgACEQEDEQH/xAAcAAABBQEBAQAAAAAAAAAAAAAFAAMEBgcCAQj/xABEEAACAQIEAwYDBgMGBAYDAAABAhEAAwQSITEFQVEGEyJhcYEykaEHFFKxwdEjQvAVM2JyguEWotLxCENTkrLCJDSD/8QAGgEAAgMBAQAAAAAAAAAAAAAAAwQAAgUBBv/EADERAAEEAQMDAgUDAwUAAAAAAAEAAgMRIQQSMRMiQVFhBRQykaGB0fBxsfEjQlJi4f/aAAwDAQACEQMRAD8AxOlSpVFEqVKlUUSpUqVRRKlSoz2c7I4rHvkw1lnj4m2Vf8zHQem9RRBqValg/wDw845oz3cPb6jMzEfJI+tN8W/8P+OtLmtvZvn8IYofbMAD865a7SzGlUzifCL2Gc279p7Tj+V1I+XUeYqHXVxKlSpVFEqVKlUUSpUqVRRKlSpVFEqVWDsn2Kv8Qci0AqL8dxvhXy6k+Q+laPg/sGsZf4mLuFv8KKBPlJM0CTURxmicojYnOFgLGKVbpg/sOwtsE3Gu3zyhso9IGs+9OYz7LOHXEyi29lojMrsT6kNIoB10QNIzdK9wsLB6VWjtn2Du8PfU95ab4boED0Yawfzqr04x4eLal3MLDRSpUqVWVUqVKlUUSpUqVRRKlSpVFEqVKlUUSpUqVRRKlSpVFFoX2Y/ZwMaHxGIn7vbmFmO8Ycidwg5kanaRX0FwLg1vC4dbdtEtr8RCKFEncwOcQJ8qq/ZB7OGwNq1mHwKCqzpIBJMaSSSZpniHG7l64IbKgYaFhDgg6tBkICAMoEn50i6XNpoMHFq0YjjLNmGGXORu5MIOWn4jPSBpvXos4g5Wa6ikbjICOunT59K84JbTIIcMFA2KjYRJAgCf2HKpHFOLdys927Lza2ufL/mVZYeoBrgs5K4SBhoQzinD0xiG3eGHxNmYKupDKfIgnKfMQaxn7SvsfbBBsRhc1zDjVlOr2h1J/mSee459a065x7AY9ZF02rg0Fy2xRh69fRgd6fwGOvrmtXVF9MspdC+G4uzZwWOVt99DrHSoJdnlEMF+y+Xq8qydvuALhca62hFp/FbHQEwU/wBLSPSKK8H+yPF4m4QkJZETfuaCYBIUAktBMdPSm+q2gSUoWEHaqNSreuE/ZTwy1/8AsTcfYBrrKpygSQAQdSCTJjxaVcsDwHAWB/BwthQ0arbWdtJJBO1Lu1jBwriFy+U5pTX1n92ts4hhzJXu0gAEQPgJiWEa8zULiisjCMNYuDUGbaxHKTHXlQvngOWog05caBXyzXtfUAweAxMG5YwztA3sr9CVBjpJrnGWLa6W2VIB/h5QUGsCBHh28hv61Dr2jgKzdK4mjhAOzrJgsDaTRYQEnmzMAzH5n6Cm37aqXyzqY3B1nUHrtzoDxyxcu3u5Wc2Yg+f7b0bw3Yu2oDN8fQaDasUvB7jyV6VscTGgFTuH9pr5klRl66685HzHzoxheJi66oFDSJJA21jWu8Hh7WzIG9fz+etc4hO6nJ7Ab/1vQjuNWUq4sLiA2ive1PZUYrCvZaJYeEzEHkTodjB9qzfgv2DOylsVfCHktoZo/wAzGB7D51oy8XLjUlek84j5/PYVMwnEyDDCRsfPrprp+U05FqHxtppSMunccu5WWcS+wS4EnD4lHYbrcXKD6EFo9x71mfFeEXcNda1fttbuLurD5EciD1FfT4xgLlVJjp9arP2k9kTj8PKib9rW11aYm2Z5EbeYpzT68kgPS0mloWF89Uq0vCfYVimSWv4dGj4PE0eRIWPlPvQfjf2TY/DAnuxeUc7Jzf8AKQG+laQnjJoOSnTf6KmUq6dCCQQQRoQeVc0ZDSpUqVRRKlSpVFEqVEeCcAv4y6LWHtNcfeBsB1YnRR5k1p/Av/D+xAOMxIQ/+nZGYj1dtPkD60N8jWcldDSVj9WTsjhbYcXbq54PhWNJ6n30Fa6fsP4aBviSfO6v/RWc9uOBjh14W7JfuysrnIJ89QAN+UdKAZw/tZyr9J1WrI3GSdtunT11qNe4wQJDD2/rpVFwt+/cnu1uMB+EMY/MDlS+7Ykb2rpA/lKtHrG1V6fqVYQPIsA/ZXTDdrLlu6pDD03B28Om8iKu+H7UtiLjLZt3QwJzIykn0J+sRWV9iuD3MXiF0y27ZGaecGQvzr6JwV8KgGpPM9T186y9Xqmwv2cn+yYh7BdLO+I9l2e+LrYe4jb95bQg+8SG6a6+dWjCcHvjKbZhcv8A5nhg8xl6HpMVYrmLbkNKqfaLtObJkAseQB2pQasuV3al/ohY7KoccLmJt23FvS3JlQ0ySRMGNNGG5nlVh4NiBbR0b4Q0gefSq3a7Rd5JKiH3I3DgjX/2kCfPyqQOIsAzLup9t9T9adjDnx936ILpQ54P3Rb7qlxsRmAID9AQJVTtGsfvQ5cI9lvDmZHPwqx1/wDcdNemmm1RsVxI22xDifitywE7hcxjyAJ8pqWeLMbBuMqgvPdwNcpEZvePf5VHREuwmmTbIySifDsaC75Zy6oDPQSSeczz+tEVc5QG3846TO8HrVQ4bgbgaRmXMuY3GkKg0EAgaz0BmatvCOELcthi9xRqFCtAInc77kaAHQVWRllUD2tAvlB+I8NzyVeH6ryEaj8/mN6gYa62dvESw1AJPIZQ0DeY3Ppzqz4nsqSDkvNrtm/lG3hywNuoP61X8d2de3OZWYQZdSZECFiNeWo2M8qARRTkcrHCrQnD3gl1iTLwfi+KfONj5UO/4odHyvqQedccUeQCpMqJGmvkDp6k/pQW5iBfEzDDXUTr50IR0b8LUhIIyrfhu1S5wCd4/r2NHLOJ79CFYEzoOf5fvWS3VcMrLGn9HetA7AYG5iQ5GXwECTpvGh+U+9F6JcQBlV1LWMbv4T62WViS0HWZUwTrHnA8qn4C8WMHIxgahTG2s66GrdY7PtMtcMdFn8yf0p88DAnK7e+tODQurhZD9c0qsWeH+Nnd2jTwjQaCNepj8hRlLyRoIHrr9feo3GOG3Utsfj2MztB5+UVnw7W3HfKoyL+Jpn8vLaKVki6RyEVjPmBYPC0lryEfEAfyqDjcQ1rViCv4vrqKp1nE3LjhjfQeWsz5+EaTHzou+P0Ge6J0EZdNfr59dfagl3kK/wAvtPNqo9t+G2McHbKlu8PhuAQSQPhfUAgyNTqPocedYJB3Gla5xdctwgGV1Jy7dJ151mnGrBOIYCWZjyEkk9K1fh0znAtJ9wg/EdK1rBIwexQylV/4B9kN+8ofEOLC/hiXjz1hffXyq3r9jOBgS98+edf+inH6yJpq1mt0shF0sUu2SpIYEEcjR/sX2Mu8RvZEOS2uty5E5R0A5sYMDyPKinau5hboC2rYRl3KiBtt568/Wr72BuW8JgUyDMX8TGILOeXoNB6CuS6nayxymZNCY3+yufAeF2MFZFjDoFGkkRnc/icwCTp6Dyo3h1keM+wqu8NxenijMdT5/wDbpRO3xJdpFYT5y7KpJTcNXONvZWyz5isv+0Dh3fFJ18XhWdTJjc9fTlV+7U49RbDc1rIe1vHM90BSwy678zz+XpvRtM5zindE0SEbuArfdxNm1aS1pbyiMqcvlv6xVOx2MxK3sqElSfA/Ij18qBvxBy0lmJHUzRbh/alrYAyjTbU/71oLbBBbQKufAsSbDDvMsuJLARLfzSIGpkH51aW7SchtG9Y9xPtS950JCgrtHnvNWXCcRaP6+dYet0h39QeVnzsbeFdbfHHz5WI338v3qvdrcar5mUmR01oZxDjYK6H4RmMdNAZpzHYcHDGCWEHI08m69SNvrU02jc7vOKWRNTMKL2cZhg0vtqXut4T+EeHTzlfrVo4XiJS83IAdPr02FVB7ws4DDiMxFtvD5sN/UFjRDhGLKYQrqS0Lruf3MAfSt2skBIqfw1RdLK0MhYM2bWYGnvMfWjeIBumScqAxt05Ac+nlQu3Y+7WpeO8fZPwyPibz6D18qEY/jV1vBaA00zHRQOg/auBi7uPCM9pe1o/uwTlGyA6sdpaKN9kePvlm/cZmbRU2RFGygAb+dZNiAFcS5vXSfht6kepOgFGcPjr9uMq+zOo9qBNG44CYh2Xbitss8SU86l28SKybh3aRhvp11BijuA7UDafakC1zeU6Imv8ApKumP4Nh8QCLtpGnfT9RrVXxP2SYMtmt95aP+F5HpDA0TwXHgedEbfFAeddD6XAyVn0lU3E/ZPp4cQ49UU/tVo7BdnWwVq6ruHLOCCBGgUCNz51PGOHWpOEvZgfWj6Z/+phVmkleza/hT/vApfeRUK7cpnva1Oq5I9MIi98EV84cc7U5b1xVXVXYeWjEV9Atc0r5v4ni0OOvAqP75xP+s0vMBJlwulo6A7C6k9b4jfv5RaU6QSdoOs/pt0o7g+zmKvg57xReUmeW/n71JwFu0lwIviaJIUSZ3ygDyohd47BZVRpHxLlJI6mNx51m9SzTRQWsHGrVZ4jh7lhDbILMTq2+adAR9NKsvZLhmHsAXFh7pHiuHlzKr0H1Ma1V8X2nNy4toxG4Ou8SBB2ovZv5GKgg7SRtGUHp51x5extVzlSR4d2lW+7jRGpnSdfzpLjGjl86rv3jwkSDpIJ/b/cUhxJev9fOhghSgsjuXIq8dluLFraBj8Da+wAH0orw/wCz7CKAbpZz5tA+QionFsLhsLma1mnQETI/7x509NOyVm1vKE7SyOtHrnGvlUOzxS5mnNpVYTjiNpmolhbsis50LmDKzXQkI5xviGey2vKsoOJLsWPM1oGOV7ltktI1y4wgKok68z0HmaAp9mHEVWThz6Z0n5Zqe0JaxhLzV+q7AdjqQACvWrTOzX2IXboV8Xc7ld+7SC/ufhX2mtG4T2AwGFjJYQsP538bestt7RR5NUxvGU0/WsbgC185YXgeJvEGzh71wdUtsR8wIqbisTiMMAt6zctHlnQrPzFfTT4wKIA0FVPtX2us2lyupuzplChgTB8JnT86X+dEhDdlpUSyGzSxDg3HFF22bluA0gXJYgzoVInLl12AmrV3RSwyT4LZ8P8AlOq/KCPag+G4OtyzeCpkVmJU65VO6weoj6NyNGMZm7i8pIDeEGBtuduXxGtMlpGFnSbie5N3MVb8dh9HW2GYmICsNh5iQKl9neK2WGcAjuhrmM+IySxO20RoNKoPE+I5i7almAQt/hBBA85K0sLZxNy21uyhyu2ZjmALaQBqRppRAzyqEUrPxnt5nYoAFBOZyBqSNtd/b/aqtxLjl29omYL5c6j4fgOILMq22zDQgwD9al8CwzNfK3ZXu9SrCNZAAMx1n2q4YG5GVXwueF8OxJH8JQJ3OhPvE1aeG9lXEHE3SzfhD5QAPPQk7eVTrnGGU5VBgTqSIn00jyAri/2gJ8S7AmRG520kflpy1qhdallRW7MWlYP3l8RMoX30BzBhy9CfapDYhQpgERswaT5bnXSolzi/fK0k7HXTMN9YPWPQ/SmuGcKe5cFtbgNtv5sxW4oU5iFMamJ9QTQZACO5da5wNhXXszHdlmcM0x6ex1n1oi9xiYQSTzB29RvWfWL33HFPbzi6o0BUjaZE8pFXXgfacNqpy5dTMVnSMA44XsoI3ugEgFmkUxV+5bInUbe9WHsvj89omf5iPoKquK40LgJZwfeaZ4L2kFq4UnRj/RrkVMkQNRpXPisiiOVorvTc1CtY4Ms12L4iae3Lzzm0VJa7FYlwfgGFxeKxV27mCpecFFaMxLE5jzA9ImtSx/EDFZVawlpP4qF8zyzGYBkk7D9aBLIWtNGieFQkjhaBwHh1myxOGTIDqXYljtEAnWNNpijOClTduDLnbcjdso0/o1WeA2e9tKxvFJGw1H/epeBxIs3WVnN1I0kaTPP+utZL9xNkofUJOUQ4fwrDLcuYkKq3rqjMRECOnQnSY3gVWuJdlgzXb63fjE90VgAARoZ6eVHMfwklg1p0ExNvUDzM/LSuOJ4B7ngvBgoUiUca+ka6V0SOvJ9kRkjmuu1n+JxhXnMgb/lpQ88Ybon1/wCmpPE+AX0BYGbYJgyNVGxMbfKq196P4vof2rRihBHqtyKUPHK0DH8VNsAg7VW+J8TV0ICkE767+LNP13inMfiJ0NDHIoEEQaLXqzEwtVfvBkYQJ10Fav2I+zvEYgLdxU2re4tj4m/zH+UfX0qb9l/YJXIxd9Z/9JSP+c/pWq37gRZ6UTVavcNrRx5/ZeI1LtkpYw2ofDeD2sOoS2gX0G/qedEUtAamo+BkjMdz9BXOMxUCs9pAG4pIgudtSxeOjQVV+IdqJkWocgwTMKI39Y5x13qtce7Rvir9zC4csqIP415Y0JMBRr67a6U7gUS3b7qDC/ApXVoOo5azO+2/nRemTl/nwtSDTNAtGsZeNy0CbirInQg6/hgH85pu5jA1oQ4kDUC2ZDCI0jbN16bUPwuPa27A28rNqAr+IaaZuUaTOtPfeTbJDoFznwlX1BywNduU86JdDGEx0qNfsu+OYaxfRXuMMyg6ghSOqlT78uVUjtIht3LgU94zKDCj1GknUyY+VXHvwgYXbWVmOYMYcHQCNi0xrNBe0DC9h1WLoYH+9FvxBR8JDR4ZjX5UeGYtdR4Sc2lBFjlZhjL2S2ItujGCSRuOfprOlc4fjKfzZx1yNl/KmsVxa4HzKxy6wrHMRBiG8/3pjF8SFwHMig8iNx5E8xvvW4GXyFjHBVutdsbSr4WZdOa8+XPMPUUPwfFrmJfvLiKe7WGuAQSAdAeRI1iq5heF3bnwIx89h8zRvA27llRaIyuTMHY9Dp/QrhDRgHKrdqQ19nJYFQpn4hAB2nrIn+ta5TDOWW3mEMNSNCIHlyHKpdzBEgfxwGmCVGkx/W/UnpXWExYtoFkHqVAJbXQmfp778qWpyoHEezpCFrd4MM0ENCkea668uh9a9bgC5dMQc4g+RPQEH5USz28ShthirzI5zt5+nsPevL/Z97aWyMzu7BQsbyCZ8hIG8b0F8jxi1r/DDpMt1AsngqLisBbREKls0SxJkHUgnaRqK8wt89YrbOz/ANmGGFm394U3bmSGBMKJYsQAN4LESelEML9l3D0uM4w4MgQrElRHMCYk/pQA3eMlaw+MwQuqNuB+Vhovm2JmZ86ZwXFj36Anb9q3btF9mGExKEKgsPGj2gB81iCPkfOvny/2WxGGxVyzdItuktLgw6yQHWNwdNuvlFXjgGSULVfGxMza1vPK2jg3EgUEmpeI4sIiaxO12uxNmFKDnB1EgGJHlpvXtztriWIXIAT1JH5/nROg5Yjn3laljseXlVkkjYVL4LwgYewbZNtgwmCJ3EZTPLSgnYXh90KLl4q7udEAO3KZ06mjHG73d3beeFDmDlPkSAdKyNS8k7G+EsSuTwWz3H/4ocONSUJaeqkGRHSBNQuDi+LLk6JmOpMMRsTEVL4lx21gEm2pCPPhHIgfkap9v7Qbl4FDZKknxEnQKTrAjUxzoTI3uBIF+64cq44q54kFtyJPWeW/9da5xXF8pZLpGYCVIPlyHP0oZxprdi3buWYzGNOTCP0pvhWMt3gbrkZx4RqCEidD50IxDn8qzQVO4VZv3rVxcoCiQM50PmI1oUwdCVy2/Dpy5adaf4Zj3FwoSqweRkRyihWM7Eu9x2GJWGYkSW5kmjR1ZBNJmFxaFp3a3slh8UhzgK/8txYDA/8A29DWRYTsRiPva27qkWQ/iu7KVGvqJ29/KtK7PdoA7l70F22PJB+Benrzqw3bSXdQcpPMfqKtDuhBF4P4/om26t8I6d4RHhbW8gW2ykARCkaAelQeP34yr1IHzMUNwfDO7gXSWI2cGDMzyMjfbahnbrijWrSsDmKPbaeZXvFn6UKSLAaCgRgdTcrpauQNKqXb7jpw2DuuJDfCvq2gP1n2ovwvioumFMzqK77Q9jbONt93eL5QwbwMBqNtwetUjouG7hQ1E7Kyvs3w/ubZLKCG1uSTLT0OxEwNNan4rGNMhyWCy2hgDfKJG8DeeWtW3E/Z0QpFu7I5KwjXbcfsKrfG+CXsOJuh42DKARE7EzHsaK6Ql1uWtFNG/DXKN/aVwgEBAqtux35aA7DoDFc3cddaLqCyAmsMZ1iCY5AyfntQdOMMuZQGJ2I0hxynQR5HSoOH4s4BCqFdAfi89xGpI/SmAwnKOfSlacPxYnLd7ohACPC05S0Ekc4ET/tXGLxpUMcl1mJzTIGcAAEkTAn9qE8Hx74k28NbtnvGAtwGIUjfOZ6AHl7Vr3BOw1q0JvBbrHQAiVUfhE76zqfpRo9K+R2Elqp2RYP2XzHxSw1/GOqLBZtB0Gm8Vc+F9iLFoA3CHfn5e1bRxr7O8DeGbulsuBAuWoU+hEQfcVm/ajhLcN0U94j6rdI+anofTf509OXtpt4XnZCXEuCZFlUHhUKOpqsdpQi3LV7OCwMDboT7etTcNau4jXXL+Ikgew50sZg8IvhuA3iDtMCfb96WY8MKf0nwrUajLRQ91VH4mXJ05c9Z8/KmMNg7tyRbR7hJ/lBMfTp7VeOEcMwjuf4QHODr7UcxOM7pQtq2I2CqAKKdUAMBbLfgZa6nFY/dvuhKmVIkEHcHn6VqHYJHDKGAud0PFmggO2p30lfCvllPWqVx7CHvTcYeNWkqecHNB/KtZ7L4E90AoCq38SSfEQ3izbxMn5mpqJQ+MEBZOr0L4JCwZHg+yuvDOOKz5SMpIB/OR9KNHHDb+vTpWZ4nE9zckyLhb4fLlrV/wltLqh5MiOfOJpKJzmmm+Ug0ZpymriAes8weVCu0XZ7DY1ct5PEAQtxTldZ/Cw19tjzFTyymVOp2nY+1C+KgqcywYjQtqdRrvpFGdI5osIrIw51IMvZHAoyn7uLjLAzsWnT0YADyAA1oh/ZmCIhsHZPqAfzFMf2tZc6OAehI/Wulvjf5RrXWzvGbTh0wrIRjBWMLb+Cwq+igwOmhNSHtYVvit2z/AJ7Y/VaBpBG4NOhCBJaPeBRBqf8AqPsl3acIzd4bhbghrdhwdIKKf0ri32VwYOYYaxO090v7UJuW+umogyN+n+1dZ2GxI9NPyq41Y8tQzB6FSeO9iMLiLLW+6S2f5XRArKRtqBt1HOsH4hwsd8i2BkcEhz5DQz5zW4YfiFzvFBZiCdQfPzrHhcVMZihMnv7mv/8ARoHpQZ5g5u9gWl8N0Qklp5wMqwcJ7PoBmYszdSaK/wBlp1PzP70OtcUUDeuP7eH9R/1Vk0HZct75TPa38ITZu5RoaJYDtI6RLGqjxPibWmyXJQ8gf0qOnEgxCr4mJhQNSZ5CmTC94teNsymldeK9t3I3jzqFwXjAxWJt2LniW6crA9GBB+W/tR/sv9mwZRcxknpZBgD/ADkbnyFXfDdnsLbIKYe0pXYhFBHoYn60B2oYBt591oiSONmwCyhfZfhRwodGcOwYgN/h5D15mrB9+ioHE7aIjug1EsdTrpVdvccBAINZxlO4lcEfVFq5JjxNcY50uWyjAFWEEVR148etS/7cGXU1fqGqUGmN4WQ8Vx7Ye/dtjUozISROxMkToCRUbg+BvX7uWyrE6eLkvmTtVmbsU2JxV3E4hu5stcYhf53E8hyBjc/KrtwvgBayFwi27NrkWOrcs2gJPqa2pNTHEwAcrVbIfqfgeqr3Zzh1rh+Lw7M2e7cuBNNFXP4TA99zWytihOjT77Vkt37L2a6Ll/HqrKQVCW5ggyN2H5VfMFatqI+8ZvOADQ261sY+qz5SGsDJnAtvHscpzj3EnAGU5ep0+lVLtQ64sWrOS5c7pszZQSCcpADEDzkiriUtEyfGR+LX6bVMTFqBAgeVLHXEuJCFG9sYHZdLJOK276Kf4NxVg6lGAHSNKo9y6c2pmvpYYxT0qndsOwlnFKXtBbV+NwIV/JgP/lvV49W2+5bWm+MZDZG17hZHhsfk1G9FOG9qwP70SOUUBxWHa2zI4Kspgg7gjlXNnAXXPgtu3oprQawHIWxLM2rci/aDEWcQGdQVcAf6hrIid4gyOlGfs44yb7LhlGYKPFnPMdDGgmOftUDhfAsTlKthS6t1ABGm4O4qw9muzt7DL4LcMTLMSo/XlXaO2qtYusMV7g8V6XZV8PYC0795cLlogAMYE767z70M4shwOUEsVMDPuDAgBh1iPlRrB9obioBcUFhzzx89DUfivEu/tPbu2EZGGo7w+v4NCOVQ6cuF0vPNldvt+Qq3ieOXlYFixzKCCFMc9ufQ1GucevEqQoJWYkEydtZip+LS6YGQkKIABGgGlQbrEbqw9V/aedKGOYf7VtRz6cACgSq5f4dinMhyPEWhTABP9bUQwWC4gxCoyk9MoPzhaIh/PXzqw3+M3FAymBA29KD1JAaI/Cak12Kaxqg4LhXFBEpZI9Sv/wBv0oxhsPjAPHYT/TeB/Nf1oLe7YXLR1cnyqXh+2l1lDAyPSriQOx+yyphK/NN/KnpxV+8NtrF5COeQFTPQq2tO4jGFfiS57W3I+gNQ7PbNz+EipC9sDzUV2/6pcsf/AMfyvMNjFZgVaSDtBBn0ImhWD+yXCZy7NedmJYlnGpJk7KOZojZ4raVzcFvxHzP5TU+x2mUmMoBPnVGyuAoq56jDcdj9VTO1v2evZRrmGJdRq1s6sAOY/F6b+tZ1/aLdW+Z/evoJ+0CCA2/kdKrGI7McOd2c2TLEsYMCSZ0FWbNG3laek+JzMbtlbfoVSO0LWcVbKvG2h5gxuOc019kvZoW8+JugFpKW/IAwzD1Og9D1o/2f7EpdtJ96c2rhUfw0IBEjTOSDr/hA060e4V2WOHtG0Xggnuy0eNZmSRsTP+1d1Al6Do4/P8/KwdJGGut6MpxKBvXLcVBoRhsH3to3EuEkcspI32kTr7U9h7FtVBzm9mbKQm6MASQQCdf2rJbpJ64WiRCD7p7EY6edUjEYC8iZyh7ssVQyDOpA0BnXl1orisWq3u6dgh10PxQOYX94prC4G93YtZnvamFBCZfFswGYjkd6LpoHCy9HLQANpQS5auhwndtmOwIj1OukCpGL4xawgEsLl36D0H6miPF+Isx7m0wJA8bKdZHIc4+e1Vm5wjDW1Zrrlrg/lMSTMHKC0mPbyp6OEPOQmow1gt/2QTi3bG9eeTOSZiSJHSfPyqwWftLJXS24jWJJAHQQNp2mn8Bh7dxnW3bCIRC3FRS+aQvxtelRm5iP1rw4hrN17GJstcXKFZ1vMDBQR3eTwFpM5mPqa0DpGPG0t/KWmmaXWfHCEYvtVjMQwKDKD8IMLm/yyRmPkK9u8Vx+G8d5WCggMGjSdpgyPerFwnhQtXbiomZ7WvfXstw2wZKqgt3DlYLrKgwRryFQ7vaM3S4xCtcKQ2a2xkBdNTm2I5T1mOVvlogNoaqtnLr9FO4X25FxQQwnpU9u1h8qBY6/h2tm4jtaLkk28QUh9PCwI0B6EzoAJG9RuH8Bu31LFVAABJTPI6grn68xSLvhjbtpVOq2u7CsFntEzsFU6k7SB+dOYvjmLykWic0hT4dQWJCyIkLpuYHnVdwfZburgdblzPGceKDAbKDttOlW68bmUs4YDQEQpy77SPDmA5QDTkOhhjHFn3Sc0pJwcIVgOA38Q3fMq94SA1xgTscpIYzoI8vpRvChcrHvkzWt1mARP8sGDtsa64fioUIGy228IGYqs7xoQNR1ru5wlE1Nka77xtIkz5/StDtAoBKkuPJRnDph7lvxX2MxMGQNJ9Kj28JhrZb+KWmIBO3yHT8qG/dbckQi+RUHz/L21qQiquihddtAOfWu2FSlKfilgGCVI5NO39evOnLfHMMu/wAtTvtpA/qKbsOSRHwkSNRP+40pwqQD4QYIn29PbT6VFKCcPGcMwE6TtIIHpMfSnbOGss0hkOmwcRyMxQ1rYcAnwxG2gMgn0rhOHNyMkAGCZ6yNwJmpalI8eE2jpOvkRTN7gSMdCDB1BX9qh2+GtygcvP8AKnLQuCQD4vJyOk6ax7iqnPIXeOCmcR2JS5JKAnycg/WaHcQ7IN3fdLKjlAnaTrzM9Y5xVh7/ABAkzMcmUeWsgio68RvZyWVT01y++on61QxRnwriWQeVVcN2dvYefCHX/Dv9fenLYnWCPIiDpVru8TaJ7pj6EH33odj+J22SDCsfxCIOwn6bUJ2mZXbhXGoffdlBsteZaG4zG3FcwyxynbbTzpq5xhgpJKj2/wB6WOmejdYIqSSahX+J3wzBUBUEwZ3E6fSg3Du0rG74mlANYXbkPPf8qsC8Yw8f3i/X9q43SC+5WM/oiFviXeOmbBOLoXPmDFzMeEaEjRuR2gRUjB8Yu3LZbE4QzZ0dmYaaBiQNyPT9Kj4a0+XJbuiWCl7tm2WzEKAAZjkOXrzqLge1S4W0bdy/bfK5D+EroW8OWRrGk66VUAqVjA/uhHE8TgreRihWyxnuZIE75lkmBM7VYeBcDL9/ftTbS7bU2x3hzGJkHnlP4t9edR7nG8LjVS7cyRbVll7ZZQ50MbDULMTzpjH4vDvZGZ7li9lDLfYHLpAKqrDRCNIEdTVgM5XXEkAD90bsI+EAbE92lswB3QJGpiHYgHnsBrJ1gRTl/GJbuN3Fu/iS2oFpsq2xoIMsAJIJ1k79Kp+Iu4c2XCXSxtZmNp1BR2AYrsNVJHTcCdtbf2cwAFkXLbIjsAbit8JaNYgwDEAkDkKlVwFV2BlBMRi7NpCzhELF7jKyw5Kkl7bMIIJC6cieWoND8Z2hwuIBGHsW3uC2U7tigWCdWGYiXDRGsxtVpTEGzde++HtgA5TdCATmgSG5iY3HSqP2hx3CcU94kXreKuvlGQGFYQnwxBDRJMSfI0aJWsk/+qr2L92y1y0Uy3SR43l1ELMGQc1zmJ20M6UQ45w9LQzG1esm4MyOryd/Ez+FCoM7KIXl0rrhWHWxiB3ti5EabW2HQM0/AApnUTOu9e8a4wty6Ln8Fmk5St65J11UTCkamTEHqaaJyKVqB8fr/PRRrXaJGRrKW7fdyp78qWKE6+K5o0SBICj9ac4hiXKLfZrFqy+YBbZgOUO7oqlSGO2xgfMRjuIKh8Ns2kJglBcRW/xcwWHvPlRN+EXWtWr47m0twwozubjrEhipDeGRuw08hFXIFWqNNP23n2UFES/d7ywLCljIUZiVgRIV4WOcAkjz2q48GsYgYnPhreW2IDIbilSuxmYgmM0AGJHtVsTxNLbsbrWzcCgDKmQDQaNCiSIEZQJA1MUQwfH7JgZ2ttygSDHMcx6GgvJ9FYMOQTlaZj79hVzFO+WQVIMZddQ4BEkHmRNAe2Pbe3cwxQgICwgk6mARGgndtxymgOH4icSCtvE59Jy5SW6SRPXnQvGcCxIcRaLNP84CZSIAJJOgk6daGJ6NHCH0AurvE8SwAzZV0ygEEsZ381qzYLtay2zazHQwjbwJ0/7+QoHgey2MP95bW0u5yjMRr8JGp89Jp/8A4XxJPd6EqoghSpIO0RIP5+QqDUtLqsfdckiwncdxO4dcxOsz8taF3+K3JmSRyk7f1r86sOH4Fcyw48S5i2oAAA8zJO+kUPv8MVSBpLTABGhA/mMwD60UTMOLSxscqHh+OXOpn66fpRvh/HLhPiOm0Hnp+1Cb3CnVLjkZVTTUHU6eEadDvQa9j2swbmZQfhLIwB9Dz3mK6JWngqLU8M7OmUBYOsiNOemv01qT372/imd46AjmBp7eYrKz2pa0/dlnD/hyNPyiafw/aO7dEqt1wxMHIdYEnU6DQEyatvXLWlJjWLBlcTsV2kDkfPWoP/FBtsTcE6/T2/Ws+w/a8k/Bc8MyMp0ynX5aTVl4a9zEoD3b5eUqR02mql1cq21Wsds7bASHGvI/n6U6vaaydS+h6xp05T7cqruH7ONP8Q5B5779dV59akW+yybvdOU7HIBz0HxET51Tqhd2I3e43ZI+MAkctIHp6A0B4xiUf4XzAnUQN+c8jy/Oa7bA2ZC5HMH+87xch6TB+gEnakvCrRTNF1SdgGBgDmcyrPtPlNTrAqbKVXx1ooG7v4+exjTYzy/aqjc71SwcsT1Ou8ecc61ReDJl8Dgx8O7ZpMCD0OukGq5xfsVee5Nt7TZuWY6RykiZroe0qwsKj2OMizcJmTtHLlzmrpYwmIKqQlmCAf77qP8ALTeH7BvanvbaXk3ORMzjb8WWfQedHLfAuHgADFXl02+7sI8oy6R0o7S0jCG8m+E/xS1cCi5aNnDiINrMWIJPxDKpgNocu/zignZzFd0GcWLTkk5r7TlYn8MiR8qn4jFpav27Tq40zSwKggGCFIUhlEasx1kQJpnjXbBHth2QuhORbYEht/FBE7iRNZALuAOVqNDfKh8W+0m53IsW8MGCOD4UzJIYGRAjfYxuaL8Q4s2I7teJYd1wqmWcgjxR4UkGdSDJ9qa4TeYW7rIXgkBEuAKbcj4QNJAnfoKaHEcRh9b9pcRbmSwhojUSkkgCOnKidTNVx7rnRB+lPcR41/Z5NzC2e6w9zLOYkvJ0EAnNliIE6dKm4fCYzFNZum20GHGgRbieEw2uh13IkgxyqBju3VnE3rbXLa3FQgpAnKehG58tI0o3ie2i2F8HhVVB7sD2AGugmuFw4IVTG8cBDO1b4y8l5Lzfd7YZUiAS0+IFBMZdNyeulVjEcIm6WtF17pcxuls114UHOFJVFAllkdNqu+N4+eIW0ZMNiAyTLZVBAj4QCZJO+g5edRV4XgxYLfeHW8ygS0dScsFYnxHU9PWiMlLHFvhRrRQJwfZUnhvZRbyPcu3rZtlZW8c0qJ8f8OcxYHQaRrM1EfGI38LDW7ItEhDevZRmjZ2kFt+YEa7aUa48j2kc2sR8YHeM0I7ADKFVojYSYjzqtWeyt+6AwRnIBIOUhSFgDLKAEEnRgYNORuDhu8Kr2m6UrEcQ+7sLV3LdGpXu3DWhm/mTQGdSCG0E7bV1ewWHxXeW7AxAuZVcIGV0OXRgAgGsGRruPaovELtoomGAuPfGZmdbepc6ZMpEleUnaNBRzDdjrt0oMSl9HUk5Ft21KoBvJUB9cugE67dO8Dco83bDlD+BYBEfMEW5fQ+HD3VyERqDlIIckcjV/wCzfZyyx7+5Ztd6yzlUSQdZAy+BdCNtYO4r3s3wa2ioUul0yls10wxOoUTlAGkxJnSIFHhjzAygqNyWjygqOZjQHN7VjarUlxocI5qtrRnypGEwli24RUW0VXLAIBEkEAa7ZtI5mpLcQsDmTIMBdZ5nY+exND3xLd4Cqksfh1ymBrLkSJiTqJ8xzj2OKFWDOGXqS/hBkEAkE+ggb0hfkoXTJ/yitth8VxQBmiO7YGNgRP8Ap6UzfuZyofPKEAg29F+kgxzDc6GXeNgNNuyygAjvGKlYPiZwM0kab8q6fiAdVIZVVhsykBljWCAWk8idBNdPorCM8lSwLVsSUBIGWFkETLSeZOp2kkmmcfibFtXZraNGU+NPF4dAWBXMAJOvKh5xwGbMGVZ2YsJjeGILAf4p9OlJL4Ux3alSRE947MsZhKuII38QGscpq8TC4oU5EY7lLudorTAd4bajcaTmnUAZSWXXTcannzhffVv28psG7aHNrUjmWAKjLKmAW0/cecVdLi2qxaDZyO5ZAUbWQJnxSdJJFRMbxI3MQlle8tG0VbvbZzo+Y/zBjBhf5XitJkQHCyXPLkds4vCXf/JLXEE6oBlBUxmdoHI84kUkxVi4M2UtbKmbai4SWGknKCYgjcxuYFCRdxC3TlAZM0qZYZiSe7JBMb+IhSAI1NMfdWS0HyG05ZlzW2zlczEkqEYSPMs85hz0Fi0Klqypj1CllBynRWbwySQDEhZM6f6d6i4lLrXFAYhgAXYJmVgTqA5XTlqNSY6Gg+BwhsoHDIHdyoe65nXUgq2eCoBAYAHketEOHHIARHMEhGGYDUBdpEx4oiByroblMQk2pF1P4wZSzjKdwwOrTIb8K7DYa6xzGX+NOMRlJdbYYkhimmuUEHMc3iBGug9YI5u3gj5R3jNcM5fEzE+InLJAE/hIIAGpMghrH4QjW7dZlMKllSoFvbVEDMzy22/ptRAPVNqPhi5UlLzX2LAhCxfQsVAAyZShMgiVjzImpa4i6r5SGskjVzbD280eKIWQAJUKW130NRLiurugLKACcttlYMgInOwIbNObQARmnlNR791GDKinLbWHm6qglT4Q2ZpeZmZg6yKvVriPB/icO+SC2UqZ2AncXBoCY8XlNeWcQqnxkNIEeApoGk5mKnSI311M7UNwWIRQPGVKqIIKqSY2toumRtgQ53YSBTF9yWU57qNlzKFBuKiwJzmZzTMFTKzvI1rtXbVhtcUHj8eVZJgZ5kwFBJI8JB0nTnrNcjFk691E8igJ9/AfzPqaYwtpyhJJ8OimXMHKJZWbXQFtSSSTqIEV195YaDE3iBoCSpPuYE1WguWVXf7VuWy5ZWE3BbTvOUBQIXX1JprHcUt2UFzD2LpuKdVv228HPMkeHLI23E9KB4nGi4Tq5yQVLEEzAPigQdDvA1qzYbDHDYdrt0qcq5mCKDmmJMsBB15RtXNobymbXHAPtHa0LrXiGRlEKggodiDEctjPIUQ4/fFx7PcXMiCXuXXXSOYzASxBjQ7zv1qycbHdvdOdVOVVRMoJbfNcfKS0Uc4D3txjZe8QGTP8AbwkAFSSRM6TpXXsA7qVmnuUVXVrj4fMEgA279he7mdweZAMSs1N4Higls/emLG2xgu5Oo0LjbKp5DepfEeHn7tbW6wZbLgrkXIcoOTLudwRNROM9nbLX7QZT/FmEDEIMokk8yflQSQ7CO2+VJuY9rqNct4m1btspIVnIcDXxA8iTsD79KH47GfeUhFW46sGbJb3IOwYnMCY3bfXQUxh+DYfvzZtIMynMzXUDKFG6qJneIk9ak4m1ZF63ZtK1t2YwQBkJj+ZZ205RXKAOFYZ5XWIvvehbmExKkbEAQJ0mWUqNPSo2O7P4iWYXBeQ6Ed8c2SdRkjJsBsfTpRW6o7xbTXbxaAzEZVUjYADWNfy+TGL4OVk2LrrrIV9p5yQdvY1ZkhZwo9ofgqRb4bhlS21tTbZIykMcwmIzbH6mDyo7wrizNYGZQt7MTDMMyyfhzBR/XWgS8LAy3Lj3O8A17sjL/zAzHXSoS8aNy53r62rL93lAhnJ2J1iB0oZa+QEWhuDAbV2tXnuQudJJJXKJ89wDqHG3701bvlWjvQ7SBowCknWB4jv8PL86icNxFvEG5bZCFYAF1fK6ySZUAQTPM+dOYLgNprGV3u3PGV71iM/MyANBJifKk3Q7cuKr1ACWhdMmdybiABTAAeAQSRMGSG3AnUzvzpNw93bvFKoF0Akyd53kLrzy6xy3r3AcK70nD5m/hjRs0Fhp8RAJJAivMJlu3rljxJ3ZaCuxIAkgE+Hfl8qHtPIVw4eCubmOZ2Qi2zMoys1q3JKrp4ifhJMGCNp9o2BvvfR89wYcFGhSy5zB1yqNgSDrv6TUzi+BMBAUADqs93qQQSJliu8yQKE4rC3k7xM1rMzEqe7mMihsxJaQwgEEcyQetMRxg88pSWdzfoRL+0rCKba97I1G+cbFc0nNrvsfi2qu4/irs7XLdq2rGZuZD3hXLJCqSCVkBRG4OpHw13wvgN7EKWa4WLDMwa850YBiSWDBiDlgZR8O9DW4nbe4bLKb9waLdu+FpJic4JIkSCAOcawKdjiDMBZckjpDZRDD8cxN4oEzM6nxBFaw8DV1MCGhQoI205VxxjGi7YUsRcIYp3bqzBSGhV0OZpknpH8vMu8PxaLfxOHTvF7mPFmUw8EysrmhQMo8Y0A0oOnEzd71nZmNpip0AzEDN/KR4VBAAMkxMiaNtzYCGpuGxd2FK5kFwACzZBQWwPC1yB4go0GbLrPmDXV+9cW4MyIwPiUgEgZgASWkhHJHwqVlln0mcc4QUIugILV1vhXMHlANTJKlc2uUyOtQLmNvXXYW0w5s21Pdi8niTKgZiAogzOisWUdK4M8KV4XeJ7Ri1CIQpC62lQAuRs7yCDqDDKTAEnMTAk4XiovJKh0yw0tBRis+NiBnyqSfF8hyqBh8SjKl9s+UBmyrALASYYmdjMIIXn5VO4vxPJN64iFLlsXAqouZiV2csDlGQAQmg6dbABMwWpN+4Gg/wAVCxOudLaOqiYM6uhncAnlJoXayMYAM6oDlJLOwB0ZQGEgkHvAdgNK94Dxlb6gpbCFnyjUkZyARsQVSN8sSRNR+I8PcG4wunOVa4WIMjJowBmG5ZZHMzqJNgKwUwvLuLa1lm53TbLaMAIGmT4AWL6TuAddK4N20bSLozMVm2im1nMeAeHUgkgy2oJ3EkVL4fgZt3YW33lsBbjMoOcsBGWFECIBkGelD8VcKuzW7doH+7giAmckMEyqJGkgtJEmrY4XER/sl7f8TujmiA127kYaQSCLhJYGYOkhhvShkLNbK2VABJNw5wRqAbZgSx3W7Guo3oTbw7WheZlVi3hXLcdQAvJhBJnnBE01a4wlkSbeUuia2yQDIkMQWmRtofcVKXR6IhZuOWyFEvoUjNaIZfizAMvg7tjrtXV6zaLExgRJJj7xb012/uaev4TDlYFuSUUgtGgy5yfDl8ekzrMCZ3qH/wAPYMaG05I5lhJ8zpXO1TK//9k=">
            <a:extLst>
              <a:ext uri="{FF2B5EF4-FFF2-40B4-BE49-F238E27FC236}">
                <a16:creationId xmlns:a16="http://schemas.microsoft.com/office/drawing/2014/main" id="{1E22332B-E37A-4DBE-B5B8-9A76BB7B3B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2298" name="AutoShape 8" descr="data:image/jpeg;base64,/9j/4AAQSkZJRgABAQAAAQABAAD/2wCEAAkGBhQSERQUExQVFRUWGB4aGBYXFh4eHRofHBcaGBwYGiAgGyYfHhwjGhgYIC8gIycpLiwsGB4xNTAqNScrLCkBCQoKDgwOGg8PGjUlHyUwLCwsLCwpLCwsLCwsLCwsLCwsLCosLCwsKSwsLCwsLCwsLCwsLCwsLCwsLCwsLCwsLP/AABEIAL4BCgMBIgACEQEDEQH/xAAcAAABBQEBAQAAAAAAAAAAAAAFAAMEBgcCAQj/xABEEAACAQIEAwYDBgMGBAYDAAABAhEAAwQSITEFQVEGEyJhcYEykaEHFFKxwdEjQvAVM2JyguEWotLxCENTkrLCJDSD/8QAGgEAAgMBAQAAAAAAAAAAAAAAAwQAAgUBBv/EADERAAEEAQMDAgUDAwUAAAAAAAEAAgMRIQQSMRMiQVFhBRQykaGB0fBxsfEjQlJi4f/aAAwDAQACEQMRAD8AxOlSpVFEqVKlUUSpUqVRRKlSoz2c7I4rHvkw1lnj4m2Vf8zHQem9RRBqValg/wDw845oz3cPb6jMzEfJI+tN8W/8P+OtLmtvZvn8IYofbMAD865a7SzGlUzifCL2Gc279p7Tj+V1I+XUeYqHXVxKlSpVFEqVKlUUSpUqVRRKlSpVFEqVWDsn2Kv8Qci0AqL8dxvhXy6k+Q+laPg/sGsZf4mLuFv8KKBPlJM0CTURxmicojYnOFgLGKVbpg/sOwtsE3Gu3zyhso9IGs+9OYz7LOHXEyi29lojMrsT6kNIoB10QNIzdK9wsLB6VWjtn2Du8PfU95ab4boED0Yawfzqr04x4eLal3MLDRSpUqVWVUqVKlUUSpUqVRRKlSpVFEqVKlUUSpUqVRRKlSpVFFoX2Y/ZwMaHxGIn7vbmFmO8Ycidwg5kanaRX0FwLg1vC4dbdtEtr8RCKFEncwOcQJ8qq/ZB7OGwNq1mHwKCqzpIBJMaSSSZpniHG7l64IbKgYaFhDgg6tBkICAMoEn50i6XNpoMHFq0YjjLNmGGXORu5MIOWn4jPSBpvXos4g5Wa6ikbjICOunT59K84JbTIIcMFA2KjYRJAgCf2HKpHFOLdys927Lza2ufL/mVZYeoBrgs5K4SBhoQzinD0xiG3eGHxNmYKupDKfIgnKfMQaxn7SvsfbBBsRhc1zDjVlOr2h1J/mSee459a065x7AY9ZF02rg0Fy2xRh69fRgd6fwGOvrmtXVF9MspdC+G4uzZwWOVt99DrHSoJdnlEMF+y+Xq8qydvuALhca62hFp/FbHQEwU/wBLSPSKK8H+yPF4m4QkJZETfuaCYBIUAktBMdPSm+q2gSUoWEHaqNSreuE/ZTwy1/8AsTcfYBrrKpygSQAQdSCTJjxaVcsDwHAWB/BwthQ0arbWdtJJBO1Lu1jBwriFy+U5pTX1n92ts4hhzJXu0gAEQPgJiWEa8zULiisjCMNYuDUGbaxHKTHXlQvngOWog05caBXyzXtfUAweAxMG5YwztA3sr9CVBjpJrnGWLa6W2VIB/h5QUGsCBHh28hv61Dr2jgKzdK4mjhAOzrJgsDaTRYQEnmzMAzH5n6Cm37aqXyzqY3B1nUHrtzoDxyxcu3u5Wc2Yg+f7b0bw3Yu2oDN8fQaDasUvB7jyV6VscTGgFTuH9pr5klRl66685HzHzoxheJi66oFDSJJA21jWu8Hh7WzIG9fz+etc4hO6nJ7Ab/1vQjuNWUq4sLiA2ive1PZUYrCvZaJYeEzEHkTodjB9qzfgv2DOylsVfCHktoZo/wAzGB7D51oy8XLjUlek84j5/PYVMwnEyDDCRsfPrprp+U05FqHxtppSMunccu5WWcS+wS4EnD4lHYbrcXKD6EFo9x71mfFeEXcNda1fttbuLurD5EciD1FfT4xgLlVJjp9arP2k9kTj8PKib9rW11aYm2Z5EbeYpzT68kgPS0mloWF89Uq0vCfYVimSWv4dGj4PE0eRIWPlPvQfjf2TY/DAnuxeUc7Jzf8AKQG+laQnjJoOSnTf6KmUq6dCCQQQRoQeVc0ZDSpUqVRRKlSpVFEqVEeCcAv4y6LWHtNcfeBsB1YnRR5k1p/Av/D+xAOMxIQ/+nZGYj1dtPkD60N8jWcldDSVj9WTsjhbYcXbq54PhWNJ6n30Fa6fsP4aBviSfO6v/RWc9uOBjh14W7JfuysrnIJ89QAN+UdKAZw/tZyr9J1WrI3GSdtunT11qNe4wQJDD2/rpVFwt+/cnu1uMB+EMY/MDlS+7Ykb2rpA/lKtHrG1V6fqVYQPIsA/ZXTDdrLlu6pDD03B28Om8iKu+H7UtiLjLZt3QwJzIykn0J+sRWV9iuD3MXiF0y27ZGaecGQvzr6JwV8KgGpPM9T186y9Xqmwv2cn+yYh7BdLO+I9l2e+LrYe4jb95bQg+8SG6a6+dWjCcHvjKbZhcv8A5nhg8xl6HpMVYrmLbkNKqfaLtObJkAseQB2pQasuV3al/ohY7KoccLmJt23FvS3JlQ0ySRMGNNGG5nlVh4NiBbR0b4Q0gefSq3a7Rd5JKiH3I3DgjX/2kCfPyqQOIsAzLup9t9T9adjDnx936ILpQ54P3Rb7qlxsRmAID9AQJVTtGsfvQ5cI9lvDmZHPwqx1/wDcdNemmm1RsVxI22xDifitywE7hcxjyAJ8pqWeLMbBuMqgvPdwNcpEZvePf5VHREuwmmTbIySifDsaC75Zy6oDPQSSeczz+tEVc5QG3846TO8HrVQ4bgbgaRmXMuY3GkKg0EAgaz0BmatvCOELcthi9xRqFCtAInc77kaAHQVWRllUD2tAvlB+I8NzyVeH6ryEaj8/mN6gYa62dvESw1AJPIZQ0DeY3Ppzqz4nsqSDkvNrtm/lG3hywNuoP61X8d2de3OZWYQZdSZECFiNeWo2M8qARRTkcrHCrQnD3gl1iTLwfi+KfONj5UO/4odHyvqQedccUeQCpMqJGmvkDp6k/pQW5iBfEzDDXUTr50IR0b8LUhIIyrfhu1S5wCd4/r2NHLOJ79CFYEzoOf5fvWS3VcMrLGn9HetA7AYG5iQ5GXwECTpvGh+U+9F6JcQBlV1LWMbv4T62WViS0HWZUwTrHnA8qn4C8WMHIxgahTG2s66GrdY7PtMtcMdFn8yf0p88DAnK7e+tODQurhZD9c0qsWeH+Nnd2jTwjQaCNepj8hRlLyRoIHrr9feo3GOG3Utsfj2MztB5+UVnw7W3HfKoyL+Jpn8vLaKVki6RyEVjPmBYPC0lryEfEAfyqDjcQ1rViCv4vrqKp1nE3LjhjfQeWsz5+EaTHzou+P0Ge6J0EZdNfr59dfagl3kK/wAvtPNqo9t+G2McHbKlu8PhuAQSQPhfUAgyNTqPocedYJB3Gla5xdctwgGV1Jy7dJ151mnGrBOIYCWZjyEkk9K1fh0znAtJ9wg/EdK1rBIwexQylV/4B9kN+8ofEOLC/hiXjz1hffXyq3r9jOBgS98+edf+inH6yJpq1mt0shF0sUu2SpIYEEcjR/sX2Mu8RvZEOS2uty5E5R0A5sYMDyPKinau5hboC2rYRl3KiBtt568/Wr72BuW8JgUyDMX8TGILOeXoNB6CuS6nayxymZNCY3+yufAeF2MFZFjDoFGkkRnc/icwCTp6Dyo3h1keM+wqu8NxenijMdT5/wDbpRO3xJdpFYT5y7KpJTcNXONvZWyz5isv+0Dh3fFJ18XhWdTJjc9fTlV+7U49RbDc1rIe1vHM90BSwy678zz+XpvRtM5zindE0SEbuArfdxNm1aS1pbyiMqcvlv6xVOx2MxK3sqElSfA/Ij18qBvxBy0lmJHUzRbh/alrYAyjTbU/71oLbBBbQKufAsSbDDvMsuJLARLfzSIGpkH51aW7SchtG9Y9xPtS950JCgrtHnvNWXCcRaP6+dYet0h39QeVnzsbeFdbfHHz5WI338v3qvdrcar5mUmR01oZxDjYK6H4RmMdNAZpzHYcHDGCWEHI08m69SNvrU02jc7vOKWRNTMKL2cZhg0vtqXut4T+EeHTzlfrVo4XiJS83IAdPr02FVB7ws4DDiMxFtvD5sN/UFjRDhGLKYQrqS0Lruf3MAfSt2skBIqfw1RdLK0MhYM2bWYGnvMfWjeIBumScqAxt05Ac+nlQu3Y+7WpeO8fZPwyPibz6D18qEY/jV1vBaA00zHRQOg/auBi7uPCM9pe1o/uwTlGyA6sdpaKN9kePvlm/cZmbRU2RFGygAb+dZNiAFcS5vXSfht6kepOgFGcPjr9uMq+zOo9qBNG44CYh2Xbitss8SU86l28SKybh3aRhvp11BijuA7UDafakC1zeU6Imv8ApKumP4Nh8QCLtpGnfT9RrVXxP2SYMtmt95aP+F5HpDA0TwXHgedEbfFAeddD6XAyVn0lU3E/ZPp4cQ49UU/tVo7BdnWwVq6ruHLOCCBGgUCNz51PGOHWpOEvZgfWj6Z/+phVmkleza/hT/vApfeRUK7cpnva1Oq5I9MIi98EV84cc7U5b1xVXVXYeWjEV9Atc0r5v4ni0OOvAqP75xP+s0vMBJlwulo6A7C6k9b4jfv5RaU6QSdoOs/pt0o7g+zmKvg57xReUmeW/n71JwFu0lwIviaJIUSZ3ygDyohd47BZVRpHxLlJI6mNx51m9SzTRQWsHGrVZ4jh7lhDbILMTq2+adAR9NKsvZLhmHsAXFh7pHiuHlzKr0H1Ma1V8X2nNy4toxG4Ou8SBB2ovZv5GKgg7SRtGUHp51x5extVzlSR4d2lW+7jRGpnSdfzpLjGjl86rv3jwkSDpIJ/b/cUhxJev9fOhghSgsjuXIq8dluLFraBj8Da+wAH0orw/wCz7CKAbpZz5tA+QionFsLhsLma1mnQETI/7x509NOyVm1vKE7SyOtHrnGvlUOzxS5mnNpVYTjiNpmolhbsis50LmDKzXQkI5xviGey2vKsoOJLsWPM1oGOV7ltktI1y4wgKok68z0HmaAp9mHEVWThz6Z0n5Zqe0JaxhLzV+q7AdjqQACvWrTOzX2IXboV8Xc7ld+7SC/ufhX2mtG4T2AwGFjJYQsP538bestt7RR5NUxvGU0/WsbgC185YXgeJvEGzh71wdUtsR8wIqbisTiMMAt6zctHlnQrPzFfTT4wKIA0FVPtX2us2lyupuzplChgTB8JnT86X+dEhDdlpUSyGzSxDg3HFF22bluA0gXJYgzoVInLl12AmrV3RSwyT4LZ8P8AlOq/KCPag+G4OtyzeCpkVmJU65VO6weoj6NyNGMZm7i8pIDeEGBtuduXxGtMlpGFnSbie5N3MVb8dh9HW2GYmICsNh5iQKl9neK2WGcAjuhrmM+IySxO20RoNKoPE+I5i7almAQt/hBBA85K0sLZxNy21uyhyu2ZjmALaQBqRppRAzyqEUrPxnt5nYoAFBOZyBqSNtd/b/aqtxLjl29omYL5c6j4fgOILMq22zDQgwD9al8CwzNfK3ZXu9SrCNZAAMx1n2q4YG5GVXwueF8OxJH8JQJ3OhPvE1aeG9lXEHE3SzfhD5QAPPQk7eVTrnGGU5VBgTqSIn00jyAri/2gJ8S7AmRG520kflpy1qhdallRW7MWlYP3l8RMoX30BzBhy9CfapDYhQpgERswaT5bnXSolzi/fK0k7HXTMN9YPWPQ/SmuGcKe5cFtbgNtv5sxW4oU5iFMamJ9QTQZACO5da5wNhXXszHdlmcM0x6ex1n1oi9xiYQSTzB29RvWfWL33HFPbzi6o0BUjaZE8pFXXgfacNqpy5dTMVnSMA44XsoI3ugEgFmkUxV+5bInUbe9WHsvj89omf5iPoKquK40LgJZwfeaZ4L2kFq4UnRj/RrkVMkQNRpXPisiiOVorvTc1CtY4Ms12L4iae3Lzzm0VJa7FYlwfgGFxeKxV27mCpecFFaMxLE5jzA9ImtSx/EDFZVawlpP4qF8zyzGYBkk7D9aBLIWtNGieFQkjhaBwHh1myxOGTIDqXYljtEAnWNNpijOClTduDLnbcjdso0/o1WeA2e9tKxvFJGw1H/epeBxIs3WVnN1I0kaTPP+utZL9xNkofUJOUQ4fwrDLcuYkKq3rqjMRECOnQnSY3gVWuJdlgzXb63fjE90VgAARoZ6eVHMfwklg1p0ExNvUDzM/LSuOJ4B7ngvBgoUiUca+ka6V0SOvJ9kRkjmuu1n+JxhXnMgb/lpQ88Ybon1/wCmpPE+AX0BYGbYJgyNVGxMbfKq196P4vof2rRihBHqtyKUPHK0DH8VNsAg7VW+J8TV0ICkE767+LNP13inMfiJ0NDHIoEEQaLXqzEwtVfvBkYQJ10Fav2I+zvEYgLdxU2re4tj4m/zH+UfX0qb9l/YJXIxd9Z/9JSP+c/pWq37gRZ6UTVavcNrRx5/ZeI1LtkpYw2ofDeD2sOoS2gX0G/qedEUtAamo+BkjMdz9BXOMxUCs9pAG4pIgudtSxeOjQVV+IdqJkWocgwTMKI39Y5x13qtce7Rvir9zC4csqIP415Y0JMBRr67a6U7gUS3b7qDC/ApXVoOo5azO+2/nRemTl/nwtSDTNAtGsZeNy0CbirInQg6/hgH85pu5jA1oQ4kDUC2ZDCI0jbN16bUPwuPa27A28rNqAr+IaaZuUaTOtPfeTbJDoFznwlX1BywNduU86JdDGEx0qNfsu+OYaxfRXuMMyg6ghSOqlT78uVUjtIht3LgU94zKDCj1GknUyY+VXHvwgYXbWVmOYMYcHQCNi0xrNBe0DC9h1WLoYH+9FvxBR8JDR4ZjX5UeGYtdR4Sc2lBFjlZhjL2S2ItujGCSRuOfprOlc4fjKfzZx1yNl/KmsVxa4HzKxy6wrHMRBiG8/3pjF8SFwHMig8iNx5E8xvvW4GXyFjHBVutdsbSr4WZdOa8+XPMPUUPwfFrmJfvLiKe7WGuAQSAdAeRI1iq5heF3bnwIx89h8zRvA27llRaIyuTMHY9Dp/QrhDRgHKrdqQ19nJYFQpn4hAB2nrIn+ta5TDOWW3mEMNSNCIHlyHKpdzBEgfxwGmCVGkx/W/UnpXWExYtoFkHqVAJbXQmfp778qWpyoHEezpCFrd4MM0ENCkea668uh9a9bgC5dMQc4g+RPQEH5USz28ShthirzI5zt5+nsPevL/Z97aWyMzu7BQsbyCZ8hIG8b0F8jxi1r/DDpMt1AsngqLisBbREKls0SxJkHUgnaRqK8wt89YrbOz/ANmGGFm394U3bmSGBMKJYsQAN4LESelEML9l3D0uM4w4MgQrElRHMCYk/pQA3eMlaw+MwQuqNuB+Vhovm2JmZ86ZwXFj36Anb9q3btF9mGExKEKgsPGj2gB81iCPkfOvny/2WxGGxVyzdItuktLgw6yQHWNwdNuvlFXjgGSULVfGxMza1vPK2jg3EgUEmpeI4sIiaxO12uxNmFKDnB1EgGJHlpvXtztriWIXIAT1JH5/nROg5Yjn3laljseXlVkkjYVL4LwgYewbZNtgwmCJ3EZTPLSgnYXh90KLl4q7udEAO3KZ06mjHG73d3beeFDmDlPkSAdKyNS8k7G+EsSuTwWz3H/4ocONSUJaeqkGRHSBNQuDi+LLk6JmOpMMRsTEVL4lx21gEm2pCPPhHIgfkap9v7Qbl4FDZKknxEnQKTrAjUxzoTI3uBIF+64cq44q54kFtyJPWeW/9da5xXF8pZLpGYCVIPlyHP0oZxprdi3buWYzGNOTCP0pvhWMt3gbrkZx4RqCEidD50IxDn8qzQVO4VZv3rVxcoCiQM50PmI1oUwdCVy2/Dpy5adaf4Zj3FwoSqweRkRyihWM7Eu9x2GJWGYkSW5kmjR1ZBNJmFxaFp3a3slh8UhzgK/8txYDA/8A29DWRYTsRiPva27qkWQ/iu7KVGvqJ29/KtK7PdoA7l70F22PJB+Benrzqw3bSXdQcpPMfqKtDuhBF4P4/om26t8I6d4RHhbW8gW2ykARCkaAelQeP34yr1IHzMUNwfDO7gXSWI2cGDMzyMjfbahnbrijWrSsDmKPbaeZXvFn6UKSLAaCgRgdTcrpauQNKqXb7jpw2DuuJDfCvq2gP1n2ovwvioumFMzqK77Q9jbONt93eL5QwbwMBqNtwetUjouG7hQ1E7Kyvs3w/ubZLKCG1uSTLT0OxEwNNan4rGNMhyWCy2hgDfKJG8DeeWtW3E/Z0QpFu7I5KwjXbcfsKrfG+CXsOJuh42DKARE7EzHsaK6Ql1uWtFNG/DXKN/aVwgEBAqtux35aA7DoDFc3cddaLqCyAmsMZ1iCY5AyfntQdOMMuZQGJ2I0hxynQR5HSoOH4s4BCqFdAfi89xGpI/SmAwnKOfSlacPxYnLd7ohACPC05S0Ekc4ET/tXGLxpUMcl1mJzTIGcAAEkTAn9qE8Hx74k28NbtnvGAtwGIUjfOZ6AHl7Vr3BOw1q0JvBbrHQAiVUfhE76zqfpRo9K+R2Elqp2RYP2XzHxSw1/GOqLBZtB0Gm8Vc+F9iLFoA3CHfn5e1bRxr7O8DeGbulsuBAuWoU+hEQfcVm/ajhLcN0U94j6rdI+anofTf509OXtpt4XnZCXEuCZFlUHhUKOpqsdpQi3LV7OCwMDboT7etTcNau4jXXL+Ikgew50sZg8IvhuA3iDtMCfb96WY8MKf0nwrUajLRQ91VH4mXJ05c9Z8/KmMNg7tyRbR7hJ/lBMfTp7VeOEcMwjuf4QHODr7UcxOM7pQtq2I2CqAKKdUAMBbLfgZa6nFY/dvuhKmVIkEHcHn6VqHYJHDKGAud0PFmggO2p30lfCvllPWqVx7CHvTcYeNWkqecHNB/KtZ7L4E90AoCq38SSfEQ3izbxMn5mpqJQ+MEBZOr0L4JCwZHg+yuvDOOKz5SMpIB/OR9KNHHDb+vTpWZ4nE9zckyLhb4fLlrV/wltLqh5MiOfOJpKJzmmm+Ug0ZpymriAes8weVCu0XZ7DY1ct5PEAQtxTldZ/Cw19tjzFTyymVOp2nY+1C+KgqcywYjQtqdRrvpFGdI5osIrIw51IMvZHAoyn7uLjLAzsWnT0YADyAA1oh/ZmCIhsHZPqAfzFMf2tZc6OAehI/Wulvjf5RrXWzvGbTh0wrIRjBWMLb+Cwq+igwOmhNSHtYVvit2z/AJ7Y/VaBpBG4NOhCBJaPeBRBqf8AqPsl3acIzd4bhbghrdhwdIKKf0ri32VwYOYYaxO090v7UJuW+umogyN+n+1dZ2GxI9NPyq41Y8tQzB6FSeO9iMLiLLW+6S2f5XRArKRtqBt1HOsH4hwsd8i2BkcEhz5DQz5zW4YfiFzvFBZiCdQfPzrHhcVMZihMnv7mv/8ARoHpQZ5g5u9gWl8N0Qklp5wMqwcJ7PoBmYszdSaK/wBlp1PzP70OtcUUDeuP7eH9R/1Vk0HZct75TPa38ITZu5RoaJYDtI6RLGqjxPibWmyXJQ8gf0qOnEgxCr4mJhQNSZ5CmTC94teNsymldeK9t3I3jzqFwXjAxWJt2LniW6crA9GBB+W/tR/sv9mwZRcxknpZBgD/ADkbnyFXfDdnsLbIKYe0pXYhFBHoYn60B2oYBt591oiSONmwCyhfZfhRwodGcOwYgN/h5D15mrB9+ioHE7aIjug1EsdTrpVdvccBAINZxlO4lcEfVFq5JjxNcY50uWyjAFWEEVR148etS/7cGXU1fqGqUGmN4WQ8Vx7Ye/dtjUozISROxMkToCRUbg+BvX7uWyrE6eLkvmTtVmbsU2JxV3E4hu5stcYhf53E8hyBjc/KrtwvgBayFwi27NrkWOrcs2gJPqa2pNTHEwAcrVbIfqfgeqr3Zzh1rh+Lw7M2e7cuBNNFXP4TA99zWytihOjT77Vkt37L2a6Ll/HqrKQVCW5ggyN2H5VfMFatqI+8ZvOADQ261sY+qz5SGsDJnAtvHscpzj3EnAGU5ep0+lVLtQ64sWrOS5c7pszZQSCcpADEDzkiriUtEyfGR+LX6bVMTFqBAgeVLHXEuJCFG9sYHZdLJOK276Kf4NxVg6lGAHSNKo9y6c2pmvpYYxT0qndsOwlnFKXtBbV+NwIV/JgP/lvV49W2+5bWm+MZDZG17hZHhsfk1G9FOG9qwP70SOUUBxWHa2zI4Kspgg7gjlXNnAXXPgtu3oprQawHIWxLM2rci/aDEWcQGdQVcAf6hrIid4gyOlGfs44yb7LhlGYKPFnPMdDGgmOftUDhfAsTlKthS6t1ABGm4O4qw9muzt7DL4LcMTLMSo/XlXaO2qtYusMV7g8V6XZV8PYC0795cLlogAMYE767z70M4shwOUEsVMDPuDAgBh1iPlRrB9obioBcUFhzzx89DUfivEu/tPbu2EZGGo7w+v4NCOVQ6cuF0vPNldvt+Qq3ieOXlYFixzKCCFMc9ufQ1GucevEqQoJWYkEydtZip+LS6YGQkKIABGgGlQbrEbqw9V/aedKGOYf7VtRz6cACgSq5f4dinMhyPEWhTABP9bUQwWC4gxCoyk9MoPzhaIh/PXzqw3+M3FAymBA29KD1JAaI/Cak12Kaxqg4LhXFBEpZI9Sv/wBv0oxhsPjAPHYT/TeB/Nf1oLe7YXLR1cnyqXh+2l1lDAyPSriQOx+yyphK/NN/KnpxV+8NtrF5COeQFTPQq2tO4jGFfiS57W3I+gNQ7PbNz+EipC9sDzUV2/6pcsf/AMfyvMNjFZgVaSDtBBn0ImhWD+yXCZy7NedmJYlnGpJk7KOZojZ4raVzcFvxHzP5TU+x2mUmMoBPnVGyuAoq56jDcdj9VTO1v2evZRrmGJdRq1s6sAOY/F6b+tZ1/aLdW+Z/evoJ+0CCA2/kdKrGI7McOd2c2TLEsYMCSZ0FWbNG3laek+JzMbtlbfoVSO0LWcVbKvG2h5gxuOc019kvZoW8+JugFpKW/IAwzD1Og9D1o/2f7EpdtJ96c2rhUfw0IBEjTOSDr/hA060e4V2WOHtG0Xggnuy0eNZmSRsTP+1d1Al6Do4/P8/KwdJGGut6MpxKBvXLcVBoRhsH3to3EuEkcspI32kTr7U9h7FtVBzm9mbKQm6MASQQCdf2rJbpJ64WiRCD7p7EY6edUjEYC8iZyh7ssVQyDOpA0BnXl1orisWq3u6dgh10PxQOYX94prC4G93YtZnvamFBCZfFswGYjkd6LpoHCy9HLQANpQS5auhwndtmOwIj1OukCpGL4xawgEsLl36D0H6miPF+Isx7m0wJA8bKdZHIc4+e1Vm5wjDW1Zrrlrg/lMSTMHKC0mPbyp6OEPOQmow1gt/2QTi3bG9eeTOSZiSJHSfPyqwWftLJXS24jWJJAHQQNp2mn8Bh7dxnW3bCIRC3FRS+aQvxtelRm5iP1rw4hrN17GJstcXKFZ1vMDBQR3eTwFpM5mPqa0DpGPG0t/KWmmaXWfHCEYvtVjMQwKDKD8IMLm/yyRmPkK9u8Vx+G8d5WCggMGjSdpgyPerFwnhQtXbiomZ7WvfXstw2wZKqgt3DlYLrKgwRryFQ7vaM3S4xCtcKQ2a2xkBdNTm2I5T1mOVvlogNoaqtnLr9FO4X25FxQQwnpU9u1h8qBY6/h2tm4jtaLkk28QUh9PCwI0B6EzoAJG9RuH8Bu31LFVAABJTPI6grn68xSLvhjbtpVOq2u7CsFntEzsFU6k7SB+dOYvjmLykWic0hT4dQWJCyIkLpuYHnVdwfZburgdblzPGceKDAbKDttOlW68bmUs4YDQEQpy77SPDmA5QDTkOhhjHFn3Sc0pJwcIVgOA38Q3fMq94SA1xgTscpIYzoI8vpRvChcrHvkzWt1mARP8sGDtsa64fioUIGy228IGYqs7xoQNR1ru5wlE1Nka77xtIkz5/StDtAoBKkuPJRnDph7lvxX2MxMGQNJ9Kj28JhrZb+KWmIBO3yHT8qG/dbckQi+RUHz/L21qQiquihddtAOfWu2FSlKfilgGCVI5NO39evOnLfHMMu/wAtTvtpA/qKbsOSRHwkSNRP+40pwqQD4QYIn29PbT6VFKCcPGcMwE6TtIIHpMfSnbOGss0hkOmwcRyMxQ1rYcAnwxG2gMgn0rhOHNyMkAGCZ6yNwJmpalI8eE2jpOvkRTN7gSMdCDB1BX9qh2+GtygcvP8AKnLQuCQD4vJyOk6ax7iqnPIXeOCmcR2JS5JKAnycg/WaHcQ7IN3fdLKjlAnaTrzM9Y5xVh7/ABAkzMcmUeWsgio68RvZyWVT01y++on61QxRnwriWQeVVcN2dvYefCHX/Dv9fenLYnWCPIiDpVru8TaJ7pj6EH33odj+J22SDCsfxCIOwn6bUJ2mZXbhXGoffdlBsteZaG4zG3FcwyxynbbTzpq5xhgpJKj2/wB6WOmejdYIqSSahX+J3wzBUBUEwZ3E6fSg3Du0rG74mlANYXbkPPf8qsC8Yw8f3i/X9q43SC+5WM/oiFviXeOmbBOLoXPmDFzMeEaEjRuR2gRUjB8Yu3LZbE4QzZ0dmYaaBiQNyPT9Kj4a0+XJbuiWCl7tm2WzEKAAZjkOXrzqLge1S4W0bdy/bfK5D+EroW8OWRrGk66VUAqVjA/uhHE8TgreRihWyxnuZIE75lkmBM7VYeBcDL9/ftTbS7bU2x3hzGJkHnlP4t9edR7nG8LjVS7cyRbVll7ZZQ50MbDULMTzpjH4vDvZGZ7li9lDLfYHLpAKqrDRCNIEdTVgM5XXEkAD90bsI+EAbE92lswB3QJGpiHYgHnsBrJ1gRTl/GJbuN3Fu/iS2oFpsq2xoIMsAJIJ1k79Kp+Iu4c2XCXSxtZmNp1BR2AYrsNVJHTcCdtbf2cwAFkXLbIjsAbit8JaNYgwDEAkDkKlVwFV2BlBMRi7NpCzhELF7jKyw5Kkl7bMIIJC6cieWoND8Z2hwuIBGHsW3uC2U7tigWCdWGYiXDRGsxtVpTEGzde++HtgA5TdCATmgSG5iY3HSqP2hx3CcU94kXreKuvlGQGFYQnwxBDRJMSfI0aJWsk/+qr2L92y1y0Uy3SR43l1ELMGQc1zmJ20M6UQ45w9LQzG1esm4MyOryd/Ez+FCoM7KIXl0rrhWHWxiB3ti5EabW2HQM0/AApnUTOu9e8a4wty6Ln8Fmk5St65J11UTCkamTEHqaaJyKVqB8fr/PRRrXaJGRrKW7fdyp78qWKE6+K5o0SBICj9ac4hiXKLfZrFqy+YBbZgOUO7oqlSGO2xgfMRjuIKh8Ns2kJglBcRW/xcwWHvPlRN+EXWtWr47m0twwozubjrEhipDeGRuw08hFXIFWqNNP23n2UFES/d7ywLCljIUZiVgRIV4WOcAkjz2q48GsYgYnPhreW2IDIbilSuxmYgmM0AGJHtVsTxNLbsbrWzcCgDKmQDQaNCiSIEZQJA1MUQwfH7JgZ2ttygSDHMcx6GgvJ9FYMOQTlaZj79hVzFO+WQVIMZddQ4BEkHmRNAe2Pbe3cwxQgICwgk6mARGgndtxymgOH4icSCtvE59Jy5SW6SRPXnQvGcCxIcRaLNP84CZSIAJJOgk6daGJ6NHCH0AurvE8SwAzZV0ygEEsZ381qzYLtay2zazHQwjbwJ0/7+QoHgey2MP95bW0u5yjMRr8JGp89Jp/8A4XxJPd6EqoghSpIO0RIP5+QqDUtLqsfdckiwncdxO4dcxOsz8taF3+K3JmSRyk7f1r86sOH4Fcyw48S5i2oAAA8zJO+kUPv8MVSBpLTABGhA/mMwD60UTMOLSxscqHh+OXOpn66fpRvh/HLhPiOm0Hnp+1Cb3CnVLjkZVTTUHU6eEadDvQa9j2swbmZQfhLIwB9Dz3mK6JWngqLU8M7OmUBYOsiNOemv01qT372/imd46AjmBp7eYrKz2pa0/dlnD/hyNPyiafw/aO7dEqt1wxMHIdYEnU6DQEyatvXLWlJjWLBlcTsV2kDkfPWoP/FBtsTcE6/T2/Ws+w/a8k/Bc8MyMp0ynX5aTVl4a9zEoD3b5eUqR02mql1cq21Wsds7bASHGvI/n6U6vaaydS+h6xp05T7cqruH7ONP8Q5B5779dV59akW+yybvdOU7HIBz0HxET51Tqhd2I3e43ZI+MAkctIHp6A0B4xiUf4XzAnUQN+c8jy/Oa7bA2ZC5HMH+87xch6TB+gEnakvCrRTNF1SdgGBgDmcyrPtPlNTrAqbKVXx1ooG7v4+exjTYzy/aqjc71SwcsT1Ou8ecc61ReDJl8Dgx8O7ZpMCD0OukGq5xfsVee5Nt7TZuWY6RykiZroe0qwsKj2OMizcJmTtHLlzmrpYwmIKqQlmCAf77qP8ALTeH7BvanvbaXk3ORMzjb8WWfQedHLfAuHgADFXl02+7sI8oy6R0o7S0jCG8m+E/xS1cCi5aNnDiINrMWIJPxDKpgNocu/zignZzFd0GcWLTkk5r7TlYn8MiR8qn4jFpav27Tq40zSwKggGCFIUhlEasx1kQJpnjXbBHth2QuhORbYEht/FBE7iRNZALuAOVqNDfKh8W+0m53IsW8MGCOD4UzJIYGRAjfYxuaL8Q4s2I7teJYd1wqmWcgjxR4UkGdSDJ9qa4TeYW7rIXgkBEuAKbcj4QNJAnfoKaHEcRh9b9pcRbmSwhojUSkkgCOnKidTNVx7rnRB+lPcR41/Z5NzC2e6w9zLOYkvJ0EAnNliIE6dKm4fCYzFNZum20GHGgRbieEw2uh13IkgxyqBju3VnE3rbXLa3FQgpAnKehG58tI0o3ie2i2F8HhVVB7sD2AGugmuFw4IVTG8cBDO1b4y8l5Lzfd7YZUiAS0+IFBMZdNyeulVjEcIm6WtF17pcxuls114UHOFJVFAllkdNqu+N4+eIW0ZMNiAyTLZVBAj4QCZJO+g5edRV4XgxYLfeHW8ygS0dScsFYnxHU9PWiMlLHFvhRrRQJwfZUnhvZRbyPcu3rZtlZW8c0qJ8f8OcxYHQaRrM1EfGI38LDW7ItEhDevZRmjZ2kFt+YEa7aUa48j2kc2sR8YHeM0I7ADKFVojYSYjzqtWeyt+6AwRnIBIOUhSFgDLKAEEnRgYNORuDhu8Kr2m6UrEcQ+7sLV3LdGpXu3DWhm/mTQGdSCG0E7bV1ewWHxXeW7AxAuZVcIGV0OXRgAgGsGRruPaovELtoomGAuPfGZmdbepc6ZMpEleUnaNBRzDdjrt0oMSl9HUk5Ft21KoBvJUB9cugE67dO8Dco83bDlD+BYBEfMEW5fQ+HD3VyERqDlIIckcjV/wCzfZyyx7+5Ztd6yzlUSQdZAy+BdCNtYO4r3s3wa2ioUul0yls10wxOoUTlAGkxJnSIFHhjzAygqNyWjygqOZjQHN7VjarUlxocI5qtrRnypGEwli24RUW0VXLAIBEkEAa7ZtI5mpLcQsDmTIMBdZ5nY+exND3xLd4Cqksfh1ymBrLkSJiTqJ8xzj2OKFWDOGXqS/hBkEAkE+ggb0hfkoXTJ/yitth8VxQBmiO7YGNgRP8Ap6UzfuZyofPKEAg29F+kgxzDc6GXeNgNNuyygAjvGKlYPiZwM0kab8q6fiAdVIZVVhsykBljWCAWk8idBNdPorCM8lSwLVsSUBIGWFkETLSeZOp2kkmmcfibFtXZraNGU+NPF4dAWBXMAJOvKh5xwGbMGVZ2YsJjeGILAf4p9OlJL4Ux3alSRE947MsZhKuII38QGscpq8TC4oU5EY7lLudorTAd4bajcaTmnUAZSWXXTcannzhffVv28psG7aHNrUjmWAKjLKmAW0/cecVdLi2qxaDZyO5ZAUbWQJnxSdJJFRMbxI3MQlle8tG0VbvbZzo+Y/zBjBhf5XitJkQHCyXPLkds4vCXf/JLXEE6oBlBUxmdoHI84kUkxVi4M2UtbKmbai4SWGknKCYgjcxuYFCRdxC3TlAZM0qZYZiSe7JBMb+IhSAI1NMfdWS0HyG05ZlzW2zlczEkqEYSPMs85hz0Fi0Klqypj1CllBynRWbwySQDEhZM6f6d6i4lLrXFAYhgAXYJmVgTqA5XTlqNSY6Gg+BwhsoHDIHdyoe65nXUgq2eCoBAYAHketEOHHIARHMEhGGYDUBdpEx4oiByroblMQk2pF1P4wZSzjKdwwOrTIb8K7DYa6xzGX+NOMRlJdbYYkhimmuUEHMc3iBGug9YI5u3gj5R3jNcM5fEzE+InLJAE/hIIAGpMghrH4QjW7dZlMKllSoFvbVEDMzy22/ptRAPVNqPhi5UlLzX2LAhCxfQsVAAyZShMgiVjzImpa4i6r5SGskjVzbD280eKIWQAJUKW130NRLiurugLKACcttlYMgInOwIbNObQARmnlNR791GDKinLbWHm6qglT4Q2ZpeZmZg6yKvVriPB/icO+SC2UqZ2AncXBoCY8XlNeWcQqnxkNIEeApoGk5mKnSI311M7UNwWIRQPGVKqIIKqSY2toumRtgQ53YSBTF9yWU57qNlzKFBuKiwJzmZzTMFTKzvI1rtXbVhtcUHj8eVZJgZ5kwFBJI8JB0nTnrNcjFk691E8igJ9/AfzPqaYwtpyhJJ8OimXMHKJZWbXQFtSSSTqIEV195YaDE3iBoCSpPuYE1WguWVXf7VuWy5ZWE3BbTvOUBQIXX1JprHcUt2UFzD2LpuKdVv228HPMkeHLI23E9KB4nGi4Tq5yQVLEEzAPigQdDvA1qzYbDHDYdrt0qcq5mCKDmmJMsBB15RtXNobymbXHAPtHa0LrXiGRlEKggodiDEctjPIUQ4/fFx7PcXMiCXuXXXSOYzASxBjQ7zv1qycbHdvdOdVOVVRMoJbfNcfKS0Uc4D3txjZe8QGTP8AbwkAFSSRM6TpXXsA7qVmnuUVXVrj4fMEgA279he7mdweZAMSs1N4Higls/emLG2xgu5Oo0LjbKp5DepfEeHn7tbW6wZbLgrkXIcoOTLudwRNROM9nbLX7QZT/FmEDEIMokk8yflQSQ7CO2+VJuY9rqNct4m1btspIVnIcDXxA8iTsD79KH47GfeUhFW46sGbJb3IOwYnMCY3bfXQUxh+DYfvzZtIMynMzXUDKFG6qJneIk9ak4m1ZF63ZtK1t2YwQBkJj+ZZ205RXKAOFYZ5XWIvvehbmExKkbEAQJ0mWUqNPSo2O7P4iWYXBeQ6Ed8c2SdRkjJsBsfTpRW6o7xbTXbxaAzEZVUjYADWNfy+TGL4OVk2LrrrIV9p5yQdvY1ZkhZwo9ofgqRb4bhlS21tTbZIykMcwmIzbH6mDyo7wrizNYGZQt7MTDMMyyfhzBR/XWgS8LAy3Lj3O8A17sjL/zAzHXSoS8aNy53r62rL93lAhnJ2J1iB0oZa+QEWhuDAbV2tXnuQudJJJXKJ89wDqHG3701bvlWjvQ7SBowCknWB4jv8PL86icNxFvEG5bZCFYAF1fK6ySZUAQTPM+dOYLgNprGV3u3PGV71iM/MyANBJifKk3Q7cuKr1ACWhdMmdybiABTAAeAQSRMGSG3AnUzvzpNw93bvFKoF0Akyd53kLrzy6xy3r3AcK70nD5m/hjRs0Fhp8RAJJAivMJlu3rljxJ3ZaCuxIAkgE+Hfl8qHtPIVw4eCubmOZ2Qi2zMoys1q3JKrp4ifhJMGCNp9o2BvvfR89wYcFGhSy5zB1yqNgSDrv6TUzi+BMBAUADqs93qQQSJliu8yQKE4rC3k7xM1rMzEqe7mMihsxJaQwgEEcyQetMRxg88pSWdzfoRL+0rCKba97I1G+cbFc0nNrvsfi2qu4/irs7XLdq2rGZuZD3hXLJCqSCVkBRG4OpHw13wvgN7EKWa4WLDMwa850YBiSWDBiDlgZR8O9DW4nbe4bLKb9waLdu+FpJic4JIkSCAOcawKdjiDMBZckjpDZRDD8cxN4oEzM6nxBFaw8DV1MCGhQoI205VxxjGi7YUsRcIYp3bqzBSGhV0OZpknpH8vMu8PxaLfxOHTvF7mPFmUw8EysrmhQMo8Y0A0oOnEzd71nZmNpip0AzEDN/KR4VBAAMkxMiaNtzYCGpuGxd2FK5kFwACzZBQWwPC1yB4go0GbLrPmDXV+9cW4MyIwPiUgEgZgASWkhHJHwqVlln0mcc4QUIugILV1vhXMHlANTJKlc2uUyOtQLmNvXXYW0w5s21Pdi8niTKgZiAogzOisWUdK4M8KV4XeJ7Ri1CIQpC62lQAuRs7yCDqDDKTAEnMTAk4XiovJKh0yw0tBRis+NiBnyqSfF8hyqBh8SjKl9s+UBmyrALASYYmdjMIIXn5VO4vxPJN64iFLlsXAqouZiV2csDlGQAQmg6dbABMwWpN+4Gg/wAVCxOudLaOqiYM6uhncAnlJoXayMYAM6oDlJLOwB0ZQGEgkHvAdgNK94Dxlb6gpbCFnyjUkZyARsQVSN8sSRNR+I8PcG4wunOVa4WIMjJowBmG5ZZHMzqJNgKwUwvLuLa1lm53TbLaMAIGmT4AWL6TuAddK4N20bSLozMVm2im1nMeAeHUgkgy2oJ3EkVL4fgZt3YW33lsBbjMoOcsBGWFECIBkGelD8VcKuzW7doH+7giAmckMEyqJGkgtJEmrY4XER/sl7f8TujmiA127kYaQSCLhJYGYOkhhvShkLNbK2VABJNw5wRqAbZgSx3W7Guo3oTbw7WheZlVi3hXLcdQAvJhBJnnBE01a4wlkSbeUuia2yQDIkMQWmRtofcVKXR6IhZuOWyFEvoUjNaIZfizAMvg7tjrtXV6zaLExgRJJj7xb012/uaev4TDlYFuSUUgtGgy5yfDl8ekzrMCZ3qH/wAPYMaG05I5lhJ8zpXO1TK//9k=">
            <a:extLst>
              <a:ext uri="{FF2B5EF4-FFF2-40B4-BE49-F238E27FC236}">
                <a16:creationId xmlns:a16="http://schemas.microsoft.com/office/drawing/2014/main" id="{B75B5DAF-747D-4DEA-B63A-6A2340DD3D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8442" name="Picture 10" descr="http://www.057info.hr/images/vijesti/orginal/food_krvne_grupe_1200479634.jpg">
            <a:extLst>
              <a:ext uri="{FF2B5EF4-FFF2-40B4-BE49-F238E27FC236}">
                <a16:creationId xmlns:a16="http://schemas.microsoft.com/office/drawing/2014/main" id="{50528CA7-07BA-4B51-9C20-02161395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28775"/>
            <a:ext cx="16557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E7A31083-4CCD-4499-8D0F-CAEB91F6981A}"/>
              </a:ext>
            </a:extLst>
          </p:cNvPr>
          <p:cNvSpPr/>
          <p:nvPr/>
        </p:nvSpPr>
        <p:spPr>
          <a:xfrm>
            <a:off x="3419475" y="3068638"/>
            <a:ext cx="288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182AC2A-3318-40C4-A2FB-8A02ECACBFFD}"/>
              </a:ext>
            </a:extLst>
          </p:cNvPr>
          <p:cNvSpPr/>
          <p:nvPr/>
        </p:nvSpPr>
        <p:spPr>
          <a:xfrm>
            <a:off x="6443663" y="3068638"/>
            <a:ext cx="288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A36471E-2ED6-4F7A-8244-93B2CE14F23D}"/>
              </a:ext>
            </a:extLst>
          </p:cNvPr>
          <p:cNvSpPr/>
          <p:nvPr/>
        </p:nvSpPr>
        <p:spPr>
          <a:xfrm>
            <a:off x="7164388" y="3500438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D3D8F3-D634-4215-BBB4-F0ADA11247E7}"/>
              </a:ext>
            </a:extLst>
          </p:cNvPr>
          <p:cNvSpPr txBox="1"/>
          <p:nvPr/>
        </p:nvSpPr>
        <p:spPr>
          <a:xfrm>
            <a:off x="6732588" y="3789363"/>
            <a:ext cx="14398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ni živali</a:t>
            </a:r>
            <a:endParaRPr lang="sl-SI" sz="24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B2094C-B4F3-4EE4-95E0-967767EC4226}"/>
              </a:ext>
            </a:extLst>
          </p:cNvPr>
          <p:cNvSpPr/>
          <p:nvPr/>
        </p:nvSpPr>
        <p:spPr>
          <a:xfrm>
            <a:off x="8027988" y="3860800"/>
            <a:ext cx="7207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B817C-FBFB-4CB5-AC45-6D44FD1A0380}"/>
              </a:ext>
            </a:extLst>
          </p:cNvPr>
          <p:cNvSpPr txBox="1"/>
          <p:nvPr/>
        </p:nvSpPr>
        <p:spPr>
          <a:xfrm>
            <a:off x="8028384" y="3933056"/>
            <a:ext cx="7920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lakota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18444" name="Picture 12" descr="http://t1.gstatic.com/images?q=tbn:ANd9GcRZo-UIvf8RV4uk9PfRzy-H4Dw7Rd98wmX6Y9zKm8Tf-XSjxFX9lQ">
            <a:extLst>
              <a:ext uri="{FF2B5EF4-FFF2-40B4-BE49-F238E27FC236}">
                <a16:creationId xmlns:a16="http://schemas.microsoft.com/office/drawing/2014/main" id="{06905B6F-4B61-448B-8A34-E6ECF6C8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1676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http://t1.gstatic.com/images?q=tbn:ANd9GcRVCBOXDeBbszOlGLvvbgaC4_Qgn76EB7gevvV1Yrp64R1Hgfzllw">
            <a:extLst>
              <a:ext uri="{FF2B5EF4-FFF2-40B4-BE49-F238E27FC236}">
                <a16:creationId xmlns:a16="http://schemas.microsoft.com/office/drawing/2014/main" id="{FC8B7134-B56E-4E5A-B461-E94D9ECE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84763"/>
            <a:ext cx="20431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565E6F11-348D-4019-B867-668F0E4729AE}"/>
              </a:ext>
            </a:extLst>
          </p:cNvPr>
          <p:cNvSpPr/>
          <p:nvPr/>
        </p:nvSpPr>
        <p:spPr>
          <a:xfrm>
            <a:off x="3132138" y="4797425"/>
            <a:ext cx="2159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28F3D465-344F-4E5D-81CE-B48ADAB7AD01}"/>
              </a:ext>
            </a:extLst>
          </p:cNvPr>
          <p:cNvSpPr/>
          <p:nvPr/>
        </p:nvSpPr>
        <p:spPr>
          <a:xfrm>
            <a:off x="6948488" y="4797425"/>
            <a:ext cx="2159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3AFAD0-796A-40E7-BB26-4400397767EF}"/>
              </a:ext>
            </a:extLst>
          </p:cNvPr>
          <p:cNvSpPr/>
          <p:nvPr/>
        </p:nvSpPr>
        <p:spPr>
          <a:xfrm>
            <a:off x="7884368" y="5013176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2053F-0326-481A-AC6E-65E254E4ACDF}"/>
              </a:ext>
            </a:extLst>
          </p:cNvPr>
          <p:cNvSpPr txBox="1"/>
          <p:nvPr/>
        </p:nvSpPr>
        <p:spPr>
          <a:xfrm>
            <a:off x="7884368" y="5013176"/>
            <a:ext cx="12596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Ni življenja</a:t>
            </a:r>
            <a:endParaRPr lang="sl-SI" dirty="0">
              <a:latin typeface="+mn-lt"/>
              <a:cs typeface="+mn-cs"/>
            </a:endParaRPr>
          </a:p>
        </p:txBody>
      </p:sp>
      <p:sp>
        <p:nvSpPr>
          <p:cNvPr id="12312" name="AutoShape 16" descr="data:image/jpeg;base64,/9j/4AAQSkZJRgABAQAAAQABAAD/2wCEAAkGBhISEBURExQSExATFxUVGBcUFRUQFBUXExQWGBUaGBUXGyYfFxkjGRgWHy8gIycpLSwtFh4xNTAqNSgrLSkBCQoKDgwOGg8PGiwkHyUtMCw0LCwtLCksNSovLCwsMCksKTAsLywpLzIpLDQ2KS8vKSwpLDQsLywsLS8sLCwvLP/AABEIAMIBAwMBIgACEQEDEQH/xAAbAAEAAgMBAQAAAAAAAAAAAAAABQYBAwQHAv/EAD0QAAIBAgMFBgMFBwMFAAAAAAABAgMRBBIhBQYxQVETIjJhcYEHkaEjQlKxwWJygqLR4fAUM7IVJCVzkv/EABkBAQEBAQEBAAAAAAAAAAAAAAADAgQBBf/EACwRAAICAQMCBAYCAwAAAAAAAAABAhEDEiExQVEiMoGxBBNhccHwNNEzkeH/2gAMAwEAAhEDEQA/APcQAAAAAAAAAAAAAAAAADDkkZMMAycsNoR1v3bTdNX5tdPLj8mZwU7qWt2pNeluCty0sReyMQ62JrT0dOllhDpm72dr6L5lFHm+hhy4+pNp+x89sr2ejfC/B+j6+RmrJqLatprrw/sc9HFwqKzWr5PX5MwkabOs4HsOi5Z2pOV7+KX9TvAUmuA0nyfNOmoqyVkfDwsXLPbvLnr0S/RG0CxQAB4egAAAAAAAAAAAAAAAAAAAAAAAAAAAAAAAAA1rSf7y+q4/S3yNhiS4AHFj9lwqJtpp24xbjf1s1f3I/YGk3GKtBLXSy8rfX5Mnj5hTS4JK/QopvTTMOG9mrFYfOrOTUeLtpf36EJWSjPuvPD1tfyv/AEJzEYZTVm3bona/r1OeeyYNcZL5P80ewklyeSi2a57cguCk/kY2XthYiU8qtGm0nfVttcPJGp7uQtrKbd7tu1n7HNg9lV8PVlKmqc6c0s0LOk7xvZxeqvrZp25amqxtOuTFzTV8EpicVNVIQSSTa46trnZcrJcTrpVMyUlwav7PgcEaM6kruCpRfiu1OpJfhutIrzu/biSKROVFY2AAYNAAAAAAAAAAAAAAAAAAAAAAAAAAAAAAAAAAAxKVref+fkAZKvv1visDSSilKvUvkTdopJXlOT5RS/QtB4x8UZf+Ti6yk6CjQukm70u1brWS48I3XQpjipSp/tbmMktMbRorbX2yqDx8p1lhlaV70491vxKg43yesr2OXbfxMx04wtONOUJZJqnKMG3HWU9U2o5bPoupN79b+0sVQjg8JGc6U3FSkouOdJ3VOnF6yk7Wb4JXOnYnwZjOn2mJqzjVq9+cKaikm7Wi5NNyUVZFriknNV6dP3hkt26i79epdNxNrTxOApVajUpyXFaXV+67cm1Z2LARG7W7VLBUuypOTje/et+S0RLnM+di64AAPD0AAAAAAAAAAAAAAAAAAAAAAAAAAAAAAAAAAAAHHCvmruK4U4q/709V8or+Y7Dgp5adaS4KraX8XhfzsjUepmXQ7rkTt/dfD4yKVaLbjrGUW4TjfpJao2bxYudOg3TsptxV3wSbWZ8Hra5X8HvJiMS40KdJ3uu0qXzQjFPjdpay106cOqpDFKS1IxPJFPSyS2HuJg8LPtKcHKrwz1JOrNLycuHsWExBaau7+QbJNtvcolXAvrb1/Q0PHQ7Tsr99pu3krc/citt7ayypxp699Zp8YxTuv4uPouZ0YalmqOfBtpvS3CyX0KaKVsxrt0iVB805XV+TPokUAAAAAAAAAAAAAAAAAAAAAAAAAAAAAAAAAAAABG7bSUYyfFO3rdcPmiRucW19mKvBQcnFJ5rrimuH6m4UpKzM91sVvG42pNRwma3avxcXGC1k/NLS1+di1YHB06VOMKaSglpbW/m3zb6lWqUFSbfaUq0uHdlGM7Llkbto9dHd9Ca2HtKM7wi+CvlejjrZpp6pcOJfKrj4eCGN1LfklzViKGeDi+asbQcp0kHU2fmbSWbir8jowOyZRjllN5Pwp3v5OXG3kSSXyMqX0KPI6owoLkykACZsAAAAAAAAAAAAAAAAAAAAAAAAAAAAAAAAAAHmnxM3or4fERhSm4RjSdV2+809E/I3CDnLSjM5KCtnpZwRh20pZtaUJZVHlOUfFKXVJ6KPDRt30tmO0YwwyrVZKKUFKTeiWl2ecUPiBicRjoRoLLSlJZadu9KF+9Of4evy5uxrHGTtroZnJKk+p6dXwlOUcsoxceFrKy9OhS9oYFUpufesnZO7jOC6xlF3t7lh3uoV54SccO2qrtwdnbnZ8nYifh5snE0adR4jMlJrLGUs7VuLvd8TWOehN36GckdTqvU07EqYmtXi6derKhGV6ue0o2SuoxlbWTduHBXb5XuxhuwTMZJ63xRrHDSubMmLEDvxjq1LBzlRv2l4q6V3FN95+yOX4eYnEVMM5V3JvO8jn4nHq/e5nT4dRrV4tJaLmTyPebb9d7WcITklCrRpRim0u9lcrrno38j1iVaMUszS9XY9nBxSb6qzyM1K66bGwBMGDYAAAAAAAAAAAAAAAAAAAAAAAAAAAAAAPGfi7U/72Vk244eOi1bvKTsl10PZjxf4qzax9WS0aoU7Nq641Nbc7HT8LXzVf19mQ+I/xuvp7o59ub11toSpYaEHGFlko3Weo4271TlGCfL59D0jcjc9YOm5TtLE1LOcuStwjH9lf1fMomL+GOKhCFejOFeSimnH7Csrq/dnF29tDVhd/No4V9nUd7aZcTBwmvScdJfX1KTSnHTie3bh+vf0Jxbg9WVb9+UXL4ib31MI6dKk0pzUpttXtGFuXq0WXd7GyrYWjVnpKpCMn7q55Pv7iamIWHxE4ZHVo1YW4LNeLXHqrv2JKXxSUcDSpYenONZU4xlKrFwhTaVno9Zu/JfMm8LcI6Vvub+alOWp7bHT8Vd7ZQksNTlJKEHVq5PE192N1wvZv2LXuhN0dnwnWqRfdzuWbMknrbM+NlzPPcDuJOrh543E150JWlODm13tNZVU+N+UeS6MrmyIYjEKGGpSqONTvdgn9ktfHLS8afPLwd1pxN/LjKGmLW3L/p/jqZ1yjK2ueF/wueO+JlapiYqiksO5whFNXlUzSUc3ktdPmeoOpGEMztGKV3ySPAMBh44PHxWIqXhTxac5y0StSVvSOayXsWPfbfqWM+ww6m8O7+HSWIa5R6U+rfH04+ZMSbioLart+7EMjSbnzdV+ERNPbdF7UeKnK1HtqtZP8UacFCNlzu7W66HZTrYrauN0zJJp2u8lCnfS9tHUa/yy1rGy9mVsVOl2dHtcQoSnlTUYwi2ru758Ir34Fl3Q3uq7NzYeVJzgpOUoy7mIi5O7u3pNef1Z0ThXk3dJfVKua7+xGE78+yt/7vi+3ue1UKeWKjxskvkfZWtjfEHB4mShGUo1H9ycZQf14+xZT5rTWzO9NPgAA8PQAAAAAAAAAAAAAAAAAAAAAAAAAAAVnencanjZxqOThOKytpJ5o9HcswPYycXaPGlJUziWFdOgqdNv7NRtzbUGnb3St7m+ph4Ts5RjLmrpM3HHhZZakqT4eOH7rfeXtL6SQ5Q6mjbm71HFUuyqLRaxa0cX1XQgNmfDahCtGrPvRp2yR43kvvzfX9lWX5FyPitVUYuT4I3HJOKcYvkzLHGTTa4KPv8Abp4rF1IdlldGK8MpOMU/xOK8R17E2NS2ZQz3VSrNrtKmln0V/urkuV/XWVcJ1e/OTyvhBeG3Jv8AE/U49v1aVKhJ1Gowfd0im5ZtMqSWt+nqWjbqD47L93JSpXNc9yu7Q3Zw20a8qmHxHZVX/uU5w711pfK7O/DVXWiO/BbFwWz7xvKviprK7LtKrT4qKWkOttCqYvdtSqx/091Gacle8ZRy20T6O+l+jNuBlWw2kU80kr6PM21+Nd5c+qO14E1Sm2uzORZmnbir7ll3K2G6GKlKGHq06Lg0510oz4pwjFJ8OJZdtbrYbFL7alGTXCXhkvSS1RHbnbxuspUqjbqQ1WbxWfJ9Wtdea80yznz8+pT32Z24acNir7K+HeEw9RVY9pKUdVnm5pezLQARcnLdsqklwAAeHoAAAAAAAAAAAAAAAAAAAAAAAAAAAAPinUza2a9dL+foAfZX98a86VOFalbtqcrxT++mrTg/JrX1iuhYCC3njL7N2vBOWbyeW606aMrh86J5fIzdu7tuGIownd5pRTebS7trb35H3tvH9nFNSUdG3dJq3XXlxKluXNrDZbax19Myv+dzrxuzu/ShUbnBzSSescrjJxv1tb6HRLDFZGuhCOWTxruc3/W8RViow0gtLxWWbSVtG9I/mVra8ZqaqJVLxl3VKaqp8pNrq+qL1tDZ1R/7biped0voiB2ju9UVPPOvSVuXZyuufFytyOnDkgn0RDLCTRx7N2y73qWT56ar66Ik61KriIudGlKVk+/KOWm01xTl4tddL8yQ3Z3KpZFVrPtpS1SekF7Li/W5bqdJRiorglZc9COXPCMvAv6K48MnHxFG2Ju/Up1KVems07pVVe3dk1dpyeuXjbyfUvhx4Sg6fcUFbgpJrguF09b+h2HLlyObtnRjgoLYAAiVAAAAAAAAAAAAAAAAAAAAAAAAAAAAAAAAABGbyRf+lqtcYwlJe0WSUWaNoRTpTT4OMk/Ro1B1JMzJWmUPd2pknKPJxX8v9myexlPtKNHWzvmuuWWEk/qyv4Gk1Vilx1g/Nq6LNhqVqUE+Sl/NJ8vQ7su0rOPHuqOvD1lON7a81xs7a+pXN4a6lWjRXhglKfq/DH9fZE7i59jF1OSWvmo8fe1ym1bym617qUsz56ytfX9nSNvLmZwx3cjWWW1FpwdKdOClTdm9bNaP1SJXZO0+2Uk1lqQdpRejXT2I+riMkIW4yUUn0ulr/nU+cFUccVBvjUjKEuWbL3oN+atNfxEpLUnZVPSywgA5i4AAAAAAAAAAAAAAAAAAAAAAAAAAAAAAAAAAABhR4vqQm39od6OGi+/NZpW1cYJpe13+TJwpWMqZMXVl96U1HztkVvrwLYY2/sSyypH1h8J9v3dXG8v5Ul/MT+TVQ00t9OOn+cTj2VhHF5nxf5+vl+bZ34dXnOWtvCvZLM/np7G5ytmIKkc+16LdKSWray2snfM0v1KXtXAdnfs2srS7y55L2dm7WbenTRaq56DioKUWldO3J2+vIpu3ZXp02ot3zN3s7SjCSipeeeyt/dOvw0ndE88epFUt5cVKknUpU3Sy2vByU1aOjd9OnBciy7Hxir4ilKKeWMZSba5vKv0Zq2fR7OlGEtI5Vr9bG/djC9jiakbWVWDqRX4csknH+ZP1bN5JRadKjONSTVuy2AA+cdwAAAAAAAAAAAAAAAAAAAAAAAAAAAAAAAAAAABhuxTdtQSxalwU18pXtf1at6FrlPM7LgVvauzFiFUjdqUZXi1xWmjXndX9YnRhpPchl3WxJwrXULc9OWjSf6o7KMLJLkVrZGNcoQzeOMlmS5Si3TqW8r6r1LEpDJHS6EJWrNjuU/eypVpzUaag+0eZXlGLjKNm+L4Pu8PPqWiVVvw/Pl7dSnzoRxOIrSlrCF6MPWD78v8A7v8AJFcCp2+ETzbqkWHDYN16EakX3rXS46q+jd7Np3XlY3bB2XWU3Xr5VOzhCMdVGDabcnzk2l6JLqyrbK3hlgKrp1k5YebvdauEvxJc7817rmi+4LaVKtFSpVITi/wtP6cjOVTh9n1NY3Gf3XQ6QAch0gAAAAAAAAAAAAAAAAAAAAAAAAAAAAAAAAA+Kvhfo/yAAOeh4f8AOhXcBUfbzV3bLHn+3IA6cfEiE+hH7L/3Kn/tn/wiWFvWK5AFcvJPHwddPivYo+6r+zf79T/kwD3F5Jen5PMnmj6/g498vAj5+Gi+3fqgDtf8ZnKv5CPVkZAPhn1gAAAAAAAAAAAAAAAAAD//2Q==">
            <a:extLst>
              <a:ext uri="{FF2B5EF4-FFF2-40B4-BE49-F238E27FC236}">
                <a16:creationId xmlns:a16="http://schemas.microsoft.com/office/drawing/2014/main" id="{35991B2D-679C-47D0-8192-332D27D56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8450" name="Picture 18" descr="http://www.varesi.si/trgovina/sites/default/files/imagecache/product_full/kisik%202.png">
            <a:extLst>
              <a:ext uri="{FF2B5EF4-FFF2-40B4-BE49-F238E27FC236}">
                <a16:creationId xmlns:a16="http://schemas.microsoft.com/office/drawing/2014/main" id="{0CE5D7C9-C750-42A0-AE8C-3B3F368D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img.rtvslo.si/_up/upload/2010/01/06/64654138_mink_show.jpg">
            <a:hlinkClick r:id="rId2"/>
            <a:extLst>
              <a:ext uri="{FF2B5EF4-FFF2-40B4-BE49-F238E27FC236}">
                <a16:creationId xmlns:a16="http://schemas.microsoft.com/office/drawing/2014/main" id="{EC0DBAE9-C220-4E1E-A078-28684D77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FA5B6-D94A-49E0-86CA-4A826FA2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STVARI, KI JIH PRIDOBIVAMO OD ŽIVALI: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8EE0-443B-465D-B450-CC83417A5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Krzno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Usnje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 descr="http://t3.gstatic.com/images?q=tbn:ANd9GcTBfJEw9sqqaSIGbiNJ-ZgkiLaelSyMOIth6vuFerupZn8YLtLjtg">
            <a:extLst>
              <a:ext uri="{FF2B5EF4-FFF2-40B4-BE49-F238E27FC236}">
                <a16:creationId xmlns:a16="http://schemas.microsoft.com/office/drawing/2014/main" id="{EB6B8B96-1750-4C16-929C-A3124E15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92600"/>
            <a:ext cx="16192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t3.gstatic.com/images?q=tbn:ANd9GcRKq5S7Nj_RsdWZa6Ba7Ut4eVieit3RR-6wOMy3pw129uXwg_aN">
            <a:extLst>
              <a:ext uri="{FF2B5EF4-FFF2-40B4-BE49-F238E27FC236}">
                <a16:creationId xmlns:a16="http://schemas.microsoft.com/office/drawing/2014/main" id="{18BF886D-4A44-49F6-BDC4-5490A3AD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3034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rg_hi" descr="http://t2.gstatic.com/images?q=tbn:ANd9GcT1ZCKZmJxZoDfMJMrTsr7y9-POaTVyysbabud1mwyriPxRJ73G">
            <a:hlinkClick r:id="rId6"/>
            <a:extLst>
              <a:ext uri="{FF2B5EF4-FFF2-40B4-BE49-F238E27FC236}">
                <a16:creationId xmlns:a16="http://schemas.microsoft.com/office/drawing/2014/main" id="{2C411C54-883A-4582-8EB1-261D3475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20161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rg_hi" descr="http://t2.gstatic.com/images?q=tbn:ANd9GcQ6shKFc_EqhG1PKikSDWzyGb6GfnOlHR9jwtWMKOgkEEuNFg3aZg">
            <a:hlinkClick r:id="rId8"/>
            <a:extLst>
              <a:ext uri="{FF2B5EF4-FFF2-40B4-BE49-F238E27FC236}">
                <a16:creationId xmlns:a16="http://schemas.microsoft.com/office/drawing/2014/main" id="{5984D96B-8D2D-4BAB-9DD7-4264703B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1512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 descr="http://t0.gstatic.com/images?q=tbn:ANd9GcTrR7KskGN8L9pWNtNGWVZ7tQdY8MW_Lb1Md6Dz0s1NKb0VlLuh2w">
            <a:extLst>
              <a:ext uri="{FF2B5EF4-FFF2-40B4-BE49-F238E27FC236}">
                <a16:creationId xmlns:a16="http://schemas.microsoft.com/office/drawing/2014/main" id="{B514667A-14E0-4FFB-AE63-ED70BE00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20491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http://t2.gstatic.com/images?q=tbn:ANd9GcR9TUKdIW_HPQe6BOgBc2FfJwgp49AlAfd_epmrjC_wgmO4JTgy">
            <a:extLst>
              <a:ext uri="{FF2B5EF4-FFF2-40B4-BE49-F238E27FC236}">
                <a16:creationId xmlns:a16="http://schemas.microsoft.com/office/drawing/2014/main" id="{D69E6916-C16C-4694-913D-9CAAEC5C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19700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rg_hi" descr="http://t3.gstatic.com/images?q=tbn:ANd9GcSP-dzNnirzGiIaMfioGk8iYfgbVldpq4mpHbbykiATBqyI89ibwQ">
            <a:hlinkClick r:id="rId12"/>
            <a:extLst>
              <a:ext uri="{FF2B5EF4-FFF2-40B4-BE49-F238E27FC236}">
                <a16:creationId xmlns:a16="http://schemas.microsoft.com/office/drawing/2014/main" id="{5DACB67D-917D-47C0-A7AA-8F0AB256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16906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F06A-7A9E-4A8D-A439-DBA92EC7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Stvari, ki jih pridobivmo od rastlin: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C314-DE6E-486D-81D6-FD2B99EC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2875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Kisik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Blago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18" descr="http://www.varesi.si/trgovina/sites/default/files/imagecache/product_full/kisik%202.png">
            <a:extLst>
              <a:ext uri="{FF2B5EF4-FFF2-40B4-BE49-F238E27FC236}">
                <a16:creationId xmlns:a16="http://schemas.microsoft.com/office/drawing/2014/main" id="{D300E536-A1E0-479B-A540-449DD615F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http://t3.gstatic.com/images?q=tbn:ANd9GcQ56eNR0KvoxMonpHtFtEBceusoa4amSJZmhmp7ot_oYIbvFfWvJQ">
            <a:extLst>
              <a:ext uri="{FF2B5EF4-FFF2-40B4-BE49-F238E27FC236}">
                <a16:creationId xmlns:a16="http://schemas.microsoft.com/office/drawing/2014/main" id="{0C05498D-71AE-4DFB-ABC1-F2B268AC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0161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http://t0.gstatic.com/images?q=tbn:ANd9GcQAObnmubhfpYVBV9_CkWVvnEOf2BmcuesKvZ5xiqdsNjZFV6aA">
            <a:extLst>
              <a:ext uri="{FF2B5EF4-FFF2-40B4-BE49-F238E27FC236}">
                <a16:creationId xmlns:a16="http://schemas.microsoft.com/office/drawing/2014/main" id="{9FC06EF9-0F4D-4CFF-8505-08C6E812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08500"/>
            <a:ext cx="26733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://www.mercator.si/_files/39951/jabolko.jpg">
            <a:extLst>
              <a:ext uri="{FF2B5EF4-FFF2-40B4-BE49-F238E27FC236}">
                <a16:creationId xmlns:a16="http://schemas.microsoft.com/office/drawing/2014/main" id="{B935128D-896D-49BC-8740-921A63AA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://t2.gstatic.com/images?q=tbn:ANd9GcSkd9S4FxsbgwiT4ZuCGxnKL4VOow_-utpzVZrSrC2svJZLkPXpjg">
            <a:extLst>
              <a:ext uri="{FF2B5EF4-FFF2-40B4-BE49-F238E27FC236}">
                <a16:creationId xmlns:a16="http://schemas.microsoft.com/office/drawing/2014/main" id="{88ED25BC-82C8-4FE5-839B-6BCC8189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9161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B4FC-8BC0-416E-AA4E-83F1009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Izginjanje živali in rastlin: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44C0-5D79-4BD7-B490-8022C58A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96975"/>
            <a:ext cx="903605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...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posledica hitre rasti prebivalstva      večje zahteve po hrani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Vzroki za izumiranje vrst: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kmetijstvo, gozdarstvo, prekomerno izkoriščanje vrst, širjenje urbanih površin, onesnaževanje okolja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ekocid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11EB54A-D633-4E5D-B4AC-A65280136D4A}"/>
              </a:ext>
            </a:extLst>
          </p:cNvPr>
          <p:cNvSpPr/>
          <p:nvPr/>
        </p:nvSpPr>
        <p:spPr>
          <a:xfrm>
            <a:off x="5867400" y="1484313"/>
            <a:ext cx="2889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365" name="AutoShape 2" descr="data:image/jpeg;base64,/9j/4AAQSkZJRgABAQAAAQABAAD/2wCEAAkGBhQSERUUExQWFRUWGBoYGBgYGB8fHRsgHR0eHRwYGhwdHCcfHhwjGhoYHy8gIycpLSwsHx4xNTAqNSYrLCoBCQoKDgwOGg8PGi0kHCQpLCwsLCwpLCwpLCwsLCwpLCksLCwsLCwsLCksKSksLCksKSwpLCksLCksLCwsLCwsLP/AABEIAHoBnAMBIgACEQEDEQH/xAAbAAACAwEBAQAAAAAAAAAAAAAEBQIDBgEAB//EAEMQAAECBAQEAwUFBwQBAwUAAAECEQADITEEEkFRBSJhcROBkQYyobHwFEJSwdEHFSMzYuHxcpKiwhYkQ4JTY5Oy0v/EABgBAQEBAQEAAAAAAAAAAAAAAAEAAgME/8QAKBEAAgICAgIBAwQDAAAAAAAAAAECERIhMUEDE1EEYaFCUnGRFCIy/9oADAMBAAIRAxEAPwD6L7e4dIw9AlJURLSQA4UpaCkimhTBk/DIC5aQhP8AMlj3Rolf/wDMY7jPt6JuFaYjnTMlKDW5VpO92cRPFe3ss4lKubLnlKI2AE0H5jzjTTQJmr9p5CXwyQhPNiZYsNMytv6YJ4clCMIhSkpJRKD8o+6O3SMf7S+3CFTsN4dkTPE5t2KRa/vGF+D9uF+HLQpQylcrMMv3QEqVV3ulXxioEze8MwSAtKcqeVMzNQXMxntrkVEhIQZk0ZUskqPujSXLH/ZUYjD+3CxMmlKhfKCf9S1enPftFWC9qZilYkqmUUCBoxLjysPhFiWR9OThkMOVNthC/BykeKeVF16D8Q/WMtgfab/0wdeaiSOarsCzFyResB8G9okCcgq5szqPM4D5VE/C0WJZH0LCYZGUcqbfhH6RyTJllaxlTQj7o/CDtGT9nvayWqi1gDKGc+R8otke1kpE7Ec4KeXKzlzkS5ixKzRiXL8ZQypohBsPxL/SL0JlGwQfIfpGawnFZa8XMSVglUpFv9UwsOrNHcD7QynIzAAnK+m1/oNFRWaYSJf4U/7REVJlB6IpegjPyOKBctXMQQkre4Y2toKiEkjFjxFBKwwI5iQczipqWqRZtocSyNgjGyDM8MBJUz+6G9YDXx6QFKBCAA10/oDGSmYooxKjnKilFSDqz3GlfkIScQXzkZwTlSSd+UH4bw4ozkz6TI4/h1qUkBBYPRN6OdPnFKfanDFRGVNA7sP0j53L4goJ5VEFQILbA0FOggeXM5y5PrWHFFbPosv2wkKVlEoEGjgD5ECI/wDlcnxCnwwEijkCt7Bugj59TOyVkVVodEuH63grGyVCasgvlCFPrVJZvT5QUitmt4n7RJygpCAHZg3Qu7bOPIwSOOywHyoYAOWGw0a5zXjC4iWQhOYmhRfZSXJ+HnBk9TkE8pAUd2ZKQGq1SN4tBs0uJ45LJCUEZizkoDJD9hWOYjiqUqBPKSkNRLMbm1d7RjZBLgBThQYuNikkV2BfSxjs2QtZ6JCEvoMwBT6tESNAeNFc9I8RADOKBItaou8LpnHfDm0IVzHRx5PrCcyDnQRQ5CVN1ISCG7isSx8jJMUbM6g53oBbcKaER1M9uFBKWSjNryJI+Xl/mJj9oKhUypbMaZR62+EZadhnDuTyF9ahwx7tHp8lkhxo7dMr3iE1c729AUlkpI1dI8xb9Yql+2qETJh8JI/ictEmhq5o9ASB3VGcw+ESqapxQVcVZ6p+FIrxOHSTNy2D015Upend4CNXM9vklZ5E5dGQml9xBh/aDJASPDDMHOUetoxE+UkKUSCCpikUsVEfBoqxEkCUFAEaeaTzfMekWiN9O/aPIbklJNRcAP6CFp9sFmcSkS0pIBYpBFv7GMiuQ0oKIZ0pI6uFFx6ARFRIEspNSl+17xEbiZ7XLmIW0qWL1CQOj1Ggcwin8WWqWorCFkpUlwOo27G0KkzVeEpVnLUoKj3elKwKAoIJNAzh+yCf+JiIfSOJTTKTkSlI3CRoHOjjfpXrA3E8RMMxIKhUqAYAWvbtC6UlQQ7scwArWuYWPURLis1edDm7EbjMA50vd+sQ0H4/CTMvOxDlLGhdjoNHH+KQIMGCpABBzBVtGqaUsKwJOWoukkklTP5P6HM0WS5v8kZqupL+YGtqE36QEQxIr7trUvUP5VEEzCoUoN2AcaAHtFOMWVpCnJGcp8mSTq9/qkXlQTNIAUBlCvMh2r2PnEIDIKwHFqqBpoesVzJ1F5h97b10/ODZEgGVLVeinbZ0MP8Akr4xGdJovKwHiLUlmIohVG7C/eIALE4gFwAGDMPruYhNRUNs9ugeJKQXTSig/oDt2iKZLm9MiTtdg/a9YhB1qZ6D0iKxW20FKCUpUaEgpZuoU5fyHrHeIaEO/hyyX3YfB6QEBBV6dfhEkbM1enWDJUiUDMBVoMrA3OanXSBZQDiv32toenrERBUshZBuHfyfaLkYQLAOZCe/rt1bygvictIxM5v/ALjCtOU/KsUcPw7ocMXJupvy2YwEG8SnHwVB/qn6RYGK0nWnyVsOsDY4/wANXb84lLnnMhtLjyjM52tAolmPWM4r8Oqf1jshHuHTKD5s2+xgLGzSaD57tf0gnBTyUprTKkfD9IstFRfhQeajc2/SPYRdV1bmP18YCwk50rB/E/r/AIi7AT2zUu8bUujNBuFJyA7BPxgfhoKlgPo/y/OJYOa0tmqQK+n94FwmIyqDXys/VyXHoI6WHYxwiScoGqQ3maRNKlBUxjUNb0/KAsLiSyS/ut8CY6ieQpTagP6mKyD8JxBYnlV1AAMdfepWkRRjCWbpACZrLLbD5mOy1M/d4ioaJxV8zl0kD4/rFKZoJr9UgfNWIE1hsKDhMSAeY6/Kmu9IjiZ6c5ZyGat7AQDmpHZpqTBaGguSo5MzsHUPgYgjGNmsXp8Tb4QNVmiOUufOC0VBSseab1r3/wARdiOMKUpVBzFOm2g6VgEJYvEZizBkNMMn8UUpBSbOn0SGAiS+LOVUYKDM8L8h1jy5RNobRUxjh+OFMxKmcBSlAE7j/PlB6OPp8JaQMpIkNU08M/nGe8A7GOy5V3G0FokhnN41zDLolh/+UK/ICKcbxXMZrWII7jxQoV3b4QtVIO308cm4dWxb4RWhoOTxIV5RWnYPm7O9H2j0/ioLjKLJHYBnHTUecBrwxiubhy1HrBaKh3huNpBmDJQpDdwlY9MygfKKMPjkBRVqWJfUsH/MQuRh1Vp9fRilMtTmlQf0gsQzE8QzKS9mSLVoVfrEsRjHlgOXdVKNzKUTbuIEVhjSlY4ZCjQCDIg4YxXhAAUyMf8AYUwOjFMkMWUEmxb8Y+RBiQw6spo1PnAU3DKCrFmaMqRUN8TiAmQkJtnST3yC7V0eu8CzOLnKUj3cqB55Akn63gLwlMXCtdDFSZJIFDt8I1aIYo4wAhIyhwpJJ3ZZUfyEVcT4sqZkJuEpHoYClYdRFAYnOw6iByqpq0WSItnY9ancl3BFdmHyEQM3nQ5JZV/ziAw68tj5iIHDrocpvtBkNHkziGD8rkt1a8TONLkvenwP6RxWDXolR3pvEV8OmAgZFbih6xZFR6USw5rA09P0ES8ZrHRb9y4f0Me/dc1iRLU25BEV/u6a7FKg9nFfjFkRIYw8vMaWL2oYrSsVD0yt6UaJq4PNryGge2lY8eCT2/lqHlBkhKM3Lf7w+A/vFk/GFVzoPgSYsVwacARkVfQfGBpmCUDUH0P6RZIC3C4xveDupJ9Cf1MQm4s5yoUdRLaa/rExwmY3uFtwO3nHl8HWFNck0Ad/RoskNE5+MKpqlOA4UfW/wLRRLxVALsGiz90ruz0+unpHU8Hmfh+I/WLNEF42aouB7p189/yjmGKc2zM7irR5c6ru/Y/Hs35RQMVW5t1jio6oRlNkpcZXLu3cf2J9IqkSinlKTQgmm0UqxinbUGhf89mia8edm2jNNDo7LzJKuQ1Aby7xchOUWOp1/RooOMCAeUKce+on5A1qY9g+Lkg5wkBOpUAO1akvsDG9hQww4ZCT7woKGvmNIpTg1JUks4AY5a1c13YA7QBP9oJx91IS9qP8wzw04JPXOSc6sqhZIDODsG3f4RObitlSZZJweWh1JYsSBUmpSDvEEyVNnSkmjEZS4qasWpDbB4FQBGc+fwP9hCA4+Z9o8OaEhIWSjMKi4STlamu0Zj5cm9joYo4asrcZWytY7vaOJwqqtlVowIe92OnnDDBcKmAfxpoWkimV0/ENRusFLwQUKKIIsAu/dlVbYxyf1G+S0AysOizgm5BoW+MSmYBWiOXRQLn0ZvjFGDMwKrJUsPVWZBYbhkgH5wRjFJSOQqQq4zgt2IBD+sPtldWIOrDrcJEtT0qUEgdXSQD8Y5jZZlsxSVkFWTVhcgbCrk7eUDSDKQ+dlk6o5AxHukP3vFOWWFFSJDKAofFI0/ClGx3jplKwGmBkpmoEyWQoFxaxFwXI0tHZ+AKazVBCQaKcJFX1Ufe6N6xnE4ky1kS5axMU5pNBSWHvOQaC9W8oJ/eiilKlLQoFr5b2YsG+MDcl2I5k4VBD+LlYkHMB6gkpdLatFv7qVUpKH0CiG7lluOwhbiApaGzlO7EU6CloClLUlWZU3PlNOanZsoB7QJyfZD/G4AkUyiz8w8216QOrhdDcbWLeTfnAx9qCHBKQxYMlR/7AQEOLzM7+M6H+/LS+1xW1dhCvZ2QbLAE0ylFSgbKsAwdjd/L/ABevhastWUehIDaCof8AzC/96kkVF/eCUnMOlCPKIoxWIdJVMlplhyzy5Sm82fTWsTy+QCZvDFFH8QlOWrpY0FXYkMYD4TiEzlqR4k1gxAIS53difraCRiEp5gkkFvuhQ1/pId4rl5S7JV5ga9Kd41bohuoIBZIBLUBUfmDQdWgWbikAgeEMze9neWG6gu/pAcxA8LLlWrpLBKvQfnHMDNClZRLWGA99HzLGo6xngQqQmUaczmpGZXnUC21YqmKzKdSDLbuoKGzgOPqsEYmcEFigq3yi3kWfy3tFcvI78wepCSad9oLfRHVTUWSkgt71f16QvwGIUCUqebV1kBsoIpap1f4OYaJmpFCFHV2+tTHv4bu1TQ27X+D9YlL7EgYTkEhOdImC4AUxGwz69ax3H4gy0goTnzKY190dGEHo8IBiz3Y1/vFC8SEglM0IFmHKbVYu7633jKlsjypsop5V6agX0exECODlUokrQ4dNq6ZfOPSseEsBzEGpUz9C5UTTv5Rd+/zUJRKsQ4Nn1LUvXyjW0RBS8yMoXMA/07VDcwp5wR46wyUFYcPRCmYvVwphUHUmsK5eMxHiJX4ktSQXyZQBtomvQ107Q2xXElTUvnVKN+TL6OQSRfSCVoSeGTMCc3MBldiCDv8AeVvsdoj9nnTBWZkN7pf4H1ivBzZ6V5fH8UqsCEk9hl10bVop4h7RYkJ8OTRRPNMKEgp6JzAt3vbrGN30VNhc2TMSoJJWoNpLJR6A08oJnyJnvJWkKYWvTd1AeoMZbDTcQFq8d61GqRXcPRn9OkWInzFEqTzAapDjzJHlURpwb7Afy0zVEFc5II6ivxP5ecSxaZahzTU0ZtQ971jPpnTFcpCVBiGa2poGoOveLsFjlhOXw5YZgHWkadVAW/KMuDM0O3zMfEJBqzUDWoRCriEuWpeWYqYyXKSHIL63oerD5PHE8TKAAEy31JWggOf6VH4ekDYriqlCye6VPR+zilGqLwxjI1VcjZCUhIZU4BjUBJJ0q3fWIBdmE8sAQTL06Fneu8D4TEkIcSlF/wCosezmvpvBH23Ml0IJOoffcXY92gxkYKFJJtLnBjfJl/3PUjfeLZSlTa5pjJplIYdvet0iMufMmOMpllvupJINmOZLdadNIH41MxaFASc6wR+BISHNqipAba8Cvg1ToJPDCGdeVArlSdd7N6NpePTOEylFyQrq4PxhVjxiVKcoUU0LVDEiqQzBgXrbeL52EnqPJh0KDM8wgEnsAImmuxqTM8ueQ4ZQboT/AGFxXtEftndm313ZusDjiZCnYGn3gD+UVpx9a5W7At22j2mRnJxZZ6mrlrO1rWN6xZh8YAoA0d6+fSFyMSKlLgd/kIsmcamh8qjW538xtA7Ic4mQcpamrkFx2pQNV/lAaOEFROZbAAqcqe12o57/AKQpGMU7jMC1wfUPEvthvmJO2b+0FMRzK9qDLTlTLJIDOpVu3K/xiyR7STCqktBBbUv5n9BGfmYg6FhtU+sWS5pP3SR1H6wOC+Bs3vB1TZyQpxLqXBBanUliGIMVY72bXilhSloSgZRMWVJBYXygPYF3LfKMUlJu/oW+QrFSkgf4D/OOfqadp/gGfW8DhZC5SCJ18oUSZYYqqEsxLmlDBx4Nhj7xUs0/90J8rF/lHxYltBvUs3wiyVMFCpQFXIHwIaMvwu7T/AH2hPs/gw2aXmNwVzplt2zNt6xRM4Nhswyyk7UWojqarfzj4/P8MsQXOrp/MmOS51eUkdnB9a/CH1z/AHfgqPsKeCSDaU3ZR+IzVF/7xdI4NIr/AAUjbMCq1qKJB6bx8ck4tQJOfK9yCp7U92r94IVjVqTWcW1dSvQggP8A3jlLwSf6ho+xoRKBICUpdwSEgCrE1ao7Uekcm4OUoVQij3SNtjWPj+C4zOYpRiGsGI06OW26wz4fx7FzOWWuYpSRXlDFur6xyl9PJbsKNoeKyEeIMq3D+7JJCaGzJqAAagNT0ngUSsSnOllAFqy0psdApLvV/p4RrlYxQSV4hbBnAzONwyR+b03aC1Yyaj3pU6aoCg8ZSAAzgnLLe1XKvODFdMR4rACVmUQFpY3ShITrdq+bflC2R7V4YkJmGWnT8RYGgACSKOP0jN8f45PmEyxhQgAhyTMWot1mKIGrBg9d4Tq4dPWsFS0BKn98BBfZiznbLHWPiTVyZUbmTxbC4lbSZnMnRKchJe9SAqjCog/GYsygSsy8lyczPTR6b6tHzVZ8JaiJ4lqpVChe7ctIAxwK1HPMzGpCpkx3sdH+H5Rr0JvnQUfTMH7VyphUEIz5QXKSC3qAwbURGT7RSVtlEliSkErq+ZjQh609XtHynIzspKgKOnNFhmg0ykJ6C/nD/ix+QN1xHHYYkp+2LlupzkdNyaJ7VswtEMP7Toly0SvEdnAXk+6LEvdTX8ow60JCgySz6jTyVF+IkVchLNR1F+lKxv0KqbNG2xOFmTF/zwlBS4WSltajKq9vvWr0hdNwWGQAlWNQFVGYJzDzDKIA2fzjNNRxLSBRjRn35nMDiXV1ZcvQ16ClLtCvG12FGrm42TJYJxfiB6iWhNANXUbku/eODjuGbMJRNS+ZdbaNTa4p5xlky1Bj/DT1I/WkX4aesuwQQHqEi56s7a7RvD7iN5nGJRCk5FAkuCkhTgaFLi3kDdoVzhmzKVVzVwxJqxAt8TEZ0pb8qTtyv2f1jxkTFj3GFnJOl69OkOKQjST7ShEtMsplzAAxJTW9iQQDs5iyV7QoQSUyUB6pJKiBXqSHOwG0Jv3esBVGAvofR3hlwbgU6eT4aNnqGqNyQHYfCMNQ5FJvQYPaE15Zea7EEk62J+ECTfaDEGyUJ2IACg21Y0uB/ZbiFF/ElJGrKqO+R6+cCY7gErDLSJs+UtSqDKvM2XRQ0fc+sc1Px3SNvxtK2JF8YxAABmKSaigAfqoAAE99PjCTxqeA2dRF3I3O+usaCZwJTUUhAL0ShJLHV1JB0Fj8ogPZ1JWy+YBqZq1fXyMa9kWZoSHjk5v5jKvQ2136A0/vC/F4ueaqnqZT1Ni92q5MPz7MyiSFCapWgEtwepVma2xhnK9mMOhITMSKVBJZquTU2PcCnnFnFBRksBiZ6VAonLVyqHvUAVRQLk3DuNoHn4Bi2v4QlqHWrlvXvG8VOlyR4WHQFO7BI9LAs5a+0D4rjUxAKFzETctMuSWQ4DVK5ehjK8rfQqPyYiXhAQaEkVLAW+m0ji8OW5UHuE/TND9HFpqSFfZZIcVyS0jMLuCBt5GHWD4omYhppVhGI5yBlLuzOL0diY1LyNbokrdGHRwuYSWSs7cl29ILTwVaCnOWBLlwxbp5PH1PDzeGy0ZTipMxRFSuYmtNgQBWrdYzM/7Ipas02VNmIU6UofJlBoS4KS2wJ73jjH6lt1T/AKOvoaV2jKYyd4agsAZV5glBdmsC711B84GlY0hOZVHIHKo06tZqfCH2MwklSi81LsyElIS1WalGhcjg5mOkJTle+cAd6A9aN+cd1ONbOLZWFzFJUJZmqSa8q9DvWlQI5L9npihmUpSSakE17msdw3Cly1OjOw5cyGUKjcaNGqwgnZRyTD/8H/7ecUp1wZMenBEB8pNnAqr5RZL4MogKFBeoI9X/AFjX4fD4bK0ubMlrfRRXUbBSAfQ/KDcLhAEMSZiVVIUkJ906gEDIOxc7xmXmaNuNGC/danH8VBJLNt1u4HWLpvDlBnyHq4N+xIjbjhcmSFKOQhRDEZAamzB7E+T1vQfE8Kkg8syVLKgMzq5SX1Bc1GjV6Rn326MWYlfC2Z5iNaZg3a8dGAQLhR0elX2Z31tGvxPAcGM5RNQVhkkKflWXf7oo9KWL3YRVKwMrJzLKgArMUhQTLbmyheWpoKUPWH3kZ2fIkILKSpIqAoLBe9mG+phfNXLSpLEzBqEkg00cuPNofheBTVSlTSdbqYVAAcgbVcdILVwpE8qK5QSgKDqlkgZAkcocpSFWIoSa9H0p1zZGUVLQpwCoPYFiBXVQOg6X0imZgWc1bd9Y1vFfZrCS1IATMQFVuk08zmLgakMTA6+AYYpKvFWliwDX2c1AADmj+UbXkVWBm5GHUCWJDbtDSRwNZIzkpWbJygPR7uL1bWlhBsrDSB78zKAGysovehUU5RYG+pj2AlKK6IzsKKQsEgWHukhrCFttaGhXPwIQ5MxGavK566gZejOamKkYcl6oIFXBBbqHD6d+kMJqyVKWtGYqpVlP1YG7sBdoqkjKyw4y9EUN2IIOm/8AaFXQAqUJI++Bat9y7fk8EYeRKBClk5BcMx3atK+RrHZQWtQPiKADAUvegZgz3i+dwoe6xK3ZgSQDsz1Ng3WsTEaYTiuAQVFMtRWQwSqpqaOVUB6pbygyT7UyZaUoQyCaHkonTQ0NyfjeM+cOg5kLWqUk2ITQNuHd6NQ94GwnBUZx/F/+RQW8uavYGOT8UXzZUPsT7VTlF5a1AgAe6VPeqiLHoK7tAn/kuLWn+atQJNUoAHqQDEcVwtk0mpa9DtowLudQx63oqnSVZgCSoFqZqBhYxtQjWkIzTx2akqHiLWwUTUnLpWl9P7wpxHEfEU8xBWW94gkt2ciLMPJSCcyQ5I+8STvdwaHX9YOkiUwIQnOkkhw7kaq3ajDV7GGlHhAKEy6OlClFmdmA6gxPMwrLcAn7xISbGoHY3NxDZRS6TlAo1aparkgCjWYDZrRyXJEuqMqEdySWpm5modC2rw5FQvmYNYBAls7H3FHLXQ1FgNLGJS+Cz1kBgSp2ow61b69Y02DxAYsvMzciiyR/VmLAX3For42pKQHTNCrrQlyAWdzUps1jrGcmaUASV+zPGiqpJIb8aW2H3nvDMfsqxYS6whywASqqfix7P3OkZ6QVIOeUuelqAuABrZ60D+ZjWp9p+IlKEoxSgcqkqKxLfdJZicxFIy3P5RvGAs4h7FKkhliYMtjMTyqe7Eba10gFXsxYrzEkMBXl+FKVfp1hjNkTyp5kyYsqD5lHO7EkNzVr2ra8cw/ihwqhNApSTmD7OttxQG4MSy+QxSKOG+zEsEFRzJqC9Wo4ZoZJ4bKyUTfUatrV6im8V+HlQtl5g4NFOcpJqwY3aw1iGblZyKgFrdTV6afnvmUZPsKQUmToGJZgcoo9S2opWnTaK8TNlpUpMwmrMQCXLV7VamoilclwUFbCnMD2qwq1Bd69KR5KVy1ZkLDgMPdJNahyO23SLE1GkDzpQJooFTjS12o1LkX/ALQwfH1Yea6KFgCCl85rTQsSoc3SDBjkgAkqW5q7sS1mIABDX+ZiScRKzEhBWaALJDghnY76V0EZrVNWde7QFxT9peMXmSkokIcglCXUafiJetnDd4xfjF22+esbBXDMKgZ8qy7NlIFKO57F6/GOq4bhQbKRsCdL1UQwPR2jcFGPCMTylyxLgOMzZTg1H4VVFfvNYUFI0OB4qlSDmTkUSScw+ILUDcvp5iHDJSopLGtdhSoJbyO0F4fCi6EBKDRyo2DPXbUd6wSpmMaDRxEB1JCC5uDWr6d7PttFaJ8sqo2XVpYF3sQde4eBpQUAxSS9qBxqBuLENZvKPJkqWHBQU7UpSxrfc7lxSM0kIZ4iScoUU1rygZrX1Pz6xGXhw+YgAigzJZjewNQC16x5fDJQlJMpaCFEOlWZKgrUe4xq3MmkdMhBHMlYWCGcO4IBNXcGgDEHvGX9mDOzkrJNUEAPmKa1a7GjfDpAk7DmYSFIzglhlUrKaVPugBPY7x37DLKSWOVDlSiohI8hVSjYJ32qwGWZneWooQQzkChepYEhA8+94VFmQVXA5ZciUUgseZz/ALainfpWLZfsklJzGZk6pVbveuwdyzRbiZRQM32nIRqop2cAIQSa7V+RgfETFImiWuapSpYCWyKVVnUQSQE1JS7OwqI6LJ9loul8EmIJV4hNCRnCbAF3U502tXaDMPgFygDmBUQCAUgp+IYjqQ8Apxs2YsI8KaqUCpJQnNWzhasoNyKANZ3gqVwSYlBQtCpZVUOpTHdFdSDvcRO1yxQbLSFn+IMqHYiWTy7gJ5dfox2bhATRJAFBlmqYsbioofrYckcISCCJYCS1CsqdqGjsCSNaVZoKXgUILMP+PyP1rrGLiWjKnjCRZGVmpV+pYig0YktEpfHLnOQDYZzpcsBXvFS8Byjkl5TRSmcg3YKYMbhiYmeFJQokplrzA0UFJSkOKu4qOmhjrlEzbODiQzEpYkgu6lHqdL2/WKTnTz5QliCk5i/T5wxw8idypl+GGJNAybEVPhsxGh+EPuH4gGaBisRh8MkP/wC2hzoGo4F+ZvnA5xQpXoyEiYtIJTkSbG7vrcU62iM/iKjSYtSwRQO4FabDoz6x9DxWEwCk82PlKoA7S3pdXNc0uxhZPxGAlBQlz/EUQpmlhSa1Ye6A3c6bRheRPo363RjlykgAlBDh8wDmugro1dqihjszhswJz5MoZwVrCSxsct7CwBo+0aRAdImAAIIBTQA5qEAhJZ3+qRT/AOOOypiSXch1HUtQGrvv6xp+Uz65PgQSMPiSgqS+ViDmq41YsaVrpd7RCTxSZKqUkvajB+m8aLEcNlAkZFA1fKrML+6p1EtpeK8NKkpmABZJLBIXdJerZSAxJ1oPKFTvonBoUnDTV0AJT7yzrl1JJLBrVasaHiPCMAnCq8PEnxLsUlu2Yj3jRiWbpWAZ2JlLDEJDqDTACElgffSKgFzzJDbpN4nM4awIKSGbMkKAuKKck0I1cA6PG8goTYaaUBYSxCgxBY9HBBZw5qIbcS9mVplJmy50uZLUwKgoEhgXCkAEghiPoRzAoTLC0uplPlSkukMxKgaira00Mbv9mnGEoTMRPOWQkcniAFNy5JCcqdSHMbWzLPmE+eVNlZxS5q1qjcekTVNWlhqzkv8AVCNI1HtsiWcbMMuWPDWoALSPf/EAopa7nVgGcswzyUAr1o75VFJ/qLtsWcwMUBfa8imWAdA1SkMKEPT13gjEYuUpCSAM5Urm5hoAkUH+r1EWjCoBPLUZiCwcuGDjXQ9L6seYdKkBRKgCtgCEhm3AJp2jNkCYfHKSokkLzAApOamoJIDFXV9Wgr7OVKIyLKmCsoBowd2AD/INHEpzJU+bK7ci73qR1NXtHZWJQmgJoWcAgh3dgw7NT9WyLvAR4YVmBUXdIJKg5stLAV0Z7F9YhPTYplkAFyoanYAE613ioSFEqUlSfPlu9au4od9HNRDfDSVSSZeLQtKSxUg8twGynfVhd7wiZ+fiip8qmYir2vSnSLPts1JCkkBIJLKq5OivxC1IfngcjEFJlqyFmZUweWU0Fr0FBSrQBj/ZxUogCbLJVYO42Ybv2a8RC+RxBScwASAXOxAty6+UPMHj/DSkZDzAOolQLamoB9PjCiZKKAoKcPcDYWelqatEZICVEpAJdzmGlzd/od4y0SNBM4utY98BPu3UBUEEKdxUG7ChI2cQT1qBpRJfMkPqyVFQDOah7UZqwsnYpw+RDPQJ0rc3+nrHUT5KVpzEuoPRnD6XrpQmKhsaSVrVmPhhS2f3UjlFMwobE9Gp0i/E4xapQTLlpBBqczkjZjoCAzbm+gi3mFJzAFLNUkPb7po7AENr2a9E8qSyWSW5g71tmLuGAKqj9WzZWVYnGyaZioEjmAA2Ao9KVDODakDS8S6lF2IIZ9eujEliz9rR2bhnfPMQm4oqlrioeju57RFeDSgBQmlQFAlQUcqa2UAz60p84bRXYVh54o5cuM1amrEg0APW/bUj7WyCpEslOhA+BOo2DesA4bK2YJWoZiSpjzCzDQAGrsNXgqfh0gEl2Cqc16jQAgnS/wAoHRpIEXNUVqysAbpI3+Ow3NOkEYOVOXMyy8xsCgB26nbzp0g7hE0ImhRky1ihddAP6rioaxBrYaxq8F+07BSuXIUC/Klx/wAT8hHGfka0lZ1j473Znsb7PYjL/KmZASScqXIIFxejEe75wrVg1ISkqCkoU7ZxWgNKlm+rVH07h/7QsDOLImsbMUqS52Di8De23tbKlScqJhTNWQEEBKjuXCgdNbu0cV5p3i0bfhVWj5piRkIPhKWpwCk6UIKi4KQW+esGo4kGTXLQPSpY22H5Qo4x7SqmVSXBNSqpfeop02hZhuJgJKVJzOCxzEFLkENpRiC7uFHYR6sW+TjSNRL4iolISMzitVBtyS6t7CCZcwkhAqQXcJND311pe7xn+F41IsoA6uKK6KGsPJXESqgBKg2VRNqNaoNLMHDROOjJL9/y0TMqlBqsBJLkPoMrP/UKPCDi/HJudeUTJYUkAkskGymDUsxu56Q6OIzpZUvMpD3PMWOZibaHSgqOoXFsD4gNUhqgrXUh/dbNQguXAYuTQNBGKTMUI5OMnzSxU4QkhCQAkJJYulIGV/Qka6Q1wvs2pMn7VMUFIlqCVJLZklQJScjEM7AlVrtsGMCpKuVOeWln56h9wA96Pl2jW8L44pOYBCFJKFBSGLLB+7WtydAa20jo2STfJnpeGT4h8NACi6vEX7qdc4SCWUXpmLO2sVy+HoJJUtU1bOMrJSoksxUbkFyVVFNXeCZ3DgCEkpCTziUnMEpFQxPvKWH8toKk4EoL2SDlTLloAJL00zgPvQ1PWBv7jTCcFhD4aUlUtCUlRJKiaN7tLsxYWcxfIxCUJCVXJtlcPajAA94Gly5kwGpSDYbM9gbdb99icJg6gqUlS25lVegqdzTepNmjj67/AOmCgXSsQFZrjKwbKCXvo++r/OL5UxRDiSg1uVkE+QQfnHJktNGSBVgXPx0Bi84tKOW5F3ST8cpeKMIx4NpJcC5cpUuSZYlFnfMUvVjlzpDpSb7BzSBkTSVEKAULZCCa+Z90jKa1FQYNxkpIW0xanCiyUZdQCk6Uy35SCfjdP4qZSMk6TMC1EpQ4CVJFs6jlIzFTimotHCS02lZyEqFrlSSEoJ1SEgAAkgAAABy5DuDbtGcxspUzmW+cCt8xZgBU6dAKRq5AyJeaV5VkOAGN9/8AkzF2btViMSygUjlTMHPVIBYgpZybkElPTy7Ql2uR5EeF9npyiE+GtKCalSh2foQQbwwkcBEoHNUh/eNyPukM/wBF4aSJpSh1a1sWpZSTWgqHd6mLpSQoh0pNAyrgNopidG/EBsLjPsldFwLpaEg0D7gs3pYN+kXgIUEg5eV2U+bS6wqwygGx7RanhinUzMSc1nSw+4oZuUvcdHo8DYfhMtYUpRZALPmvVnrZA317XU0atkJWKmKUAkB2YOAzCmhFcwIt17F8QZMtKciStagMqUhJL6Eh6sWYhqm1oJn4xKU5hmc5ikKoFOXTlNHT5EdtKcHxRAYFClKNCtCjkAe1GSWBNSWfWM/7uWlodt7EXFxJIISTLUxDKBCXBvZx5BvnBOA4TPXICc48RP8AImBTpIN5JNqklnsaWVQrEcUQSUpllaq1JDtq4SKGw+qKkqKCtaVGXlH3GtolQrmF6F49MbSpg1XZRJ8RwZi0KLFLB7kMA9GykvVhTaH3sbx5OCxClYiTMmBjLVmKQEFxmZKrkAVDgiE2I4mieFTJoKtM6QEudyySCzh2bermIYzEoUcyMysxzFJFZZc0DlzQlrdXZ46IGfWuP4yXxbCFOFSkrRXnTzodgCjK4Y15gWDHWPkuLwK5M9SVrLpIzEsGA95gFFj0IPaIrnLRSWtQWHIZRSU0Ziz6DXzYQvnY5MxlquS6nBqs1dk9Pou0absylQZPSgLSU86UlJKSSHcuaitW6n0MTTiEpQpKHNQ/4gGIqa18oXk5l6KF2dztXYsw/KCcLM8NspS6qs5L+VfQ9KRlo0S4dIkAqaYQqwKhTS7pp36QwmYHEynohYSLrGUU0zEguRVnq0By5yQkoHMFtyIGUDWqi5NQaNoK1aLeIYydPCUmYpWUbjoAXepLVJqd6NGXfRfwBY4KUhlFCSFZgQDT4mjsPTaGHs37YYjD8haZJIyrkq91QqG/p6qcRRhpgBCZhQUj3TmqaVzMaecRVhkqAXzIANRQlmDsQzB3YNTeNp0VDfH8Uw6v5UsYdRABQlRUks5DKNQTyDKfWKF8QVLSVrSvnNHbKQmjNVJD6gGvwU4pZSXBoWylgSAbAPXd48nGplhISQ/UAlR6qqW6Bh5xPZcDPFcadIAQFKIdRBykB6ebnQC0DzliZVOVLBlpL5rVBVp5AwImaliEkPuF16C5LDYefW+askMSQEjaodq9S9mvGRAZyFJLhIQSLkubPa9QQa7xYJIIOYKJNHs7C1WzG3wgoIUwUrMU9CXPcJ2JtS9YgJSySUy0ZQC2UVPqCa7Ev6wmTypqWpQX5W163r9GI/akhwl6ALYWtWoLBn7CsWyMA4BAJJOV5imEs0LgAULA3ozxRiJTlpKwpvxdXNAXFB2gEuQt6AkADTcln5jc9ANIOl4fqkOMp3LOWGzJ8q10jPuHcsovoBps4JOu0NcFOQr71G5m0AslyRTVhR22oOJqNBEhSwClISMzgG6SBUkUBOnUQ6wKRNWGTy0clQe9QElgO1b+UJDj1ylfwVJf+pWY1pQJdA+qRbgOPZQ84JUQGCwea1iMhdu4NfTlJNo6Joe8UwQCMqpkuWpVcocqNA7AaAsXLOwG8ZbiXhsEglVm91LvVyrLmv8ADaDpnGUTVqWpC1FhlACsoqblyfRn6XhRjJClhS7l+ahCgNyDoKB+0EFQyYFMUElk1AexPzZiICml4M8M0cUNo7MkA2+H6R1RyYGJ1Go7NHkzWsItHDVEsyr3y/3hpLw+GDhPjzixdkpSn4KUSH2UI1YICPEEqDFIfRh+hofKHPBZITIXMIASoBKXVc5kgn/abUoX6xdheDJKXyYSXUBlpWSBUu65hLsHZrRacfhknKqUma9QpAIragClIe4tGW0W0XDgboSWJWo8uUgsDmY732cGmpiY4XlKTnBct7raP1oehFIo/esiakpKMShIIOUTEJluKC0oP5uekW5VeGlgJqnqyt9GewFLDdqxmmjWhjjcWJYKpYSpQIq19CCAmxDBnrEcFxFwzICdkg3c3zOAdQxalWgVPtCtEkyimVKYvmKQpQBcpepPQdDE/wB85mShCiVllHKGPYJLDWgixRDM4uUxVkcVdTNU+TefeKJ3FUFwAFAgmxBp0ynZmDwvTNSqiJhFWbKDUVatBbyENsDIYORLUbgZsqjuEhKTo1KUtcwOKXJclWEnhRbKSMzhwC7gUZnb+ktYVi9eYkqJJDWSUiqi1i7n3WDlqxdhcPMUXKVZAOUZb0dqsXyvR+9DEpSMqkk1CkZi5IdLFizANYuCe2kIkFYggAkMkDm0rrUgG23SKpuHKy6UJYUHMkvq9QGvZovRIC+UpUpIUWSNaFrvQ0L2q/Q8w81WWqikgkMlwKdGP1pAIpxGHlJKQZiwoD+IFJzAdUgEKezOyhtSgCONZEKByKJ2d2ZmCgqjXYJbrA2H95PlCTCqdIfV3611ixSOI6mTHGaYTld8mYbscyrUFgejgx7FcYdDBCEo0BUCaAV0GlCRCJU0uqpuNY7iahD1/wAx1UUPA1w3GJiktcAlZcpyvSoAG1W/N4pnY8lQISoA/wBCPm30IU4GcrxQHO19K09Ion+/6/MxpRRWPcHxFa1mSEUmKqczEAOSSwDJyuT0BjvEOKlc9SZCU+GVcgOYUFAPeYO1jqavAvDCwxJFD4NxesxIPqCQd4hgv5nYrbpTSKkFhEvHgqfml5g4BAIBe9QzNSu8F4ZAUeYbuQlN9xmSQdvOEwHORowp6Qwx5/iTE6CaoAaCp0gaseRl9tFEhJWGyhKVAFTdnahVRI2oauFPlJLJdQcgADKa15SoE8+wZ66Wjk0tKntR56k02f3e3SBiLHUW6VNokqKw+ZgcqChCUFSgCColJuOcOA9iBRiDAScKpKgBmeudTEg1FDmIo3QwAuYTOS5JoNfL5QxxyiEy2LOFO2tdYg5JzMQh8xSh0gkKBJJKgwBUaEBSnubFuvuFGUEKUshyumlkuQ5J1IJpAYH8M/6k/wD6qjyh/wCnR3J83If0A9ISG2Iw8tSwZSUupAKgkghxUkHNSwoA5YvSA1TUgA5X6joLZgXfyq9LQXwtA8Gcphm8E82tVJBrexI7QBxlZSEkEguLUgGgWY+YMkJevKQW73aCZE1YRmD5XbMLv1fV2gNKyZgBLgi3lDfhUsGWSQCQl3IhYFEqaAl1FRJ91LgdHLUAq1R5R7BhZYAJHMHSn3jWtte9oq41ykgUAZmprCfOTlcmv9oqKzVSJyQ4XLCgKKzKAVetTWzAO/YikewykqWoBMsAZlJH4WLBOapVSla+VYT4RRE4AGlKeQhlxuYUjlJHu2p92M1QrZyStwQQ1QwBYAPdwnMalvql5kksxNCWfQXAY0oer9BCCaXKe3zZ4K4Qcyhm5tK18oSQ0M8rUQvLq4Aa7VcFw9KkD1itaUrJBSwvmYEEs219akeUEIokkUJUK63gDCywo8wBqL11EBqhjMmBGHX4gdSlhIC2D5QSqlbZki/3jCqbPWEhKE5dRkSHdqsHfeo9Yb8eGVMkJoA7NRuc22sIbcPQDiZYIBHhzix3EpwfI1ERCFBmc2ZQBSHKSAo2uQHIa1ddmhhheElRIKiXH3JfKQKVKnDvQAdKxnuDTDmWpzmy3etTWsaczCcpJNv+ojE3SFLQonYTDg5QlRWbAMLtcHb6EexHD5WYB2s7ty33VU66dIdTkAYZLABy56nKK96n1jNT5yvDuaWrZyXbvGU7FbHmDwgyhKfdJLEpS6j0BBNq5X8rxKRh5YzFMolgCHdwzsQQBrtXR4Q8OnKBDKIobH+kw54bNJEtyTyanoqB6ELkYZM8iWZYOQkgJSHD3cE1BLGrdrwYr2UASCciX2ZJHks0Pm42MAeIRNoSOQmh6XiHF+ZQJqcyb1uC8aSvYPQb9lQpYEtcpRH/ANWZlYAMGplJru7i2sWzjKkJIUpEyjJCEgoBAeqszO9mA13jLYK5+tYvnJ5Cfq5jaiYyLsXxIqSVHIpTEhJQQ2Y3JCrtpUEEEl6RTIn5EpTMkJZ3spJUDY0NtqtQU3jwRIOMSCHBUAxtEeIzlKXMzKJyqUlLl8oClMkbAbCNpKjDex5h/agyilMuVLSA4JCGUHIrnBclJGjW6kR7A4halLTKOcKu6kWSQXezAEgB9SwNBF3DZCQUMkDlWaD/AExHgMhJW5SCfDBcjWle9TWBujSODh656myIASvKAF5lPdRzZSDSj0sLQ7/c6ZCpMxYUVoVmKAWBUbBJAzpZ6sRcVMEyVFKCRQiVMIbQgFiOohfjJhAzAkKOV1A1PneMXZvEJxpkJC/DSlJZ2KStVaskJAKSTqok1U51gTCYocxADroSxegeprS9Cd6x7h4eS+uaPcEnqMmWSok5nvrWveAS5U8lwRVwsUIVoyUsqpVdyG6b9w80FIC0lRzAliCc1b2sAzOXvA3CZyipTqP8s6/0xHHpBxSAQ4CFKD6HPcbHrAJbiJSlsA4zFlMSHYOCBuSwcF6CkHYfhc6aM0mUFJBymoDEUa2zesR4mog4hi2Wzae5baGPCjyHv/1EZsT/2Q==">
            <a:extLst>
              <a:ext uri="{FF2B5EF4-FFF2-40B4-BE49-F238E27FC236}">
                <a16:creationId xmlns:a16="http://schemas.microsoft.com/office/drawing/2014/main" id="{0FF1A809-9459-4998-AD69-54BCCE7DA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565150"/>
            <a:ext cx="3924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5366" name="Picture 4" descr="http://www.famnit.upr.si/files/images/Slika1.jpg">
            <a:extLst>
              <a:ext uri="{FF2B5EF4-FFF2-40B4-BE49-F238E27FC236}">
                <a16:creationId xmlns:a16="http://schemas.microsoft.com/office/drawing/2014/main" id="{44EFF805-E0D3-4BDB-8315-5941A967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4752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6" descr="data:image/jpeg;base64,/9j/4AAQSkZJRgABAQAAAQABAAD/2wCEAAkGBhQSEBUUEhQVFBQUFBQUFBcXFBYUFRUVFxUVFRQUFhUXHCYeFxkjGRQUHy8gIycpLCwsFR4xNTAqNSYrLCkBCQoKDgwOFw8PGiwcHBwsKSwsLCkpLCwsKSwsLCwsKSksLCksKSkpLCwsLCkpKSwsLCkpLCwpLCksKSwsKSwsLP/AABEIAMIBAwMBIgACEQEDEQH/xAAbAAADAQEBAQEAAAAAAAAAAAAAAQIDBAUGB//EADsQAAEDAQYDBwMDAwMEAwAAAAEAAhEhAxIxQVFhBHGRBRMigaGx8DLB0QYU4UJS8RWSoiNicoIWM+L/xAAYAQEBAQEBAAAAAAAAAAAAAAAAAQIDBP/EACARAQEBAAICAwEBAQAAAAAAAAABEQISEzEhQVEDcTL/2gAMAwEAAhEDEQA/APsWhatWTVoERoFUrMJyg0BRKmU5VRUpqZRKopNShEVKJSQgcpqU0DQkiVUNJCEAhKUIGkhJAIRKSAUppFAikUEpFQIqSmVJRSKzcFZUlBkQhUQhRWoVhZC0CfeqK1CoLHvUd4qjeUX1hKJQb94mLRYSnKqOmUSucOVX0G0pd4spQg1FonfCxlEoNjaKe8WcolUa94jvFlKERqLRO8FjKUoOiUpWN5F5BtKUrLvEjaKK1SWRtEr6DQpFZ96l3qCypKnvUjahBRUlQbVR3qitELPvUIoCorMFVKgsJhQCqBVRQTSCJRFSnKmUSqLlEqZRKC5RKmUSguUSplEqoqUSplEoKlEqZRKCpSlKUSgcolTKJQOUpSQgJSlCSAJUkplSUASpKZUqKRKSCkgSEShFUEwVAKoFZVQKoFRKYKqLBTlTKJQXKJUyiUFynKiU5VRUolQXJXkGl5F9ZSiUGt9K+olEoKvovKZRKqHKd5TKEFX0X1CFBd9F5QlKKu8i8olIoKLlJcplIlA7yLyklSSguVMpXkEqKE1MoRQCqBXy/wD8odd+kTBqMuq67P8AUgLMDeg8pyWdHvAqgV8vbfqPxtcKBoq3WYlelZfqGzOoETO+MK6j15TleO79QMGuAPnmFVn+oLM4yKH3p6Jo9aU5XmDtyzul04ZZnBPg+2WWkCYcZpy3V0eleSlcp4xkTeEVz0xUf6my+GTU4aYSg7pSlSLQIvIKBRKm8i+qipTlReReRFolReReRVyi8s5TlBd5K8olF5BcoJWd5BcgolIuUXkiUFykSolIlBRckSoJSvILlK8oLkryitLySzvIUV8ELMhXegpvxRavEUWNMZOersbcgQsLRybTHJa34Zx2NeSUr5lRZWgCt9qDus61i22q0NrouMj+FQsiIPNVHSLeMM0DiSCCCZHosMXBN4k7Jo9Lh+1HBzZNA6fMr2uH7cY6Z8NaTmF8m5kU3lPvFqUfcN4kHA5A+RwV318bZcY5ooYkQf4Xs2nbQDGkVdIkbYlXWXs30X15/DdoBzQTQkx1wXTeVR0X0C0XO60AxIHMwqvKq37xF9YX10s4YFocbWxYCY8dqLM4A4PAmhylZuRZtReReUWtrYtmeJ4cx/bbsNeuC5OD7SZaibN0iYzHnBrCk5S34MdxKRcsg5DnLQu+i+spSvINSVJcpvJEqauHeQXKS5c/F8a2zbecaffRDHQXJXlxcH2g21Zeb5jQ6K2cRIM5KaOm+hcI4xCmrj5QyXIc1aAQFK563jMjxJtbVU9kJsoVEwOYsn2a6WVqqLJUacbbM7rRtq4broDNlBagzHGVkiJpOS6LK2acKrPuZyWdpwOYodlO2GOl76LOyMuhcwtnN+sSNRj5hd/A2bTDm1zmYFPb+V07TGettfVWf6GmCXxtc/8A0t3/AKNaBV5j/wARPuuh36gfVxuNsrzheLhDCDiTlU567rg7Q/VJBAYWvmCCHUdsKGefquPk5Ok4xo39L2U//Zaf8RvovS4f9Osa0i883sZdXTIUXk2P62shS0tm2Txi1zHl3/EEEbgqeJ/WFk1hc23NoSfC0WVoCSThJGGPRJy5/a8pw+o9btPspjbB7iL1xpcL1cBmDjReB2Nx7XsIa6bj3Nzo2865jldgeS4eK/Vb7Zlo0Mf9DhIvGhFSRAouDgrYWZvNbdktY5sRi29eBzrPVdOPPPbF4b8R9PacU1pAJ/jmvJ7W7XsW2oa60ZLWuBrJaSWmoFRQHqh/EEy8TjQioB12qr7G7AY+A4iza54YCcXPdgJiXOOpTn/T8OPCZ8+3lWPb9k0EAgglxvNrNdjpkur9L2rbS1cGuYCB4QXhsjxSKxJADV5X67/T37HiIxBImBEgiQedY814XAcee+vgCDqTDQTdJkVMABa7XrsTjw4d/n4j9YtuEtGVLTETIqOcjBcT+MXn9k9pcQ5zW2dpF43WtNQZBABvTJIOGHuuAW7hbOs3iH2f1ZA1jDI0Un9N9rz4SX4+Y+lsLacSAqY+8YEDcmAvH4fjbxjqu0OC6brGPQNjSbwruDnGEyue86kjKcRguV1p0TNpKbns+G77aOS+b7f4wvIbkDK9Tirbw0Xz3FW96kTWN1i8t9LjbsLiIeWT9QzMCmEbmV7AtIlfMMtAy0BEQD1gR7r1Hcd4KZ/dTSRpaceASJI6flC8i0tHT/AQplHqt4ZubsjgDjBjHeFI4Qf3DoV3jl6J3oyXh8/J6ukefacKIMOExvpCj9rI/wA/heqDt7INu0Y3RzI/Knn5HjjzrPhiBE+h/C0Fh8grubbt1H+4KxajXoU8/I8cea+x+QUhw/yCvTdaDX1TvDKFPPyPHHD3fyCg2dMDM6HCBHrK774+EqQRsPm6ebkdI893Bk5H/aVynsdzTLQZ0/pIzBHRe7ebGIHlKi+0Yu9vunm5HSPOZ2fIqKmpls1XV2ZZMbaB1oH+CLtwCt2IiZjD3W7bdmbh1Cf7hg/qHUJ5uVWcZPTx32LrbjbW3LHWTIutBbV0mZjRbWvAhw8VazVknqvRPH2QH1dGyo/1GzOBd5tP4V83NJxkc/C2Rs/pJEhzXC7iHAgjoVfEuF1nhNHmTBwLCAAOfuun98zWanIjzWVvxAPdmaB5mhj6DBUnO2/LpedzNZmzkEQa/wDaBFV6/YH6qfwrSDYG0zHMVFfNef8Avmb9DPzBB4tmh8wpP6WM8p29uDtriLTjeJNrb2RuibrfDE4A1NABh/Cz4bs1rYjhhSaG5FfPcr0/3TVbOMCt/tyZnCM+xeLfYGXWFnalrr7L8G64YOocQuJ9havtH2lo1pfaOk+IimMUbqSV6R4huRHVT3419VPNyXpHHYcEWmQADnUmfQLpAdt6rR1sNusqe9wr7KeXn+nTj+B97MiIjBZvsnf3ey0Lxz1mFJ6fOSl/pyvur1k9RmeGP93qFmezwcTnTBbXz8lHeFO1MjmPZTf7Z8h+EDgW6Loa1xwb5kjyUknQfZO1/TIyPZ7dAmtW2h2Qna/q5HkNtzplqUzanbTVbjhRjLuv8IPBDGTQxOW1fJNifLBrth0H4VSfgXQ3ggcC7qE28GNxzhNhjmunRMTp6Lq/ZtycT0/C0/ZCkl3XpSKKbDHDXQp10wXbZ8C05HqYjortOz2tofCYkg481dhlcMo8l6bOAZnzBmBHkDNQsTwAIxjCaT7wpsXrXGN/dIRt6+i7X8C0Unz8twm3gAYgzOcY9N02J1rhMFSLuHLT7rvPAbnlAkfJTb2WMzUbb71yV0xwgjl0QXga+i9H/SxXHlAw1OyTOzhP1ZUEDlrSqmw61wG1GgQ+1MNGV55/4gfddjuzqyHU8p860K0d2WDHiki9lSta6Hwqyw61wNfzQXc+sLtbwbQMa63hTkB5rW14Zho0QMZmcdzCmr1eU2efU/ff1Q53pzXeOzxJrljShFZ+QkeAAreOVcMTqfMq7E61xC0+f5SDyV3f6eP7q9OWW6Z7MjAk1jH7ZJsMri7w4QSi8dF2O4Fs0J5T6EodwgGhwwMHDA4wcaqbDHCXmcPRMWp3C7ncIDgIpheIj0rGqzNizQjCl4+auwxy/uXanr/KP3DtT1XTZWDCcD1PwBN1g05R1+eabD5chtzv1KkWh09V2u4QATWuGUkYhQOGBGB+ybFxxF/yU122TWAVaSeYQmmAW04ifMAV8kd6NB5lZAimGsCk+qshsCPfb8+6ziKbbDCAZ3hbMfJgNG1fLRZ2NkDJAiBOZOwHOVTboOVNMd4lRVN4jl6fdN/FEadTXHOEeDwgEyMSIPnlCju6UcQBs0k8vSiYKZbE1MTtI+ZpjizLpJmQCam8AZExvGKyea4nKkQNMEPaZiSCJEfgbqmthagUEQNjy+yJimc7rJzTMaY0+2WipsznXkMczzUTa3sqUEw7mZz019lJfsfb7LG0tTkDoTSTsneMYGZriCoa1NpQy2DEYz5VCbbWdaa67LO9Brhyqpv0qAPt0+6GtZ0Jnz12on4SJMGBMmTnhj6LIWnI6ZyljGFKZDX13RdavDTMgUB0OlBWqGWmgpyG+5hYkz/n2VsaefM4Ia1Ds9x5Ry8+iVpbA5gTjM+Zp5KCxs4wNjAn5pqkIGZnLZNNMuAOUyAaEAtwoTgY2WptGTQkg5wRplgcDngsXHHM8+pgiUnmCIkUNaY/KK+107e2BwBMa44xXLdU0+GZwIpBmRpjqswD1jUfAg866ATkKhEXaWsgiBjjjGgFVmbaN9KIAEY+hSkAZ19vsiLZaAY/aa6DCUrWKRMSamfzGCzJyr6fn5CU5adfbdBbXCd9YmuQ6+6V7kMZke26ktETUClJrX5omWRUyPSiqg2tSIwPyVrbl0YYmfWQDl00XN3I94NahU+yLWxIg1rIM7HVUlBcM3NB8/ykoLhlHv6lCprS5JJFRIMwcBI51zMqnkEy2BFYkk5UwGawbZD6pN7OTB2iqYswTNTMYGm9PgxWdNUxk4mQMo8UkCfEORrCdtZ3poQcczByNalDW/KkzylIPxJDv9umCaatogYkkzRsivUk/wAp94QRQCCKwThzJ0ySveEnxZeEDrVDKjAgiRUAeSaC1mp/qM4zABxEfcnorsbYVktJwoSXSI2JBTaAHXY9DA2qc02tBg+lB03UqChbM1n/ALswZJJFEWcSBEDRsV6lSHT1OxjIRriinKI06xqojQsxwHz3VBxu0k+3OVmTWQ7T6o+BIWYLtYGBq07khTFbOtPCSSCAJcdI3MTXISVieJaagb5+gyHkpv5k0zx+bLezuwJnrOuuSvpGUg4SJxxHoVsTIrQUiGxMUBjlmoda8pnAQadEF5gU9P4RTFi2lDXmI9aotNqDcjD8pguwIGA+TCHOg0aBNKiecUpMIYgu021PNM2nTPHr81WtlYmTBukHG7e5itAVnaWwJF0HOomo/unT8Jh6NsmacpOCLpxugU6/lDbKRIkTG58gBt6rNjsPFiDyG3XTVMplW5p9jAJhQ6yIN6MToY89vwuhrGRV0nYzPKDT5zU2tqDZuhpxaA2YdAgk4b+ddFZrXWuYNOMOikH3qBnokZihNduSprS0D6rzgZkEgA0iDM55ZLNzKCpq4n6XRGWA19lUwiw/cCh9lrZWI/qMTtnvz5qLUH+rGY8IrnWIux/C24S1yY4gkQ6WgNiomu24xoEJGBbT4epQDSJnMHPTGpVXfEPDQGrhIaROQxwz+F2zDEkN+qM4gRpUBMOtZOZIE4VArE51E/JSI22xwWdw6AVEAg4HMbBV3ZGQ026qobSI/kfhCzNnOTf9qEEttDMiR5xOGQVttTQYZ+fX3XM1z4Ao2pcCGgEnKorFNlVmTH1DlSSUsTXW3M1JwJyHr9l0NJdkAAM6AZ44TtiuJjziIyBEmu8AzOadlfa2C68C4mJlwBnwxos4R2tDsfDHImUzbTEgaYYchIWAtw0DF1K1mMMfZL90dw3ImkhZyq6LQmYGGAoBOUnRFox2gyofXCYXOy1xkxrUTExzV94DoTrPzomVGtx1JGuBCT2ExAAx/wAVlYlxEeJpByBr5qr7iSQQJ2oOQhMF91BMbV/gqQyMAQcJJBP4SuZknWKkmuA9cU2sgyAZrmSaee4VDunMTOFQK8hRZ3qUPUyAfIfdaOaw1kg8seSgWUg0NACRJkjNUaWNk3+ouGEEEQKTB9OXmobxTcA4zlNK749AhrA6lBzNAMcpJQ6wc03S0iNQNPX+UP8AGjSCDLiMTLQSZg0qPVIumgJGkmSBoXEb7JOY4tBiKkCAJ84HqnZWMDGvIicsMU9LtZNsowFdYOMznnkte5c4yXVJ5DzJPPFaP4eaz7+yyt+HzkAZgY5ZFTRTRQ1IjAggNBnGKz/CzvYQeRPvMJ2PDANJfJEULSGgHcEV6hV3WU4AmJE845Sqvs+93jl+Um20Ty/wcE2WNWwaRT6RTEyYUgiJgDGBJOeOU5qGl3hJIESYIpPWTooNtNdJBoM9gVoeIrINayca4Y5ZpWlqaDPcNVCdamKxMbn5krfaTFBABGDgdfI19UuJshTwkOIkl12u4Mb6qTEUkY6DbM1RflpY2uUgiIqJO1cVHEOJ8IgC9IqCcNYoNlJsgHXZB/8AYx5QjuRegHE1NQJOVRPoiaTGGCJ+reNKwMkEm6WgNihmJcI0OmKTmRhBMYgzWMMsFi+zg1dBpHiPwJA3Wurm6YBCycwzj7flC0Nuw2B3EEOAIvOxE8sVs1v/AFH+f3QhL6Wf8uUDxeY+y1H0eRPnIE9E0LLA4ikxT/C17MbIrXHGuSaFPojot2CGUH0uPneNedB0XNd+6EK36Wm80Hl7Lk4lxgj5mhCjH22s3EsqcyuqxP8A03f+TfuhCkajlcJcZ+UC7GtGn9v2QhWpBMNpT/AXK15OJ09ghCN300I8I5/lU8+4SQkZiOGNB8yKq2ERFK/YpoRTs/q/9rL1dVWxgrQfUUIUvodj7IAUAGGAAWfE2Yk0HRCFzSuHiTExo1bdnCWvJxp90IXWeo3x9xylgrQZZKLXHqmhaT9ev2XYNNk8lom7jAnELG3aA58CIJiKRhghCz9Nfjzbf6Zz1zU2Vs6HC8YoMThGCELcZj6Cy4Vl0eFuA/pGiEIWXV//2Q==">
            <a:extLst>
              <a:ext uri="{FF2B5EF4-FFF2-40B4-BE49-F238E27FC236}">
                <a16:creationId xmlns:a16="http://schemas.microsoft.com/office/drawing/2014/main" id="{33D5451B-0756-4467-952B-DE94BF6C1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5368" name="Picture 8" descr="http://www2.pef.uni-lj.si/kemija/pai/gnojenje/IMG_3641.jpg">
            <a:extLst>
              <a:ext uri="{FF2B5EF4-FFF2-40B4-BE49-F238E27FC236}">
                <a16:creationId xmlns:a16="http://schemas.microsoft.com/office/drawing/2014/main" id="{FF772FA1-3834-4BE2-A54B-B595456A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rg_hi" descr="http://t1.gstatic.com/images?q=tbn:ANd9GcQ10LUGcdSVRRPdtpE0ghBHJsBy7u5Ro8WM4du1OPGCpzi6eAnWJw">
            <a:hlinkClick r:id="rId4"/>
            <a:extLst>
              <a:ext uri="{FF2B5EF4-FFF2-40B4-BE49-F238E27FC236}">
                <a16:creationId xmlns:a16="http://schemas.microsoft.com/office/drawing/2014/main" id="{845A160A-1EF6-43EA-BF3C-0B550B63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57788"/>
            <a:ext cx="22320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g_hi" descr="http://t0.gstatic.com/images?q=tbn:ANd9GcQTVmswMbO-JlVm3B-AGdhpmhoWrZx39hWDCKXPmwTdYPoHp3U0wQ">
            <a:hlinkClick r:id="rId6"/>
            <a:extLst>
              <a:ext uri="{FF2B5EF4-FFF2-40B4-BE49-F238E27FC236}">
                <a16:creationId xmlns:a16="http://schemas.microsoft.com/office/drawing/2014/main" id="{746C46A3-F8EC-4B60-A9DE-201246E3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2159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g_hi" descr="http://t0.gstatic.com/images?q=tbn:ANd9GcRy4xCh4l112rjx-wFJYMfnaG4NenUVIZ6VIR7KjsjEIiart2jSMw">
            <a:hlinkClick r:id="rId8"/>
            <a:extLst>
              <a:ext uri="{FF2B5EF4-FFF2-40B4-BE49-F238E27FC236}">
                <a16:creationId xmlns:a16="http://schemas.microsoft.com/office/drawing/2014/main" id="{78E8114F-DFA8-49CD-A326-D2772F3D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57788"/>
            <a:ext cx="1800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B488F-4503-45C9-8FD9-EF921B8E200F}"/>
              </a:ext>
            </a:extLst>
          </p:cNvPr>
          <p:cNvCxnSpPr/>
          <p:nvPr/>
        </p:nvCxnSpPr>
        <p:spPr>
          <a:xfrm flipV="1">
            <a:off x="2124075" y="3141663"/>
            <a:ext cx="647700" cy="287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5F7907-DACE-4332-90AC-FC9D60223D6B}"/>
              </a:ext>
            </a:extLst>
          </p:cNvPr>
          <p:cNvSpPr txBox="1"/>
          <p:nvPr/>
        </p:nvSpPr>
        <p:spPr>
          <a:xfrm>
            <a:off x="468313" y="3141663"/>
            <a:ext cx="27352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Uničevanje habitatov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782D-6090-4A63-B5FF-204F5B92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DOMAČE ŽIVALI: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4328-765B-45A0-9C2C-8832DE70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5732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udomačitev živali že v prazgodovini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Hrana, pomoč pri fizičnih opravilih, varovanje, druženje, zabava,...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udomačene živali v divjini ne morejo preživeti v divjini        mi smo odgovorni zanje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svoboščin živali: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odsotnost žeje, lakote, podhranjenosti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-odsotnost bolezni, bolečin, pškodb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-preprečevanje strahu in neugodja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-možnst izvajanja živalski vrsti značilnega vedenja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-zagotovitev primernega okolja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4B3AFE6-A307-4978-B17C-73A0F30AF766}"/>
              </a:ext>
            </a:extLst>
          </p:cNvPr>
          <p:cNvSpPr/>
          <p:nvPr/>
        </p:nvSpPr>
        <p:spPr>
          <a:xfrm>
            <a:off x="1908175" y="3429000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6389" name="Picture 2" descr="http://t2.gstatic.com/images?q=tbn:ANd9GcR6FN3togdM91XMDI2faCWJW_K-mT1i7ntH7z6s2PQxoj09OlG0TA">
            <a:extLst>
              <a:ext uri="{FF2B5EF4-FFF2-40B4-BE49-F238E27FC236}">
                <a16:creationId xmlns:a16="http://schemas.microsoft.com/office/drawing/2014/main" id="{6E38482E-21D3-4E8B-A2E6-54F455EAD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1873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05BDA-7983-4100-B3E4-D1460B6E0A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913176-170C-44DE-A468-3A7500EF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92150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ZA PRIDOBIVANJE HRANE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98261-57AB-4058-B0DF-2CE44262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7244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ZA POMOČ PRI FIZIČIH OPRVAILIH, DELU, TRANSPORT, ŠPORT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1580F-B01F-403B-8D4D-411557ED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013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ZA VAROVANJE IN ZABAVO, DRUŽBO</a:t>
            </a:r>
          </a:p>
        </p:txBody>
      </p:sp>
      <p:pic>
        <p:nvPicPr>
          <p:cNvPr id="8" name="Picture 7" descr="http://t1.gstatic.com/images?q=tbn:ANd9GcR0JQ0a69XeVuqWNyNLSDRtxQhsyiZkpH9K9qQke2pblL_RreYi0TCkuuY">
            <a:hlinkClick r:id="rId7"/>
            <a:extLst>
              <a:ext uri="{FF2B5EF4-FFF2-40B4-BE49-F238E27FC236}">
                <a16:creationId xmlns:a16="http://schemas.microsoft.com/office/drawing/2014/main" id="{040210D9-C596-4C3C-ABFD-F748306F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839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g_hi" descr="http://t2.gstatic.com/images?q=tbn:ANd9GcSNUhXcukSgHWKRA2n7aYrps-NRQj6rWuX66iGeEB8k44qZxrthQA">
            <a:hlinkClick r:id="rId9"/>
            <a:extLst>
              <a:ext uri="{FF2B5EF4-FFF2-40B4-BE49-F238E27FC236}">
                <a16:creationId xmlns:a16="http://schemas.microsoft.com/office/drawing/2014/main" id="{F3374940-89DD-45C4-942B-FE0D6CDD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373688"/>
            <a:ext cx="10080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g_hi" descr="http://t0.gstatic.com/images?q=tbn:ANd9GcQMEXTHsBxCkgLfNrzS-2AWC4umW7DVkjZ9EUavKwAJD8NpMwSm">
            <a:hlinkClick r:id="rId11"/>
            <a:extLst>
              <a:ext uri="{FF2B5EF4-FFF2-40B4-BE49-F238E27FC236}">
                <a16:creationId xmlns:a16="http://schemas.microsoft.com/office/drawing/2014/main" id="{C39900C7-E2DF-42E2-B3C0-57FB5703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865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g_hi" descr="http://t2.gstatic.com/images?q=tbn:ANd9GcQm9_BzIFR7G0SSU03wExgqa_indNVY0UHUYbnIVj-UiTg_5rcH">
            <a:hlinkClick r:id="rId13"/>
            <a:extLst>
              <a:ext uri="{FF2B5EF4-FFF2-40B4-BE49-F238E27FC236}">
                <a16:creationId xmlns:a16="http://schemas.microsoft.com/office/drawing/2014/main" id="{D65E638F-7FFF-4FEA-849B-A4DF5C9B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2463"/>
            <a:ext cx="10080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g_hi" descr="http://t3.gstatic.com/images?q=tbn:ANd9GcRL8R-vezLztVApDEZt0ntJd_UaPuK4mYbAA9oSzHf6TusYCmHk">
            <a:hlinkClick r:id="rId15"/>
            <a:extLst>
              <a:ext uri="{FF2B5EF4-FFF2-40B4-BE49-F238E27FC236}">
                <a16:creationId xmlns:a16="http://schemas.microsoft.com/office/drawing/2014/main" id="{A2C2E27B-D267-4226-BEC8-6B230BAF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936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g_hi" descr="http://t3.gstatic.com/images?q=tbn:ANd9GcT--4HlhKU3Rk58pnIHx9B6xpqi7xYJM0n0TD0C1NsOF6k9WwH3ag">
            <a:hlinkClick r:id="rId17"/>
            <a:extLst>
              <a:ext uri="{FF2B5EF4-FFF2-40B4-BE49-F238E27FC236}">
                <a16:creationId xmlns:a16="http://schemas.microsoft.com/office/drawing/2014/main" id="{57BE8CF6-0087-4E3A-8FA3-B2C5E87B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100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TOQ3k2-RDLNqzRT-cqN7hW8JMODEZyBov5vYlwauZPfxUiFHqZ">
            <a:extLst>
              <a:ext uri="{FF2B5EF4-FFF2-40B4-BE49-F238E27FC236}">
                <a16:creationId xmlns:a16="http://schemas.microsoft.com/office/drawing/2014/main" id="{2E38B36A-E8BE-4996-A95B-29A6DF9A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11239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AutoShape 4" descr="data:image/jpeg;base64,/9j/4AAQSkZJRgABAQAAAQABAAD/2wCEAAkGBhMSERUTExQWFRUVGBgZGBgYGBgZGRobGB0XGhoXHRoaHiYfHRsjGh8YHy8gIycpLCwsFx4xNTAqNSYrLCkBCQoKDgwOGg8PGjAkHyQsLCwsMCwsLCwsLCwsKSwsLCwsLCwsLCwpLCwsLCwsLC8sLCwsLCwsLCwsLCwsLCksLP/AABEIAM4A9AMBIgACEQEDEQH/xAAcAAACAgMBAQAAAAAAAAAAAAADBAUGAAECBwj/xAA+EAACAQIEBAMGBAQGAgIDAAABAhEDIQAEEjEFQVFhInGBBhMykaGxQsHR8AcUUuEVI2JykvEWgqKyM0PC/8QAGgEAAwEBAQEAAAAAAAAAAAAAAQIDBAAFBv/EACwRAAICAgIBAwIFBQEAAAAAAAABAhESIQMxQQQiURNhBTKRodFxgbHh8CP/2gAMAwEAAhEDEQA/AL9l+PiooZvDDXHpuO2A1faBVqSB4SPFHbFXzFMoLkzA2wNKrwAFJ8rb8seKuTKqCvUNLZbKvtEQummh8e55jqfywU+0SU00/DFv33xUalV7Ag7Hcxv3GOlbSsMfCPXn9sP9RY9hfO6yRI5/ihqXOmT0HQY1RYBA7FCP6eY7z17YjqmgJM3JEWtHXHK5P4W1eI20xPU7YRyVNkZ8jTckOrmtTGGs3LqMcHQAwspGxuBOAPWZB/mQOhA7xgS1VAlj4Z6GZOMj5b77MsuWTlcjTKAskatR9P8ArHVGk4OtCAVgkTcmbQO2Mat3KkcvlY4G50w0+C5Mm/l6YWMnJ7f2/wBipWxjKUm0VGqXMixJkybiO2DZelrhfebnnsBgPvZYOZhRy3PP5xgxzagsEQX8QJ32Fo742410UxvQGmmhnGrWBMFRM9AJw1lqziDA1NuIBv0GFRVO9gDyFr4DTzBEGZv8sZ4tvaFuSWxqqzM2kgluZ5+uC1nACwxLGw5XNoNsDTML4m0yYiVMHse+FqVQLpM3kTbbvh5RjF2TqtnVXNOyxoIImZH64JSzTKvi3sSAPpbnhfOVXLgIdQm5m8nnjisKmkkAxIuILE+WEjHSRyBZjPktBUiP3ucdrnShkUywBB2kG9hgNfLsys7yzrYAXJHYiwwJM4qpSUiopuQpNxPWYwy4lF6WhYxvZM/4vUPjKAFp2GnyHlgC02c6j4TzvjP8SAsRJPa3Y45q1yp1IAeWkC9+eC5+6u0M2+0FquzCdOpAdJPIevLAK9T3fhUFRY/u+GMhmAmpn3tpUgkN+WHn9nXzTF6YOnnFlDcwJ3A/PDPjb2m2y0YNxI9iWVilQkuIJJ5dI7dcJ5DhpVSKjNImwclTJ6bDEueD1cuCHAnnpuBPXphPMEKIO9vTEuWclHEWWUYu0cDhqBpiIiRM6h5eeCZ2sAI0gDkBb7Y6ymZZZuvaYP1wvqLMTuD6fsYzN/LM12N0g4p6gRfpc23xvWrqLhSRuBv+nnhNXqSysAI5+eM1ldI2+oiMalqFJjUzra0/MxjeGErNE6VM3mBjMWXEvAcogKzF6Rgy1o+eN1VUQGkWmB25jCvvwWgzKxG8W32wdKuqLReO3/WMs24Vo9CXC4qmcjXIY2T6n9MMLDagFEn9iMAzGWdhDfIYymCD4SN7mOmBdpeGHH2BMmYJYgxsARI87jfG6PDvE1SSJvt+zyxt6xOxt0j93xz/ADjqIPwsPTbb+3fD5SbuXRmmpdnf8wQdXicdI9Z/tgtWrMSSSbiR6gYjyydSCYPiOMo0GJWNUD1AxNSde5foSUX2wOYzTFyNuW06sEpgixuYkxFp7Y1meGHWrVKrJBmdIJ7A3GBtUYliCGm3IG32w743Ho0xiltDL0gBq67H84745qJzGotEA7WBwnmOJuq6SZnv9NsYC2w+Le32xZKVW9lFGtsMKgvvynrgVGr7y2qFnc8o++OqKhgGGoDY2m+A1aZ1AKCLTPK22OjC3sScXVIkqVQImlWDeI+LnHlgTrJJnfrzwLK1dI3UkGTG8Hp64brsQw0gF+UiQO574nh3br+TIlftAOhBBU3MbWGNVMw4mQRcXIMnthfTUV9ZILDcHbfpthyizNLM4Goi2ofaLY6McY03ff8AYZquwlOqI1qrMsXWOfWcIlS4JZoWRqQgbbwOh7jB6tWosDVKibcyR1/XB8hRqZgkIpY7mOQ7nl64rxpRiklsMV8GqaFwYBJNhYzfp3w2/Cky9RXztQqoUEKstUYmYEDYc5P/AF3keKe7OmgvjUQ9VrgEgeGmNv8A2M+QnEbVyPvn11SWE/ikEkdZ3B6zyx6HD6VRSfJ3/wB2a+PitFg4r7Y0alJBlqLCRpBdRISb6Re5/qP1xBcb/iRnaQVaWmmB0QNbpLTJ+WNZ7OBRb6ch6HESuV1yW2Ek9DF7WxruEekao8Tfkuvsx/FOlmEWnm1FNyY1x4GN79uQ6XGHsz7P0sw9nJn4QpF+/OR648m4tkoMqCdvKDJFhtEER5Y3/jFRKSoSRBlTcEdL/wBM3jEp+njy9CSSSakrLxX4c1J2p7wTaJMAkTqFokRPUHpOFM1UUMBBUxvPTe2JD2W9qTnstUosiiukEm/+YNtRFpPWT/dbOvBjSCew677/ADnHlc3AoaRnn6eLWjmoSVgwdQECPvhL3rM5WLKN8Gp5szLdLAR8sL5ekz1JAhYvJm84h9NLoTk440jmrmr3B/fljMFzPC01HxP6bYzHfQfz+5kwfgJVdkYlVgdbX7Y3VzpcAXERaALjnhNQajFmPggwAfrjkMwclYaeXPvbF+z3WrW+zuvmXTeTHOQNu+GKGfLHwQB1I63j++IKtnDriPE26wYieR/LElkqDNIQHVp2SJAtYnp1x2GqXZOUM1RINmjqgMNI6geoGFxWbVBuBEEnYHc4PX9nawWXqUl5wSZ8hAI+uEs1k6qeIAMo/Etx0jr88GfBOra0Q5PTzhHKURj3zOSiBFIFzAPPv1xvXVpgKQFnoQPtiKzr61CiRz3EH0nrgmWptoC1B8NgZmQfK+JvFxryZ6jW2ONmQ6ksrEyd5tGx8sJUeIIpCldLGSdRjvOD5PLtsQTyjoMN1shqICxKiJtYeZ7z9cUprVDxnG6YDK0BUEuLeZm2xGEkM1YUEgQNckgAbmOZwTinHUo0w0B4Yr0BixIPe4nqMUXP8ZLsRcAElZPwggAxHM/cY18HpZOO9IpFq7Rea/E6VIQzhWvqkWIBgsOh2tgOW9p8rcsS9yASIBIk2jc+nMY87rZ0kECRO0E+R/5b4VYchyAafuPn9saoemhF35OkslR6tluJUPeGKiB9OoLEEKbwDzaPw74cSoHTWjmpLWsdwbj6Y8q4cygu2rxRCkj4QZ1P5gSB3OJP/wAiISmiHw0iCinmxOpnJHObepxmn6JTff7AxpF0rVzOnnJ35ScOU1A/CVIiSbz/AKsU/wD8jao5FFSWkHlESZBnYbXxONxUNq965AgbXAkwPracK/TSjGuyco32S1BfeNcwBN7gADmQP3fEzR9oC9NqVFRSoXW8e8qtzYttHYeU4VqtT9yiUWDpF2ggO5Nze5AsB5ExfEvwP2Xaqusn3dJFIBgSY3IGwG98auDgXGt9loQUdkFVWYprAG7W5czHUnEvmeA16dLXoi1lB8QA7cv3zwtleLU8ohqBRUqsx0lx4VUfDYfiIvPLElkPbn+ZpinWimxaGdR4dHlcyTb1xfSdMu8qtFH+JpY/lvywwmYAgWETHlzj9nF9zHszlq6F6PuyNRJKkDSOnKJvilcW4YlBv8vnO1hNtux74jOPkpx8iehGqy2i5PwzI6WB5YjOMUtadSNWk8zzIjkwuIwxUqHfcnl26EdjswwShRky5nnBnn8JIi42viadPRarXuIn2P4l/L5mlWOsKrePSBdOfnj3TMUsvmKAq0AtTWDoYedySdoO/O0Y8R4qugllAvcX1DeN+d8Wr+DftC4zFTLM5KOupAT8LLcx0kE7YvzRjKOSMVNOmFzvDhTq3mZuf0wAGTpvIt/e2LV7aZGpPvQRpWx/t1OKTms05IIbTNjz8rY8eUUnQk4nGdzz020nUYH4YiPXGYU1VObU36Fhcj1xmHxT3Zm+kbqudEk6TAGmZO+0d8FHCSnjYSYmIMiRbbYxfHKZYmoJMX1MdxAO04YetURz4wdREmx9L7jDT9p6U510dnJBTqJln5apja0TaZxZMnVp5WiwkIFBaq+ksW7AWtGwmN7Yh+G8MctTDkKUf3mqLwCpFgIuY+mDe0eZFTwNUUIDLarSdtlgmb2g7Y0+j41lky3GpKEppW/AHK8fXOamoO6qv4qlNZntHKN8Ez1QK4QEMrqNSiSDMzvte/riIfiKJTKUfgIY7Ra4LHn2HmMRSVTKlpg/KARPKfpj0/Y9IpJcyhlzPW1XzZN5zO0greFYSRdblv6QOV4xHrxIt8Zjw3ibHsOQ5YXoLWawJAZpjmFJJJv2jHfEct7xmk6Qigsw3Mz9z98fPrj/APTFHhqEU+w2SzApOZeZjSOZB59ufyOIfjHGqtOpUKmFMhTyIErfodsGyFEEO7mCQSvUKbBo7AADsThXj9Ae7B8z81k/lj2OHgjCNPsp9NIrme4o7hVY2VQI/fz9cIGpc95+uC1FO5ncie+BabYqUSowvb1xtX+ojGtP645BxwRjLv4SJ8/LpgNVuncY2BvynGMRyxx1EjwjPNS1x+MC9pA/v+mCZfNAn/MJIFue1yNr7/fEWrn6j6XwVL22/wCzjlroVovnD/a+mirqLMFKwvMLABv27D549E9jOMZTPamerU99pj3WooioJARADBEC/wBuePBFFhBuZ/LFi9jq5pVw+sLBAFrSDqBJ3VQRywas62ezZd8g1YUjRZ2JKhtOsSoltiSF6tttfEJ7VcKTLj3iBUDN8IjnNwPywPjHGK+RPvlC1KbOyQSSdYZ9SwN0gCD5SMWactxDKKxp+LTbULox3AIgSp57beWFux06fZ5vkvaZ6ThkJBn4b6WHRh9MWfjvF8vUpnSbsAVBBYgnkdJgcxfFZ4x7NVsu+wKTAaYHr3xP+yeXy1eqtKoP80qSqqpCvouxLkkzzgaZ64nt6Lyr8xXWphfEelmmw/Xljl82dhIAkgc4mbdgfwnltiY9qeC+5clTCmRH9PkOanpt3xBJQ5kwIAJ3tJ+YEb7jqcSksfaisHksmKcQBamQBsZtsJgmP9J3jkZxHcKzzZeolekYqUziyvTUrCzJMSDsSn/yUmcU16hBIPQ2xThppxZLnXTR9J1Ky18tTqBfjQHwgMBIkgEd7Wx55xSqtOowSNQiZBBv2xM+wNZqnB0RPiGsbkRBncYi6uSuzVPiBA9em2MHLqWgVcaIyqaDmZVYtBkeuMw+eGK1zpxmI0gYIj69dgpBQMNUkxaOo7YXzLkNqXT1X03PlgeWz9ZkYUvDp/qMjvYbCMdZHiNMjS2lWJJ1AG0G9uhwlb2QvtMmMpnitFncy7WHYL09ScVjLK9etUqO8IP6Sef4QfLcjfYWxN5yvKUxpLCJIiJB7cj+hwhktKoTcKJgdY6/b643wljSR9b6X08J8UY11T/UX4gF0gBW1tAAUCwG142Fh6zgeaUpTFIMWadTRJUeR5md8D4lxEZc6/jZiQoO3QN1gX87YjavG3YFng9ARaAJIA+eHWcliujzvxOS+rg/BJcIzDGsyMpYhZBad5FzyAja3TElxfKIUvM9Jtsdx+WA8HzUUrIEJnbt35eWOM05K+ZnvacW4uCMHn5PGcVd0K1fiXmTYn/icI+0bgUOUkBR3JCflh+ipMHnc/YD7YrnH80WrBY8FIiDHNgDe/QY03SF02SiZIDJ1aencahO4ZRJHmBqxv2b4clPLNVIVnqJUiR8OkfD6iT6YazueUUmfcaQ0DpBpt6wQcK8NpP/AClJBZi+5v4Xpkm3lPzGOTQr2VvNcHZculcSVYkNba9gPTEbpuMXziNMDhiRsIt8/wA8RCKq6WZJGiSG3GmJNusj88BwOUrKxW3tjpDiZzOUosoqEsmsnQoggDaSed7RbGZnga06Zqe822BX4o3i+02nAxYbIj9/SMYm3ocEdgVPX++OKFAsQq3LFVA7n9jChO1a47CfucO0KpW4m1z5iJH1AwrUChyqmVFtR5gXJ9YOH+FkD3jOoZEpsIIkFnso/wCV/wD1xyAz0+hxQ1qeeWAWkkA8vAhO3c/TCfsT7VsVamRChdVpubKzHe/wbdMNrwxxSp0KIpNWajUNZyIZmaBJIAJ/zDabQO2BVv4YmkjChWL1iRD6zTSABrACzzkSemA0qo7smPaHjaV8sKgEjSbyd1MEx5g4gPZjjLUszSZdI8YW41QHhT357jpg1PhT0uHOrMHYPUFgYADQ3iO95NwN8D4FwFdHv6tUAIw8K3adx6kgwBOxwjW6Lw1F2S/tdnKhHiEtq5GRIB7A9bdvTFVd958wBHrHcfEDzE9cSntNxeu501E0AnUvhh4vE3MHtiITK38RIB2O2/Sb3PQYnO2y3GlFbCJXkW2tfpznym48yMVeshFchhuTM2F/yxaWy6TcBriDcQH1RcmLHtitcUchheTAnmVuRpk3sPvjuHUjufcT1X+D9Nv5OpqDELV0oAdIJiT4jbfD/tGGpPLqo1G4Hij1gfTFf/g2xb+aVpalC+E3GqTcDE5x6gHMKCV2garejG2M3qKUhOO2iv1azkmQB/7Y3hpcgO47WxmM+KHxIkV9RKECnPQAAgbyNp/XHWeylUg+7VdIAiYkCOQ2xE5rOEeP4gNrEKxO888Fr8VVhqdWkG9zDA7eUd8PBV2efDLLSJDNZQ66QmyAqRfcKpJ+f54jkrIVEkXLEDl8Rg9fIYN/MB1JmGabzfSxgx5iRhL38RplZhVMTYSCR1O9vXBTbZ95+Eyjy8cpr5/wtEbxtWY0kIBMatwSAPCFNt+fnhdsoRSLxOliFHkAGPkIbHWcrD+YYhSB4dPlED5mcSGidCn8MGCd23C+Q0gt10Hrf0YUoo+Y/EeSU/USdElw7K6ViZMDV/ubxEfX6jBKiFmgdTHl+4+eCF4jqZPz5nuT+fLCfE+LiioMjUfhH75C2LQdnlzbE+McQ0q9Kl/+QDxHkq7Ez/VeAO+IniORJ/ylkuao1c7hFkxyF8dJmxr1E3Opmn8QUqR5XE4Z4BmNJqZpoLOX0jyO/lthtMXaQ63s4g93lwSzFl1ttYhmZf8AiPqMLf4tTTMVwSwAMUgPh1aSk/KNu+A0vaRhU96gDELUZ9QN2dj8NxbSqgHoMRZzCrqqf0gRMeJib/Ux5BueO0crJpMwVprSaWRZ5C7C4A/+V9gIxE8TVmBRSWLRHKKSyxqHoGYyB0A7Y4zGbNVZdiikjzIkzAEQD9kAwnmcydLGYaty6U1PhHqRt/pGDJ6GiCrV9bKgEonhWd4ncx1xaeNinSy6K411CgAkWVZMnbebTiI9l+Ee8fWbU6fidvK8Y1nsy2bzLaTYm3ZV2EfU4C0rObt0GzuUypp0zTBDMstygi11Nh1tvbEbw1wvvGLR7tXCnqzgII7gaji0cWy0IGdAFpgTBj3jGygdgPz88V/+Q96GkCnJkRIUchI3jvhBgXDuDs9P3phKa/iabx8R/wBo2nmYAkm037M+ztSvQWIhswGM21LTsfISWHn8xqvljUZKBDLQViahGwSmIRJFtRAZu7VZx6Fw2uoIpEBFp0w7KIAUbIk9LH/j8+egC3+OGhQr14gq2iCIJK+HTO921DvM4cpcRNCjqqSSiAEk9gXI82+2IHi9d3p7j3+b/wAqlTG1OmxksR/UR42blYTbCXthn/FSyVIs9TwayxkseUnvuekDA0dRK8W4ux4eloNRZMHdqhLEnlzxz/DtS2aJJAApPzG8rBHTzxWeI0amsI3gZVUFdUrYCCCO3LFp9i+C1adT3rwKbIwDBgbyBH3xHyascYbG/asRBLCzctyDvcb/AKxithojnYdIlW32P4b+uJH2xqGo6qtUFRJJUqb9CeREE+mK+MoCJJdrNEtuYMbRzEfLrheR2+x+JUuiRzVeBLEDncgcyR+Z2/EcVPPVR70yeZ2E/bFhTI0w3wrGohpEyiqHAM88Qb/FB7SBbe8Wx3ElZ3PeJ6L/AAnqH3FYKGHj+KIBtsJ3P6jFzR3gv/Lmof8AUwn/AIzip/w18FCu3iamWXSpmQQDqvtzFxvi1VK1IBWZXGoXhrjseuM8/wA7DH8pCV01sWalpPMG8Y3iVfMUeQb64zHaDR5fmVRalSlVBIWylSReRBvaAOQGF6mUOkA6whJAIAgkch63nD2byEkRocBiSSSIHQkXvtEczjla2tr+ECTpU2kCLcxb7Yht9GZPQPhFKStiQNXhPxQI8M7SWj54nalFg3vJFOLCCoA6gWhSD0nbywnwvPif9ES0gQSbAA7zz57HC3GuNoogCXPwxAYk/wBRAFh2jbGmC0fS/g8lDhnOWlf7IqnEq7fzDtchdIMmdu585vfD2TzgJ1t8PXoDEkDuoA9ThnI8ElfEZLXPMknn3OOst7LsWMmEBv19OU+WNq4XSo+f5/Ux5OSUn5GK3EdIBb4nM6eg9OggeZHOcVTiXES51Hc7do2/LFky/stqeqr1ISl+PtAa82hbzHOcQzezTVMscwrALcwbWnefyOGxaMiojjnr/wDqR6EA/cYeo53VTWkJgKBPbdh5naehOFeHcJPvFUwZI8u2JQUFD6DAF58hE/mPXHJbsaXwIZimQjQQCzBQP9JiPpHzbAKyEqEWIXxO3/1F+17c2ONkwrVZ/LxvNh/tX74zK5EsVpA/FDVD06A+QwzYpxUp6gHqGFeYUfEQo0rygD++Oly5rQQI+FEUczt+Uz2x1UyiltTuAuqABN1HME7D0viRy+Wq1SGUCmgGlSbGDuQBzItPTC6O2+gfEM1porQpSJE1iDOplnpyH19MTPBMlSSmpjxRM8/MHBclw6nSXRpF9zz85xFZtDSJUGVMsvUdRgOWysIUS3Fso1RNKnVBlQTFzaT5CSMLjwApUk1YgEDw7RqntiNq8YK0/Dv16Tzw/wCyVMVBWqVJaAoDkm0m8DngOaqwuPupDOSynul0mWpdJnSbeL6CZnYRthr3z0meCXWroDGfFpTVAXveYO8Hrh3MJoMAyDMHqBzxHZrKyQymBsV5dmHQg4dNSVonJNOmP8CzgqZnMZ1vCtNfd0+UA2+ZA+T4X9naFNqtfOVWhyze7mIAA8Z84hfQ4i2WsT7pCfGRsDBO0lfLCPHOKsFWgqlfdiH5jUJDAEbiZM4m2GMRurXNWs1T+o2G3YYv3D8o+WySU6wGo63IN41sSB0+GPniheyuWNRjVe6URqI/rNyF9YP064n/AGg9rJ1Uw0kzBnYRMjtF4xNPbNEtpJFcTidzKsN+XmNvLHNStBL0zIKltJ5GYFuQnphig/Kdx1Owi3nb64YYRMEzDD56gPtibossqEczxZlBIQEAgbzupsRvzj0xCjPPqL6VmZ58/XErxuudREkmT8l8I+ZBOOvZrhr1s3l6agFmqKSCARE8wbERJxXjilHIzc025Uen/wAL+F1BkhUq7VSWUbAKLT6mT8sSNTLCTzjl2xc88yoll8ItaBA5QNo7Yqxp31RE9sZp6ZXj2KMO8emN4lUy9tsZhMimJ537qmi38Jk8wSZtNuWB52kppnU4CjkPCfIW8vliOp5d3OrT7tZhfh1GOYMfU9cdcersFLFYIsLgmd+W9hjPGDc0ZJRFKNA1SVWQqMYC2M7SSbegH3jDVLgiK+qJM7yD33nHPDMwtJVpMoDMJ0Dxu0zJaYCje8xiSq1FpJfSqjYdhvAHLHtJoElJRq9HVFIG3b99vvjWfqhKZqaoKghB/U7WBjrqKgYGK2zXBiYMTFxfpf8AdsIZ7ia69QXUaRCUxyfMPYDyQST0LHpi2ejHKLHatNnejQEe5VgHaZZ3pjWVjmNUEnmQRgYzBq1UED3RqVHWDdhTCqpIiILy25m2EQzNUpqlRVo05oazvUeoCKjqdrEWYnrhlaZqZhXV9FIUylNALlF0+O+wJIjnYHnhLTYP4B8Sqo1I1AB/lksCIF9RAG20cu+IPjGXDlHptBeQw5ddQ+2Jl66tTqs4mlJAEm6rAA7TH1xicNSomW0+Ezy3KwdX5Ce+DJWUiUtqZIIYwNWqOhO59AIw1SL1QEp2SLk2meXl98O+0eQVfdwPi97qnoKhj9MJBmooCJMgGOgOoiPkcSlGS6LxafZMZPgFJBJOp7HUeW34ehP2xlDNwQr/ABBpPQjqPLbEXT4sSCwNzE9bdvLBK2b94NQjUp+fbyxHJsvGCRItxAmR0se4G30xE5zNr+Lf98sKrnpBNwRb+2J/2Q9mxmWatXkUKUGD4Q3bU1tO09dsBNvsLrwI8J9n3zCh4IpBo/3REkduU4tdLIe7A92BpW8RzG09Pti7UkQKpgXHhSALcgALR5YXzPCEb4DpcYnO2GLSKrVqiGdJFSCTTbmIvE9puL4g/wCbt4ZkC6n4l7917/QYs3EeGECWAkbMNgeoi49JFtsQPEOH+8glocbVB1HWPuPUb4lHlcXsq4KQhmKwMEEqRsRba/p54HwzKJ4jVPhlYg/ESYseRifl5SvmNSnTVGk8mHwnzi3qMLo5FiNrX/fSMas8kQxxZdshwqjURloVHplpBBHfnGxG3/eE837FvT3QMI3U/p+Y+2K7mcpXKCtTViJILKCbiImNjynHov8ADPJ550c5hXWkPgNSxJ7ArqgDnMXFsSqXaY+STplT/wDH5BIkxpJtt0vO03J74A2SZL+8sJm52GoSQRze3lj1t+AqzB1GhhswFj1BGxB2PbERxn2AWqjCk3u2PIjw+XUD5xJxJTt7LdLR45mKjswJA5crdzbqZPrj0v8Ag9Q8VbMmkdQhFb8N99POYA9Divr/AA+zaVlptSkOfjUymkb+IDw+ontj2TguRXL5anl0J00wRJubkmfmcaOTkilSMqhJu2Fr8QaoNMQOYxzSp9MEFIKJkH74PQ0kXMeYOMTdmhVEX9yTuT9cZg7VFnfGYUazyV0ZXkwdtNtSwLbFoHLAvaqqGoSQNSuvhFgZtGG8q1+kjSRzJ5W5deuOa2aDgg6oE3gEf7rXF+fLE4J5KV9GZ72VnLkZdWl1bMNNj4ix2UDnp+ljiQaqdWl6qWUmowtoW3hAFlLdSSfD8q9SzRpvq0irWrMVXU1lAO8DGPVqKv8ALUlBZ5NRxBufjA7gGL9vPHpW+xr1Qy/FKjk/ywI97U0+9boBYKDeAZIta3MnCuQySa2LVC9Kg2mnqgK1R979S836DtjnMZkbawtKkugFeTH4gp/E8WnYSY64BSCLRRagkmfdpFl1GDVaNyBAHlbnh8nRJxpk7TqLUelaaGXhVCrapU5lRzC7D188MmpOYOtnFR6Z1KpBCID4UED4omWnrHLAKOcaToQBUEUy1t/iqEdIgAWO+0nGUkEEaiC5GqpEs3SB1PIDYDyxVGeUfsM1lalQXwgzZVUTvzI6KPrGOePcRNFqGgDUqmzWkGLdeQ+uO3zemtTpwxTbV/t2X0gE+nTEdnaYzGYNWpK0wDG6kKncjfc+uKZIRJtodu1Jda3qVKrnmBKPEeRIxDMA6agfgpUz6oGYi/YkYPm/aBqT0lABhJju8fkBiIzlBqWoU2IGhSwN51yDFrD9cc5oZRYPOZJUcgTAcr6MJU/KcaylNvEY+EEt9ufOYHecd/zvvKdSSNRCW2unP5Yc4bnBFQsildSVZJ0s2kgGmp3IIZpi+JTploNxY1wP2ZzDV1qGiyobh2DBZC6lGpQYY8h1jFsPFlqK9EqatNfjamDHWS2kD1hd8RvAOOVKNdqgZnLk+8pjVrB30up+IKAQfDA6Yl/5/K5mhpZxQaswWKBdqbPPhNSlA0nbxIdjtywtJrZWxipnTUVRQr+7FIXXR4AlrEkaYEROCU/aFwWNRJpqpIYTrYjkFEj5GMQHHuEVaM1NK+4VVUe4I0O2zBmIJB5kMJ5WwD+ZNKpTp1W0rRXxJlvCTIkazpCncAncdL4m4Pwxk0Wn/HabLTJ1KatgjKS/W4WY89sL1q2XqFgGXULHQykyOq8/lisZnjNZUD+CpUqVDopgBvdqLQYhwxNhJmB3wJGUNVTS1FgP83Sy6AWAA+K+5jfe+18QnxseLRJ8T4csaWhlJteL+RuDiEp8CdXhAKim5BtEfbzxHZhW0KQzwGCrJuReWjaxtbE1wnP1KVZnWoW9ypUlhZjtBBHPmD0PnhFCS6ZTKL7PRfZDKslBZVUJJKhDIAMEX5nnOLDTzBPgBNz2/PEfw3PrWoU2SnoLAEANAEWiIw0pqGx9Z3+x+WEcmg4pktTyTwJIHmwxs0iDG57YEvDHIGqD5m+GModBsB6/lgNgCUcmx3EeeOalMgxjutXLbx9sK1n3gk9hgOvB0U/J1UrgcscCiGEtU09gJwv/AKjMdIvgVWvyAv8ALCodoypudJt98axhHXGYNBs87qI5mwkbA9tUi8GOWOaVdFOkLpBsBpaLC5N9v3YYs/BeFpmqsAnnqIPTf9IwbOeyy0Sz1IK3CEG8m2k3mT0Ft/LFVxLRmKJmvZlqre/yyjWNULp35CAdrfPFFzGWq03NNyykk6twbnxAjz3GPoHhtaiigKiixggMD6nnOKP/ABAyZqhXAup+L8W3Mjf+2Lwk+hZI84zmXoqFUamNoN9Ivex3xK0KnOmoi0s3O1iSb6R0GJniXsPXGUXNJSMU5NQm8qb6wCeXMdCMVR6hPhLGL+FQR6eWH78g0iWXNEmEIYT4mOxPTv5bDGq3FAHAY6nkWFlWbbx9cRlR9lEqOi7n1OC5J1pSCpLMdhckdDisa/oJK2ycVdJIBltmfko6DkD/ANnA8tmVa4IFMeEE7EKQzGT1IHop64hq2akn3hIFwqJF56xvjtqhJDVRpppsg6kWHn9sdYriazhDlsy0eNwqKdo5W7LHzxvO1ATXPJaaL62P6Y1nkao1LVCoL6ZuQPiby5d4nAL1fe1J0oYAEbwbDlgZWBRE6uR0pTbcuCY2AgxhgK/hEatIJiNgxAvz+2BZ/NDWoHwoI+8/XAqmbYPrUkMPhIkERzwfBy+SwDMtpUN4wFgFidABB0wbFTuIPMb42uY7fgEF4S3aLMD/AKvIYU4dxTWP8xINhrpgAkghvGnwsJHaZ5wMSNHIgkBSratVudwSo92SGQ8pQm8W/qm5UWSfY3kuMVqZqmgzCSrsQsIRBDK9JpkEbxPw4ls3xDL1UzMxRFQohrgMaVQbjwnxpeJjVaLAYr/8u7NTLMW8GoioQbG3haVBMQQDpMjY21c02szG+gBVLKiib6bEEPYbGD3kDBU0c4knnOF1MtU1o72emtOozBl0lSC4ImdLRa9jFsRYU1pRmCPUctVczEpIIIAsBM9Lja8PLn69P3lwzVEDuhEqCkWKaQFGk9IiCCbQYZyhUYsqe6KqWKndjVTTJJJheu4teJt2SDQHPZhIrVSurTWSnQBLxCrBO43AB84xqtwJtbLSJq6G11SAQZYSFMnxRFz1ONVaZplAQai0aQdkMmnrsJBBtYjsWEcycMcM4g1Iq1NjraoKlVo5tMJp6EEnvPbE5K1oMXTL/wCxHAqvuA7+EtcLOwjcjeTY4tKIRYgH974juGVveU1qaSuobH5YfW0d+WMb7NAZGOxJjzxs1gMBarGFneen1wrDQWpmSTAn6Y0FAuSZ6T+mOZAjVE+V/kMBcny87n+2OONVakmBv0BxytsaAt+f7544Bvci3fDHGnqgHGY5qU1n4x88ZgWMRmWC0xrpkK3YbTuZkRh2rxF6qmmW1dypiRcfrOFlqBlC3JFzJ59IvzwIAIY1iGsTcS3lO/zxrpGXb7CLTKwSVIABuSDaZmZkH0wnnj75TTCkSCQ0Qs7QMMIyA6dZJ5bX+c39cL0uI07gNe8Dc23N4OApLwHF+R7g2dqU6JpSGBEaXGpTyjyjc7Yzi/8ADbI5q5qrSqkf/qCKur/bN79we+M4bDkMCm+xO8EWIH5jniw/4kwVmakQP6k0kAdd7ek4VTXgEos8a41/DDO5cnSq1lEmabCYv+Ew0xyE4qWapPT8LKy9iNP3E49u4iFcllLg3sWIUnrA5+mFK2RBQCo5AFrjWD0uwnfrOHXI/IMLPFlkRy5i1/ME4MuZC30s5m02E+XM49mb2JpZ6nDFQKYENpClTJMW3UjcW+xxWeO/wnYAfyTmq4PiVtIESYOswLCBHOJHTBXIgODPPi7OxNUwDvysPwjttgeYzLPEWRTb9SeuLWP4UcS1Ee4U/wCr3tPT89U/TEbxP2JzVBgtXQpI1RJMCSNoibdcVyQii3pFfraLRy3N741ToEk/hA3J5dBj0L+H/sjSbVXroKkHTTVtpHxGNjyAmRvg/tV/DhZNbKpI3NGYg9U6j/T8umE+quh/pMoXCVioB1BH5j998PcYUL7skAgE2PaCPzwKvQq0nRqqspJBAKlRpB2ExiT9oMtNMwPhYH0uCcI37kVX5GgFHMVHhqlUIrAgKOagwUiDAPQzh7K8QFSWqAgqQtJVBIXlbxDSdiCDEiYxC8HyVR2mnSeoYgFQbE7GYixx6h7JcMr00b+ZpoGkFSNBbuGjf59cT5NdDw2tkBnPZrNwXpFmlVJLGXJX8KxBWQdvMGcQWZRZ01UNCAE0hfEQbgkmPhMXsYHXHsNCmdWxj54cbLK3xKG8wD98IpsLikeKPUr0wRVkh4mJ1eHqDAMiCDztfE5wThFTOP72mrLLKvvACAoX4heLxFp549YNMReCO9xjinpA0ooAHJQAB6DbHZuqBSN5SiKaKoEBQAB0Ax09QdR64BVr6RvPYi5wE5hiO3Sb4nY1BXrdLfPAxmIvufLbAWqHl8/2frjgnHUGw61vOTv3wGpm4HXtt98cmpAvv3wCmYMnc/lgvR3YR6rGxmP3zxIZXIK34h9I8774UStRI8aMSDbTBv64PRoFiDTqARykyPOwn0xyFbOxk9NgC3chfzIxvGfy9UbVUPc3OMwa+wtsrjXmJ1Ezq+EjtIvBPPC5qyxQhpsbrK26NEYlGVRvcnvgb04sDpA6RHyxRTOcBLMvTJ0sCp/3T8hyONU8gJUCVjkSDtO99/7YLVRgVGgnvFh62jeIxzUyxJBk2EWPeb2HbHZHYnS0FMwTI53MR52+mNtTT3fvC4iQIIgk3gxG3LC+Yyp3Ym8zBNr2sf8A7YNl8nA+In/cQY6RGOsWjEzBEgSSY3sD1vPLHKZsgE6gOXiBkHb74MtKSRq25Dr17dsbCL0FzN779++C7oKVFo4JSdKVmFQGSCBEz1vf5YNXoByC1MCbSDDT0kRNsUl8q5MU3YX2mBfsd/3bBsrWzPIrz/qPzuL7Yn0GrLZmqTgAU3AAHwtafXHnntRUetUC21uQoiYAFpvyAlsWR8zmAPGU08/CdVhuDMfTETwfLpUqPVa5WFAvIn8Vu33OB0hkhzIcP92qoLgRb89ryb364enTyJmMFWiALWjzxr3w2BB7b4Wwmn0vZ1VtJkEhWv1G8HFI4lkFXNQwhS8EDoxG07WOPSsrxAL+FLjkAJ/fbFH9sFmuWHY/QXxSKFv5LJlssAoAGkC1sSFOgOs9MRPBePJWVRqGs8jYyBNvPEz70Dn8sJT8hsMKYxy2YAsPpvhQ5km3w/fG3QC+oyOUCPW1/ng0/ALDwSJMR54BWzo2UR62wrXzhYxy6DACNjH5x+px1BGkI3PzMYFWrj/rAXa3TC1SubwQR9fTBo4d97JEHtfDzcNOkFWUnofyxAgaxeY72+xx1qcbVWUHaCR9JP2waFslclRGoiqpJjwwQPrtHfBqOXpvUCNSZTePFI9SdsQS52psQ3hsGaIYdRfDycRYqEsYvqn6eWCtAabJPM+zwvoYdYO3l19Ywm6QQpADdZB+33wahxgi528rDnyv6YT4hxH3jKBHhvcTvy/tjtMG0Dq58T4iZ7KT9VtjMMf4wv8AS3oBH1ONYpihbYIC3wz64GEEkxv9PLDJpmYtgq5aN4xnTNAk9ORuRbfC9FwpKgMQPkDGw/th+rUC2jHQUNtbBsUQWtqG0juD9QeuNV/EIUDy2++JH3U8++OQQJttg2AiMrkjJBLzv4hb0IAB+eH6HDQBsP7+uGdR3xpmOBZxt8oCNyMaGSAuDjg1Z6TjerYnrG354KjkByojvaKsUUUxctFvP9j54lcjlFpoEAiBc9TzOKdxbiZTNqTeGHy54tbZuLjt9cPJHZaHRTW8iZxsaRyGEq1cqb772/XFbz3tkQzqlOyGCWPO+wHl1wqhfQLLia8bRij+0We97mYGwUz3Cj9YxEcR9pqlVgCT2A8Iv5XxmRybO5Vm8TEX3CggmAOfr26YrFKIrtlnyPB6dTL0feDS4BIdCQfEWYGRvYjecT1IAKJbUQAJbnHO3PEVlMvoUC0WA+2+GahPM/LE39w38EiuZ6fvbAHqTvP2wscch8AKGQ45Y4esInf1+2AO9sCAJOAOGqzFhqn1F/IYGtMrdvt0+u+NtTEXG9v1wNq4BltWx/1cidiY5YdE2wq5ldWkkA9Jv5wL409It4ovHQkeuOsqgflAnTcyf+sN06hoqGHMWgn7W6Y5MDYnRXeYnpq//mJ+fbDNLhlRgWCxa9o7XnDdWsYL6mIEQJgyb3I/d8JcRqnSJAsurdnnex1EWwUhWxWu8RCg6TeWF+4j92wZctquxQD8Jv8ATn35YXymReqwC+7QGCCVZuh+GeYtucTiezCO0l/EeiAAdgJ2+eOs7oylkKcXqKx6gAfTGYhSVBNouRbaxj8sZieRWvuf/9k=">
            <a:extLst>
              <a:ext uri="{FF2B5EF4-FFF2-40B4-BE49-F238E27FC236}">
                <a16:creationId xmlns:a16="http://schemas.microsoft.com/office/drawing/2014/main" id="{F9CC90B2-F0CF-4BC6-B2EC-2D2A4FDAC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46150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7422" name="AutoShape 6" descr="data:image/jpeg;base64,/9j/4AAQSkZJRgABAQAAAQABAAD/2wCEAAkGBhMSERUTExQWFRUVGBgZGBgYGBgZGRobGB0XGhoXHRoaHiYfHRsjGh8YHy8gIycpLCwsFx4xNTAqNSYrLCkBCQoKDgwOGg8PGjAkHyQsLCwsMCwsLCwsLCwsKSwsLCwsLCwsLCwpLCwsLCwsLC8sLCwsLCwsLCwsLCwsLCksLP/AABEIAM4A9AMBIgACEQEDEQH/xAAcAAACAgMBAQAAAAAAAAAAAAADBAUGAAECBwj/xAA+EAACAQIEBAMGBAQGAgIDAAABAhEDIQAEEjEFQVFhInGBBhMykaGxQsHR8AcUUuEVI2JykvEWgqKyM0PC/8QAGgEAAwEBAQEAAAAAAAAAAAAAAQIDBAAFBv/EACwRAAICAgIBAwIFBQEAAAAAAAABAhESIQMxQQQiURNhBTKRodFxgbHh8CP/2gAMAwEAAhEDEQA/AL9l+PiooZvDDXHpuO2A1faBVqSB4SPFHbFXzFMoLkzA2wNKrwAFJ8rb8seKuTKqCvUNLZbKvtEQummh8e55jqfywU+0SU00/DFv33xUalV7Ag7Hcxv3GOlbSsMfCPXn9sP9RY9hfO6yRI5/ihqXOmT0HQY1RYBA7FCP6eY7z17YjqmgJM3JEWtHXHK5P4W1eI20xPU7YRyVNkZ8jTckOrmtTGGs3LqMcHQAwspGxuBOAPWZB/mQOhA7xgS1VAlj4Z6GZOMj5b77MsuWTlcjTKAskatR9P8ArHVGk4OtCAVgkTcmbQO2Mat3KkcvlY4G50w0+C5Mm/l6YWMnJ7f2/wBipWxjKUm0VGqXMixJkybiO2DZelrhfebnnsBgPvZYOZhRy3PP5xgxzagsEQX8QJ32Fo742410UxvQGmmhnGrWBMFRM9AJw1lqziDA1NuIBv0GFRVO9gDyFr4DTzBEGZv8sZ4tvaFuSWxqqzM2kgluZ5+uC1nACwxLGw5XNoNsDTML4m0yYiVMHse+FqVQLpM3kTbbvh5RjF2TqtnVXNOyxoIImZH64JSzTKvi3sSAPpbnhfOVXLgIdQm5m8nnjisKmkkAxIuILE+WEjHSRyBZjPktBUiP3ucdrnShkUywBB2kG9hgNfLsys7yzrYAXJHYiwwJM4qpSUiopuQpNxPWYwy4lF6WhYxvZM/4vUPjKAFp2GnyHlgC02c6j4TzvjP8SAsRJPa3Y45q1yp1IAeWkC9+eC5+6u0M2+0FquzCdOpAdJPIevLAK9T3fhUFRY/u+GMhmAmpn3tpUgkN+WHn9nXzTF6YOnnFlDcwJ3A/PDPjb2m2y0YNxI9iWVilQkuIJJ5dI7dcJ5DhpVSKjNImwclTJ6bDEueD1cuCHAnnpuBPXphPMEKIO9vTEuWclHEWWUYu0cDhqBpiIiRM6h5eeCZ2sAI0gDkBb7Y6ymZZZuvaYP1wvqLMTuD6fsYzN/LM12N0g4p6gRfpc23xvWrqLhSRuBv+nnhNXqSysAI5+eM1ldI2+oiMalqFJjUzra0/MxjeGErNE6VM3mBjMWXEvAcogKzF6Rgy1o+eN1VUQGkWmB25jCvvwWgzKxG8W32wdKuqLReO3/WMs24Vo9CXC4qmcjXIY2T6n9MMLDagFEn9iMAzGWdhDfIYymCD4SN7mOmBdpeGHH2BMmYJYgxsARI87jfG6PDvE1SSJvt+zyxt6xOxt0j93xz/ADjqIPwsPTbb+3fD5SbuXRmmpdnf8wQdXicdI9Z/tgtWrMSSSbiR6gYjyydSCYPiOMo0GJWNUD1AxNSde5foSUX2wOYzTFyNuW06sEpgixuYkxFp7Y1meGHWrVKrJBmdIJ7A3GBtUYliCGm3IG32w743Ho0xiltDL0gBq67H84745qJzGotEA7WBwnmOJuq6SZnv9NsYC2w+Le32xZKVW9lFGtsMKgvvynrgVGr7y2qFnc8o++OqKhgGGoDY2m+A1aZ1AKCLTPK22OjC3sScXVIkqVQImlWDeI+LnHlgTrJJnfrzwLK1dI3UkGTG8Hp64brsQw0gF+UiQO574nh3br+TIlftAOhBBU3MbWGNVMw4mQRcXIMnthfTUV9ZILDcHbfpthyizNLM4Goi2ofaLY6McY03ff8AYZquwlOqI1qrMsXWOfWcIlS4JZoWRqQgbbwOh7jB6tWosDVKibcyR1/XB8hRqZgkIpY7mOQ7nl64rxpRiklsMV8GqaFwYBJNhYzfp3w2/Cky9RXztQqoUEKstUYmYEDYc5P/AF3keKe7OmgvjUQ9VrgEgeGmNv8A2M+QnEbVyPvn11SWE/ikEkdZ3B6zyx6HD6VRSfJ3/wB2a+PitFg4r7Y0alJBlqLCRpBdRISb6Re5/qP1xBcb/iRnaQVaWmmB0QNbpLTJ+WNZ7OBRb6ch6HESuV1yW2Ek9DF7WxruEekao8Tfkuvsx/FOlmEWnm1FNyY1x4GN79uQ6XGHsz7P0sw9nJn4QpF+/OR648m4tkoMqCdvKDJFhtEER5Y3/jFRKSoSRBlTcEdL/wBM3jEp+njy9CSSSakrLxX4c1J2p7wTaJMAkTqFokRPUHpOFM1UUMBBUxvPTe2JD2W9qTnstUosiiukEm/+YNtRFpPWT/dbOvBjSCew677/ADnHlc3AoaRnn6eLWjmoSVgwdQECPvhL3rM5WLKN8Gp5szLdLAR8sL5ekz1JAhYvJm84h9NLoTk440jmrmr3B/fljMFzPC01HxP6bYzHfQfz+5kwfgJVdkYlVgdbX7Y3VzpcAXERaALjnhNQajFmPggwAfrjkMwclYaeXPvbF+z3WrW+zuvmXTeTHOQNu+GKGfLHwQB1I63j++IKtnDriPE26wYieR/LElkqDNIQHVp2SJAtYnp1x2GqXZOUM1RINmjqgMNI6geoGFxWbVBuBEEnYHc4PX9nawWXqUl5wSZ8hAI+uEs1k6qeIAMo/Etx0jr88GfBOra0Q5PTzhHKURj3zOSiBFIFzAPPv1xvXVpgKQFnoQPtiKzr61CiRz3EH0nrgmWptoC1B8NgZmQfK+JvFxryZ6jW2ONmQ6ksrEyd5tGx8sJUeIIpCldLGSdRjvOD5PLtsQTyjoMN1shqICxKiJtYeZ7z9cUprVDxnG6YDK0BUEuLeZm2xGEkM1YUEgQNckgAbmOZwTinHUo0w0B4Yr0BixIPe4nqMUXP8ZLsRcAElZPwggAxHM/cY18HpZOO9IpFq7Rea/E6VIQzhWvqkWIBgsOh2tgOW9p8rcsS9yASIBIk2jc+nMY87rZ0kECRO0E+R/5b4VYchyAafuPn9saoemhF35OkslR6tluJUPeGKiB9OoLEEKbwDzaPw74cSoHTWjmpLWsdwbj6Y8q4cygu2rxRCkj4QZ1P5gSB3OJP/wAiISmiHw0iCinmxOpnJHObepxmn6JTff7AxpF0rVzOnnJ35ScOU1A/CVIiSbz/AKsU/wD8jao5FFSWkHlESZBnYbXxONxUNq965AgbXAkwPracK/TSjGuyco32S1BfeNcwBN7gADmQP3fEzR9oC9NqVFRSoXW8e8qtzYttHYeU4VqtT9yiUWDpF2ggO5Nze5AsB5ExfEvwP2Xaqusn3dJFIBgSY3IGwG98auDgXGt9loQUdkFVWYprAG7W5czHUnEvmeA16dLXoi1lB8QA7cv3zwtleLU8ohqBRUqsx0lx4VUfDYfiIvPLElkPbn+ZpinWimxaGdR4dHlcyTb1xfSdMu8qtFH+JpY/lvywwmYAgWETHlzj9nF9zHszlq6F6PuyNRJKkDSOnKJvilcW4YlBv8vnO1hNtux74jOPkpx8iehGqy2i5PwzI6WB5YjOMUtadSNWk8zzIjkwuIwxUqHfcnl26EdjswwShRky5nnBnn8JIi42viadPRarXuIn2P4l/L5mlWOsKrePSBdOfnj3TMUsvmKAq0AtTWDoYedySdoO/O0Y8R4qugllAvcX1DeN+d8Wr+DftC4zFTLM5KOupAT8LLcx0kE7YvzRjKOSMVNOmFzvDhTq3mZuf0wAGTpvIt/e2LV7aZGpPvQRpWx/t1OKTms05IIbTNjz8rY8eUUnQk4nGdzz020nUYH4YiPXGYU1VObU36Fhcj1xmHxT3Zm+kbqudEk6TAGmZO+0d8FHCSnjYSYmIMiRbbYxfHKZYmoJMX1MdxAO04YetURz4wdREmx9L7jDT9p6U510dnJBTqJln5apja0TaZxZMnVp5WiwkIFBaq+ksW7AWtGwmN7Yh+G8MctTDkKUf3mqLwCpFgIuY+mDe0eZFTwNUUIDLarSdtlgmb2g7Y0+j41lky3GpKEppW/AHK8fXOamoO6qv4qlNZntHKN8Ez1QK4QEMrqNSiSDMzvte/riIfiKJTKUfgIY7Ra4LHn2HmMRSVTKlpg/KARPKfpj0/Y9IpJcyhlzPW1XzZN5zO0greFYSRdblv6QOV4xHrxIt8Zjw3ibHsOQ5YXoLWawJAZpjmFJJJv2jHfEct7xmk6Qigsw3Mz9z98fPrj/APTFHhqEU+w2SzApOZeZjSOZB59ufyOIfjHGqtOpUKmFMhTyIErfodsGyFEEO7mCQSvUKbBo7AADsThXj9Ae7B8z81k/lj2OHgjCNPsp9NIrme4o7hVY2VQI/fz9cIGpc95+uC1FO5ncie+BabYqUSowvb1xtX+ojGtP645BxwRjLv4SJ8/LpgNVuncY2BvynGMRyxx1EjwjPNS1x+MC9pA/v+mCZfNAn/MJIFue1yNr7/fEWrn6j6XwVL22/wCzjlroVovnD/a+mirqLMFKwvMLABv27D549E9jOMZTPamerU99pj3WooioJARADBEC/wBuePBFFhBuZ/LFi9jq5pVw+sLBAFrSDqBJ3VQRywas62ezZd8g1YUjRZ2JKhtOsSoltiSF6tttfEJ7VcKTLj3iBUDN8IjnNwPywPjHGK+RPvlC1KbOyQSSdYZ9SwN0gCD5SMWactxDKKxp+LTbULox3AIgSp57beWFux06fZ5vkvaZ6ThkJBn4b6WHRh9MWfjvF8vUpnSbsAVBBYgnkdJgcxfFZ4x7NVsu+wKTAaYHr3xP+yeXy1eqtKoP80qSqqpCvouxLkkzzgaZ64nt6Lyr8xXWphfEelmmw/Xljl82dhIAkgc4mbdgfwnltiY9qeC+5clTCmRH9PkOanpt3xBJQ5kwIAJ3tJ+YEb7jqcSksfaisHksmKcQBamQBsZtsJgmP9J3jkZxHcKzzZeolekYqUziyvTUrCzJMSDsSn/yUmcU16hBIPQ2xThppxZLnXTR9J1Ky18tTqBfjQHwgMBIkgEd7Wx55xSqtOowSNQiZBBv2xM+wNZqnB0RPiGsbkRBncYi6uSuzVPiBA9em2MHLqWgVcaIyqaDmZVYtBkeuMw+eGK1zpxmI0gYIj69dgpBQMNUkxaOo7YXzLkNqXT1X03PlgeWz9ZkYUvDp/qMjvYbCMdZHiNMjS2lWJJ1AG0G9uhwlb2QvtMmMpnitFncy7WHYL09ScVjLK9etUqO8IP6Sef4QfLcjfYWxN5yvKUxpLCJIiJB7cj+hwhktKoTcKJgdY6/b643wljSR9b6X08J8UY11T/UX4gF0gBW1tAAUCwG142Fh6zgeaUpTFIMWadTRJUeR5md8D4lxEZc6/jZiQoO3QN1gX87YjavG3YFng9ARaAJIA+eHWcliujzvxOS+rg/BJcIzDGsyMpYhZBad5FzyAja3TElxfKIUvM9Jtsdx+WA8HzUUrIEJnbt35eWOM05K+ZnvacW4uCMHn5PGcVd0K1fiXmTYn/icI+0bgUOUkBR3JCflh+ipMHnc/YD7YrnH80WrBY8FIiDHNgDe/QY03SF02SiZIDJ1aencahO4ZRJHmBqxv2b4clPLNVIVnqJUiR8OkfD6iT6YazueUUmfcaQ0DpBpt6wQcK8NpP/AClJBZi+5v4Xpkm3lPzGOTQr2VvNcHZculcSVYkNba9gPTEbpuMXziNMDhiRsIt8/wA8RCKq6WZJGiSG3GmJNusj88BwOUrKxW3tjpDiZzOUosoqEsmsnQoggDaSed7RbGZnga06Zqe822BX4o3i+02nAxYbIj9/SMYm3ocEdgVPX++OKFAsQq3LFVA7n9jChO1a47CfucO0KpW4m1z5iJH1AwrUChyqmVFtR5gXJ9YOH+FkD3jOoZEpsIIkFnso/wCV/wD1xyAz0+hxQ1qeeWAWkkA8vAhO3c/TCfsT7VsVamRChdVpubKzHe/wbdMNrwxxSp0KIpNWajUNZyIZmaBJIAJ/zDabQO2BVv4YmkjChWL1iRD6zTSABrACzzkSemA0qo7smPaHjaV8sKgEjSbyd1MEx5g4gPZjjLUszSZdI8YW41QHhT357jpg1PhT0uHOrMHYPUFgYADQ3iO95NwN8D4FwFdHv6tUAIw8K3adx6kgwBOxwjW6Lw1F2S/tdnKhHiEtq5GRIB7A9bdvTFVd958wBHrHcfEDzE9cSntNxeu501E0AnUvhh4vE3MHtiITK38RIB2O2/Sb3PQYnO2y3GlFbCJXkW2tfpznym48yMVeshFchhuTM2F/yxaWy6TcBriDcQH1RcmLHtitcUchheTAnmVuRpk3sPvjuHUjufcT1X+D9Nv5OpqDELV0oAdIJiT4jbfD/tGGpPLqo1G4Hij1gfTFf/g2xb+aVpalC+E3GqTcDE5x6gHMKCV2garejG2M3qKUhOO2iv1azkmQB/7Y3hpcgO47WxmM+KHxIkV9RKECnPQAAgbyNp/XHWeylUg+7VdIAiYkCOQ2xE5rOEeP4gNrEKxO888Fr8VVhqdWkG9zDA7eUd8PBV2efDLLSJDNZQ66QmyAqRfcKpJ+f54jkrIVEkXLEDl8Rg9fIYN/MB1JmGabzfSxgx5iRhL38RplZhVMTYSCR1O9vXBTbZ95+Eyjy8cpr5/wtEbxtWY0kIBMatwSAPCFNt+fnhdsoRSLxOliFHkAGPkIbHWcrD+YYhSB4dPlED5mcSGidCn8MGCd23C+Q0gt10Hrf0YUoo+Y/EeSU/USdElw7K6ViZMDV/ubxEfX6jBKiFmgdTHl+4+eCF4jqZPz5nuT+fLCfE+LiioMjUfhH75C2LQdnlzbE+McQ0q9Kl/+QDxHkq7Ez/VeAO+IniORJ/ylkuao1c7hFkxyF8dJmxr1E3Opmn8QUqR5XE4Z4BmNJqZpoLOX0jyO/lthtMXaQ63s4g93lwSzFl1ttYhmZf8AiPqMLf4tTTMVwSwAMUgPh1aSk/KNu+A0vaRhU96gDELUZ9QN2dj8NxbSqgHoMRZzCrqqf0gRMeJib/Ux5BueO0crJpMwVprSaWRZ5C7C4A/+V9gIxE8TVmBRSWLRHKKSyxqHoGYyB0A7Y4zGbNVZdiikjzIkzAEQD9kAwnmcydLGYaty6U1PhHqRt/pGDJ6GiCrV9bKgEonhWd4ncx1xaeNinSy6K411CgAkWVZMnbebTiI9l+Ee8fWbU6fidvK8Y1nsy2bzLaTYm3ZV2EfU4C0rObt0GzuUypp0zTBDMstygi11Nh1tvbEbw1wvvGLR7tXCnqzgII7gaji0cWy0IGdAFpgTBj3jGygdgPz88V/+Q96GkCnJkRIUchI3jvhBgXDuDs9P3phKa/iabx8R/wBo2nmYAkm037M+ztSvQWIhswGM21LTsfISWHn8xqvljUZKBDLQViahGwSmIRJFtRAZu7VZx6Fw2uoIpEBFp0w7KIAUbIk9LH/j8+egC3+OGhQr14gq2iCIJK+HTO921DvM4cpcRNCjqqSSiAEk9gXI82+2IHi9d3p7j3+b/wAqlTG1OmxksR/UR42blYTbCXthn/FSyVIs9TwayxkseUnvuekDA0dRK8W4ux4eloNRZMHdqhLEnlzxz/DtS2aJJAApPzG8rBHTzxWeI0amsI3gZVUFdUrYCCCO3LFp9i+C1adT3rwKbIwDBgbyBH3xHyascYbG/asRBLCzctyDvcb/AKxithojnYdIlW32P4b+uJH2xqGo6qtUFRJJUqb9CeREE+mK+MoCJJdrNEtuYMbRzEfLrheR2+x+JUuiRzVeBLEDncgcyR+Z2/EcVPPVR70yeZ2E/bFhTI0w3wrGohpEyiqHAM88Qb/FB7SBbe8Wx3ElZ3PeJ6L/AAnqH3FYKGHj+KIBtsJ3P6jFzR3gv/Lmof8AUwn/AIzip/w18FCu3iamWXSpmQQDqvtzFxvi1VK1IBWZXGoXhrjseuM8/wA7DH8pCV01sWalpPMG8Y3iVfMUeQb64zHaDR5fmVRalSlVBIWylSReRBvaAOQGF6mUOkA6whJAIAgkch63nD2byEkRocBiSSSIHQkXvtEczjla2tr+ECTpU2kCLcxb7Yht9GZPQPhFKStiQNXhPxQI8M7SWj54nalFg3vJFOLCCoA6gWhSD0nbywnwvPif9ES0gQSbAA7zz57HC3GuNoogCXPwxAYk/wBRAFh2jbGmC0fS/g8lDhnOWlf7IqnEq7fzDtchdIMmdu585vfD2TzgJ1t8PXoDEkDuoA9ThnI8ElfEZLXPMknn3OOst7LsWMmEBv19OU+WNq4XSo+f5/Ux5OSUn5GK3EdIBb4nM6eg9OggeZHOcVTiXES51Hc7do2/LFky/stqeqr1ISl+PtAa82hbzHOcQzezTVMscwrALcwbWnefyOGxaMiojjnr/wDqR6EA/cYeo53VTWkJgKBPbdh5naehOFeHcJPvFUwZI8u2JQUFD6DAF58hE/mPXHJbsaXwIZimQjQQCzBQP9JiPpHzbAKyEqEWIXxO3/1F+17c2ONkwrVZ/LxvNh/tX74zK5EsVpA/FDVD06A+QwzYpxUp6gHqGFeYUfEQo0rygD++Oly5rQQI+FEUczt+Uz2x1UyiltTuAuqABN1HME7D0viRy+Wq1SGUCmgGlSbGDuQBzItPTC6O2+gfEM1porQpSJE1iDOplnpyH19MTPBMlSSmpjxRM8/MHBclw6nSXRpF9zz85xFZtDSJUGVMsvUdRgOWysIUS3Fso1RNKnVBlQTFzaT5CSMLjwApUk1YgEDw7RqntiNq8YK0/Dv16Tzw/wCyVMVBWqVJaAoDkm0m8DngOaqwuPupDOSynul0mWpdJnSbeL6CZnYRthr3z0meCXWroDGfFpTVAXveYO8Hrh3MJoMAyDMHqBzxHZrKyQymBsV5dmHQg4dNSVonJNOmP8CzgqZnMZ1vCtNfd0+UA2+ZA+T4X9naFNqtfOVWhyze7mIAA8Z84hfQ4i2WsT7pCfGRsDBO0lfLCPHOKsFWgqlfdiH5jUJDAEbiZM4m2GMRurXNWs1T+o2G3YYv3D8o+WySU6wGo63IN41sSB0+GPniheyuWNRjVe6URqI/rNyF9YP064n/AGg9rJ1Uw0kzBnYRMjtF4xNPbNEtpJFcTidzKsN+XmNvLHNStBL0zIKltJ5GYFuQnphig/Kdx1Owi3nb64YYRMEzDD56gPtibossqEczxZlBIQEAgbzupsRvzj0xCjPPqL6VmZ58/XErxuudREkmT8l8I+ZBOOvZrhr1s3l6agFmqKSCARE8wbERJxXjilHIzc025Uen/wAL+F1BkhUq7VSWUbAKLT6mT8sSNTLCTzjl2xc88yoll8ItaBA5QNo7Yqxp31RE9sZp6ZXj2KMO8emN4lUy9tsZhMimJ537qmi38Jk8wSZtNuWB52kppnU4CjkPCfIW8vliOp5d3OrT7tZhfh1GOYMfU9cdcersFLFYIsLgmd+W9hjPGDc0ZJRFKNA1SVWQqMYC2M7SSbegH3jDVLgiK+qJM7yD33nHPDMwtJVpMoDMJ0Dxu0zJaYCje8xiSq1FpJfSqjYdhvAHLHtJoElJRq9HVFIG3b99vvjWfqhKZqaoKghB/U7WBjrqKgYGK2zXBiYMTFxfpf8AdsIZ7ia69QXUaRCUxyfMPYDyQST0LHpi2ejHKLHatNnejQEe5VgHaZZ3pjWVjmNUEnmQRgYzBq1UED3RqVHWDdhTCqpIiILy25m2EQzNUpqlRVo05oazvUeoCKjqdrEWYnrhlaZqZhXV9FIUylNALlF0+O+wJIjnYHnhLTYP4B8Sqo1I1AB/lksCIF9RAG20cu+IPjGXDlHptBeQw5ddQ+2Jl66tTqs4mlJAEm6rAA7TH1xicNSomW0+Ezy3KwdX5Ce+DJWUiUtqZIIYwNWqOhO59AIw1SL1QEp2SLk2meXl98O+0eQVfdwPi97qnoKhj9MJBmooCJMgGOgOoiPkcSlGS6LxafZMZPgFJBJOp7HUeW34ehP2xlDNwQr/ABBpPQjqPLbEXT4sSCwNzE9bdvLBK2b94NQjUp+fbyxHJsvGCRItxAmR0se4G30xE5zNr+Lf98sKrnpBNwRb+2J/2Q9mxmWatXkUKUGD4Q3bU1tO09dsBNvsLrwI8J9n3zCh4IpBo/3REkduU4tdLIe7A92BpW8RzG09Pti7UkQKpgXHhSALcgALR5YXzPCEb4DpcYnO2GLSKrVqiGdJFSCTTbmIvE9puL4g/wCbt4ZkC6n4l7917/QYs3EeGECWAkbMNgeoi49JFtsQPEOH+8glocbVB1HWPuPUb4lHlcXsq4KQhmKwMEEqRsRba/p54HwzKJ4jVPhlYg/ESYseRifl5SvmNSnTVGk8mHwnzi3qMLo5FiNrX/fSMas8kQxxZdshwqjURloVHplpBBHfnGxG3/eE837FvT3QMI3U/p+Y+2K7mcpXKCtTViJILKCbiImNjynHov8ADPJ550c5hXWkPgNSxJ7ArqgDnMXFsSqXaY+STplT/wDH5BIkxpJtt0vO03J74A2SZL+8sJm52GoSQRze3lj1t+AqzB1GhhswFj1BGxB2PbERxn2AWqjCk3u2PIjw+XUD5xJxJTt7LdLR45mKjswJA5crdzbqZPrj0v8Ag9Q8VbMmkdQhFb8N99POYA9Divr/AA+zaVlptSkOfjUymkb+IDw+ontj2TguRXL5anl0J00wRJubkmfmcaOTkilSMqhJu2Fr8QaoNMQOYxzSp9MEFIKJkH74PQ0kXMeYOMTdmhVEX9yTuT9cZg7VFnfGYUazyV0ZXkwdtNtSwLbFoHLAvaqqGoSQNSuvhFgZtGG8q1+kjSRzJ5W5deuOa2aDgg6oE3gEf7rXF+fLE4J5KV9GZ72VnLkZdWl1bMNNj4ix2UDnp+ljiQaqdWl6qWUmowtoW3hAFlLdSSfD8q9SzRpvq0irWrMVXU1lAO8DGPVqKv8ALUlBZ5NRxBufjA7gGL9vPHpW+xr1Qy/FKjk/ywI97U0+9boBYKDeAZIta3MnCuQySa2LVC9Kg2mnqgK1R979S836DtjnMZkbawtKkugFeTH4gp/E8WnYSY64BSCLRRagkmfdpFl1GDVaNyBAHlbnh8nRJxpk7TqLUelaaGXhVCrapU5lRzC7D188MmpOYOtnFR6Z1KpBCID4UED4omWnrHLAKOcaToQBUEUy1t/iqEdIgAWO+0nGUkEEaiC5GqpEs3SB1PIDYDyxVGeUfsM1lalQXwgzZVUTvzI6KPrGOePcRNFqGgDUqmzWkGLdeQ+uO3zemtTpwxTbV/t2X0gE+nTEdnaYzGYNWpK0wDG6kKncjfc+uKZIRJtodu1Jda3qVKrnmBKPEeRIxDMA6agfgpUz6oGYi/YkYPm/aBqT0lABhJju8fkBiIzlBqWoU2IGhSwN51yDFrD9cc5oZRYPOZJUcgTAcr6MJU/KcaylNvEY+EEt9ufOYHecd/zvvKdSSNRCW2unP5Yc4bnBFQsildSVZJ0s2kgGmp3IIZpi+JTploNxY1wP2ZzDV1qGiyobh2DBZC6lGpQYY8h1jFsPFlqK9EqatNfjamDHWS2kD1hd8RvAOOVKNdqgZnLk+8pjVrB30up+IKAQfDA6Yl/5/K5mhpZxQaswWKBdqbPPhNSlA0nbxIdjtywtJrZWxipnTUVRQr+7FIXXR4AlrEkaYEROCU/aFwWNRJpqpIYTrYjkFEj5GMQHHuEVaM1NK+4VVUe4I0O2zBmIJB5kMJ5WwD+ZNKpTp1W0rRXxJlvCTIkazpCncAncdL4m4Pwxk0Wn/HabLTJ1KatgjKS/W4WY89sL1q2XqFgGXULHQykyOq8/lisZnjNZUD+CpUqVDopgBvdqLQYhwxNhJmB3wJGUNVTS1FgP83Sy6AWAA+K+5jfe+18QnxseLRJ8T4csaWhlJteL+RuDiEp8CdXhAKim5BtEfbzxHZhW0KQzwGCrJuReWjaxtbE1wnP1KVZnWoW9ypUlhZjtBBHPmD0PnhFCS6ZTKL7PRfZDKslBZVUJJKhDIAMEX5nnOLDTzBPgBNz2/PEfw3PrWoU2SnoLAEANAEWiIw0pqGx9Z3+x+WEcmg4pktTyTwJIHmwxs0iDG57YEvDHIGqD5m+GModBsB6/lgNgCUcmx3EeeOalMgxjutXLbx9sK1n3gk9hgOvB0U/J1UrgcscCiGEtU09gJwv/AKjMdIvgVWvyAv8ALCodoypudJt98axhHXGYNBs87qI5mwkbA9tUi8GOWOaVdFOkLpBsBpaLC5N9v3YYs/BeFpmqsAnnqIPTf9IwbOeyy0Sz1IK3CEG8m2k3mT0Ft/LFVxLRmKJmvZlqre/yyjWNULp35CAdrfPFFzGWq03NNyykk6twbnxAjz3GPoHhtaiigKiixggMD6nnOKP/ABAyZqhXAup+L8W3Mjf+2Lwk+hZI84zmXoqFUamNoN9Ivex3xK0KnOmoi0s3O1iSb6R0GJniXsPXGUXNJSMU5NQm8qb6wCeXMdCMVR6hPhLGL+FQR6eWH78g0iWXNEmEIYT4mOxPTv5bDGq3FAHAY6nkWFlWbbx9cRlR9lEqOi7n1OC5J1pSCpLMdhckdDisa/oJK2ycVdJIBltmfko6DkD/ANnA8tmVa4IFMeEE7EKQzGT1IHop64hq2akn3hIFwqJF56xvjtqhJDVRpppsg6kWHn9sdYriazhDlsy0eNwqKdo5W7LHzxvO1ATXPJaaL62P6Y1nkao1LVCoL6ZuQPiby5d4nAL1fe1J0oYAEbwbDlgZWBRE6uR0pTbcuCY2AgxhgK/hEatIJiNgxAvz+2BZ/NDWoHwoI+8/XAqmbYPrUkMPhIkERzwfBy+SwDMtpUN4wFgFidABB0wbFTuIPMb42uY7fgEF4S3aLMD/AKvIYU4dxTWP8xINhrpgAkghvGnwsJHaZ5wMSNHIgkBSratVudwSo92SGQ8pQm8W/qm5UWSfY3kuMVqZqmgzCSrsQsIRBDK9JpkEbxPw4ls3xDL1UzMxRFQohrgMaVQbjwnxpeJjVaLAYr/8u7NTLMW8GoioQbG3haVBMQQDpMjY21c02szG+gBVLKiib6bEEPYbGD3kDBU0c4knnOF1MtU1o72emtOozBl0lSC4ImdLRa9jFsRYU1pRmCPUctVczEpIIIAsBM9Lja8PLn69P3lwzVEDuhEqCkWKaQFGk9IiCCbQYZyhUYsqe6KqWKndjVTTJJJheu4teJt2SDQHPZhIrVSurTWSnQBLxCrBO43AB84xqtwJtbLSJq6G11SAQZYSFMnxRFz1ONVaZplAQai0aQdkMmnrsJBBtYjsWEcycMcM4g1Iq1NjraoKlVo5tMJp6EEnvPbE5K1oMXTL/wCxHAqvuA7+EtcLOwjcjeTY4tKIRYgH974juGVveU1qaSuobH5YfW0d+WMb7NAZGOxJjzxs1gMBarGFneen1wrDQWpmSTAn6Y0FAuSZ6T+mOZAjVE+V/kMBcny87n+2OONVakmBv0BxytsaAt+f7544Bvci3fDHGnqgHGY5qU1n4x88ZgWMRmWC0xrpkK3YbTuZkRh2rxF6qmmW1dypiRcfrOFlqBlC3JFzJ59IvzwIAIY1iGsTcS3lO/zxrpGXb7CLTKwSVIABuSDaZmZkH0wnnj75TTCkSCQ0Qs7QMMIyA6dZJ5bX+c39cL0uI07gNe8Dc23N4OApLwHF+R7g2dqU6JpSGBEaXGpTyjyjc7Yzi/8ADbI5q5qrSqkf/qCKur/bN79we+M4bDkMCm+xO8EWIH5jniw/4kwVmakQP6k0kAdd7ek4VTXgEos8a41/DDO5cnSq1lEmabCYv+Ew0xyE4qWapPT8LKy9iNP3E49u4iFcllLg3sWIUnrA5+mFK2RBQCo5AFrjWD0uwnfrOHXI/IMLPFlkRy5i1/ME4MuZC30s5m02E+XM49mb2JpZ6nDFQKYENpClTJMW3UjcW+xxWeO/wnYAfyTmq4PiVtIESYOswLCBHOJHTBXIgODPPi7OxNUwDvysPwjttgeYzLPEWRTb9SeuLWP4UcS1Ee4U/wCr3tPT89U/TEbxP2JzVBgtXQpI1RJMCSNoibdcVyQii3pFfraLRy3N741ToEk/hA3J5dBj0L+H/sjSbVXroKkHTTVtpHxGNjyAmRvg/tV/DhZNbKpI3NGYg9U6j/T8umE+quh/pMoXCVioB1BH5j998PcYUL7skAgE2PaCPzwKvQq0nRqqspJBAKlRpB2ExiT9oMtNMwPhYH0uCcI37kVX5GgFHMVHhqlUIrAgKOagwUiDAPQzh7K8QFSWqAgqQtJVBIXlbxDSdiCDEiYxC8HyVR2mnSeoYgFQbE7GYixx6h7JcMr00b+ZpoGkFSNBbuGjf59cT5NdDw2tkBnPZrNwXpFmlVJLGXJX8KxBWQdvMGcQWZRZ01UNCAE0hfEQbgkmPhMXsYHXHsNCmdWxj54cbLK3xKG8wD98IpsLikeKPUr0wRVkh4mJ1eHqDAMiCDztfE5wThFTOP72mrLLKvvACAoX4heLxFp549YNMReCO9xjinpA0ooAHJQAB6DbHZuqBSN5SiKaKoEBQAB0Ax09QdR64BVr6RvPYi5wE5hiO3Sb4nY1BXrdLfPAxmIvufLbAWqHl8/2frjgnHUGw61vOTv3wGpm4HXtt98cmpAvv3wCmYMnc/lgvR3YR6rGxmP3zxIZXIK34h9I8774UStRI8aMSDbTBv64PRoFiDTqARykyPOwn0xyFbOxk9NgC3chfzIxvGfy9UbVUPc3OMwa+wtsrjXmJ1Ezq+EjtIvBPPC5qyxQhpsbrK26NEYlGVRvcnvgb04sDpA6RHyxRTOcBLMvTJ0sCp/3T8hyONU8gJUCVjkSDtO99/7YLVRgVGgnvFh62jeIxzUyxJBk2EWPeb2HbHZHYnS0FMwTI53MR52+mNtTT3fvC4iQIIgk3gxG3LC+Yyp3Ym8zBNr2sf8A7YNl8nA+In/cQY6RGOsWjEzBEgSSY3sD1vPLHKZsgE6gOXiBkHb74MtKSRq25Dr17dsbCL0FzN779++C7oKVFo4JSdKVmFQGSCBEz1vf5YNXoByC1MCbSDDT0kRNsUl8q5MU3YX2mBfsd/3bBsrWzPIrz/qPzuL7Yn0GrLZmqTgAU3AAHwtafXHnntRUetUC21uQoiYAFpvyAlsWR8zmAPGU08/CdVhuDMfTETwfLpUqPVa5WFAvIn8Vu33OB0hkhzIcP92qoLgRb89ryb364enTyJmMFWiALWjzxr3w2BB7b4Wwmn0vZ1VtJkEhWv1G8HFI4lkFXNQwhS8EDoxG07WOPSsrxAL+FLjkAJ/fbFH9sFmuWHY/QXxSKFv5LJlssAoAGkC1sSFOgOs9MRPBePJWVRqGs8jYyBNvPEz70Dn8sJT8hsMKYxy2YAsPpvhQ5km3w/fG3QC+oyOUCPW1/ng0/ALDwSJMR54BWzo2UR62wrXzhYxy6DACNjH5x+px1BGkI3PzMYFWrj/rAXa3TC1SubwQR9fTBo4d97JEHtfDzcNOkFWUnofyxAgaxeY72+xx1qcbVWUHaCR9JP2waFslclRGoiqpJjwwQPrtHfBqOXpvUCNSZTePFI9SdsQS52psQ3hsGaIYdRfDycRYqEsYvqn6eWCtAabJPM+zwvoYdYO3l19Ywm6QQpADdZB+33wahxgi528rDnyv6YT4hxH3jKBHhvcTvy/tjtMG0Dq58T4iZ7KT9VtjMMf4wv8AS3oBH1ONYpihbYIC3wz64GEEkxv9PLDJpmYtgq5aN4xnTNAk9ORuRbfC9FwpKgMQPkDGw/th+rUC2jHQUNtbBsUQWtqG0juD9QeuNV/EIUDy2++JH3U8++OQQJttg2AiMrkjJBLzv4hb0IAB+eH6HDQBsP7+uGdR3xpmOBZxt8oCNyMaGSAuDjg1Z6TjerYnrG354KjkByojvaKsUUUxctFvP9j54lcjlFpoEAiBc9TzOKdxbiZTNqTeGHy54tbZuLjt9cPJHZaHRTW8iZxsaRyGEq1cqb772/XFbz3tkQzqlOyGCWPO+wHl1wqhfQLLia8bRij+0We97mYGwUz3Cj9YxEcR9pqlVgCT2A8Iv5XxmRybO5Vm8TEX3CggmAOfr26YrFKIrtlnyPB6dTL0feDS4BIdCQfEWYGRvYjecT1IAKJbUQAJbnHO3PEVlMvoUC0WA+2+GahPM/LE39w38EiuZ6fvbAHqTvP2wscch8AKGQ45Y4esInf1+2AO9sCAJOAOGqzFhqn1F/IYGtMrdvt0+u+NtTEXG9v1wNq4BltWx/1cidiY5YdE2wq5ldWkkA9Jv5wL409It4ovHQkeuOsqgflAnTcyf+sN06hoqGHMWgn7W6Y5MDYnRXeYnpq//mJ+fbDNLhlRgWCxa9o7XnDdWsYL6mIEQJgyb3I/d8JcRqnSJAsurdnnex1EWwUhWxWu8RCg6TeWF+4j92wZctquxQD8Jv8ATn35YXymReqwC+7QGCCVZuh+GeYtucTiezCO0l/EeiAAdgJ2+eOs7oylkKcXqKx6gAfTGYhSVBNouRbaxj8sZieRWvuf/9k=">
            <a:extLst>
              <a:ext uri="{FF2B5EF4-FFF2-40B4-BE49-F238E27FC236}">
                <a16:creationId xmlns:a16="http://schemas.microsoft.com/office/drawing/2014/main" id="{517A85C7-85E3-4395-B0C9-6BEAD5F98C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46150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32" name="Picture 8" descr="http://web.vecer.com/portali/podatki/2007/12/19/slike/online_puran-300.jpg">
            <a:extLst>
              <a:ext uri="{FF2B5EF4-FFF2-40B4-BE49-F238E27FC236}">
                <a16:creationId xmlns:a16="http://schemas.microsoft.com/office/drawing/2014/main" id="{38C97E57-A158-401F-8245-B4C80EA1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9048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0" descr="data:image/jpeg;base64,/9j/4AAQSkZJRgABAQAAAQABAAD/2wBDAAkGBwgHBgkIBwgKCgkLDRYPDQwMDRsUFRAWIB0iIiAdHx8kKDQsJCYxJx8fLT0tMTU3Ojo6Iys/RD84QzQ5Ojf/2wBDAQoKCg0MDRoPDxo3JR8lNzc3Nzc3Nzc3Nzc3Nzc3Nzc3Nzc3Nzc3Nzc3Nzc3Nzc3Nzc3Nzc3Nzc3Nzc3Nzc3Nzf/wAARCAC0APADASIAAhEBAxEB/8QAHAAAAQUBAQEAAAAAAAAAAAAABQACAwQGAQcI/8QAOhAAAgEDAwIFAgQFAwQCAwAAAQIDAAQRBRIhMUEGEyJRYTJxFIGRoSNCUrHwwdHhBxUkM0PxNFNi/8QAGQEAAwEBAQAAAAAAAAAAAAAAAAECAwQF/8QAIxEAAgIDAQABBQEBAAAAAAAAAAECEQMhMRJBEyIyUWEUQv/aAAwDAQACEQMRAD8AzIGeAeffNd5zxjjrSZD1UgflXFQ9zye4NeWcQ/GOi/vSwT7Uwgg4LD7Zp6LheQc/rSEJSA3qI+MV0kDA29fmucnkL0PtikBgAEkH4oAWQgztwPjml5n9Wfg4ru3AHpNNwFzhSD70APD+nj964GOcgDHxSDNwducH3q3YKj3KGVRtBzzQlY0rdDHtLuOISyWsqxN0cocH86s3OiapaxpLcWMqK49JC5/UDpWtg1eSTT7jIW3WFQV3gMzntgkYH7n7UN1HxhDPqNnHZSSo6OokAJBI7/rXQsMa6dH0F+zLNG4YBgS3t0pzxSRECRGjbr6hitvp9+l7qqyQxrJIq48x1GVz/rRy7/DtbeZdNGy9AzgEZz05qPo/0f8An/pgovDmry2f4lLQmM9ASAxHuBVrTvCeoXRIkkhtz/S/qP7UbvvET2es2VveS7YpsqSPp6cEn74qSxiuNRuHHKWofL46v8Z9qv6MUVHDGzP3Hg/WEldUhRwvR94Ab7ZoZpunS3OoG1um/DFclyy5Ix8V6fFpsdnbzfhzsEg4TsuBXnevPcWF3F58jM6cAg7sfY+2KJYoraE8CTC+k+D43u0lkvVaJTlVMfLY9+aJ61Hp8+nMkm0sMYlxjaTwDWSbxc2mNbO6llWNw2OpLAf2x+9Af+43WrQ20Rc7YpSzerqCScflmrSSjw08xiqR6N4c0PTEt4P+4RJLcT5O1u2B/YUA8SafZRKL3TQRAZGiaLn0MDg4+KG6j4ku7e2SaDAlh9Az2zkGqtpqT3OntA7f/IWb8zmpko+OETjHyRZBxkEfYUzKkk8N9xUxVCQC3PakY0yMqCffFcxxkQKk9Dn4FdKjI4Ujpmn7VIIwcU5I1U8DaO9AEZGzGMH9KaAuT6V3VKUBPUfpTABk4fOPegZzP9QIHx3pr567sCngc57Ugp4PU56gUAMJ7kDmmrlT0DH4p3pPJyKcyHPqwfagk4MsQRkD2FdGehxtx3rgDBsKAP70t7Lndx8mgDh3nuAMdcZpyybuCDxwcDFMM4bHqUke/OalVy2OxPtQB3dgfTge+aasiNxz+Qp7MIzuk3H4pGRSOCBnpmkAjtCnaD170T0NkS5iuJ7FrqJJFEhEm1YsnAJ49R+KDkuDlmBHQcUbtbtbfRDHkBnO/I+DxVw/KzXCrmbrXdStbK1iFyivEcEoMHHtgd6y3iXwxb3t9FdeHMJcsR5kLAqCD/Nz0I71nfEXimC+nWO3YYV+evIHStHYa7jRvMQq1xMNkYByQq8k4+/FdV18HcafQvD0WjWx8+YSzudzsFwM/GafryWzwvDcLujdSD9vigvirWlivdNhlkKI0yIVz15GTVXWdVkkllh5JDFcfnxVPQkZnxIVeS0shISEddshOSV6da9J8MsiWSBeuPb9K8/v/DOvXskNzFp0nlr0yQDweOPzr0fRYWsrJbZspIsYaSQcbjjnHxS22C0Ra3qJgVtjqecf8VW0qzivpBc3MSE//wBDOCazeu6xb3N88cbYljkG9SeG9jWq8MkmySbbnP0j57miqY7svarptlPbeVNbRyJjHqQH+9ec65pFlpryT6ZEY3YgbV+lPc4r1C9WWaLYBlG755FeY67+KtpnW5jZM5A3D6vt70S2iZ7izNXmlSTsm+QgSIG2HoTzzVm0sfwm5RKJSwBJXBx8U6G/cwO8ke6cELGDgYXBHWorFZSURzhB1xwSKwbbVI5m3JUGNN0e71E4t1GCcbmOBn4o3aeBZ5Jx+NvI40A9Qj5YGn6bcRiFUQMi7cbVcr+45p2hXcY8QXcNvtBwBtySeOvWnHHFdNY4IpbKWu+EpdPXzbRjcxger0epfnHcVnWiUgFhyPatN4l1m7XVkW2ne2kjG9WTqO2COhHXg0FvJxcv50iJHMRmTZwjH3A7Z9qnLGK4Y5IRT0UgFU45/Kugr0X86fwM/Psa5vVcAnAFY2ZEZJyQCMfamhfVliSB7VOTH2JOOwqOTIBU5FMCtJkgYbHzikVBGST171KIlbk8YPSmCEE4OMZ5OcClsVHFXZgAsDXQAwyMbfmm855XAxxzzTgPTsxn7DpTEdTrgKAOorpk2cNgEd/alswPqwaaYVfJOCep5pDHsyMoyM88fNdQ5yCMtjpTPSnoOPcCugjjYpwT2oA76WfPGR2zXL64SC3haRceZ6VPY80mUbt2AAevFTG2tr6xe1uHVWLAQ56jJySP0qsf5bNsOpGGvEeK5O/gE545oxoF26yuTnCLwAfy/tV/R9Nskiuby8cnyYs5foxJwABVe2ijRXcx7DKueOqrXU5ryb+0lZwtqPiDWo7WRxu8wtkDAXplj+1es6NptvZtGyszSY9UshyzH71ifBei3jzy3cNu04wI0dR2+a9Y0+zhtrUSzkM4X1c8D7U074aRfydRWiWRxJIwbGFJyAaE6hdD1A5DDuDRVpo7gssJ3MOSg6r9xWH8S334S4cSHg5IwaCrRkbTS7mbxzLFcN/AyZmdejp2H68V67pm1lSOJAijACjpXm+l6g77pjhjuwuepHetnZaqlnDJMxJ8mMtt/qPYVLlbBKjVRSx+ZtjKvjIY9eaEaxFaarDNbyKpK5O3uMdxQDQNXlksXllfMolcSDpg5z0/OqP4+ZNRubppwAIPKEYI5ZyCT+QFa2qIM5d2xtrqSAqCFPBx1FVpw0cRKqxAxnFWbmZ55WkdhvBwQO1MDCRCu7BJAwa4W6kcjXmehlnqLrJM5c+iLOB35oXPrstlqTXcP/sKMhB4JyKrW808c95FgBlGc+wzQ6WN2nMV8Sh2bkJXrnvXVFbOv1oPaZqEmoTPPckF5AFXPsKIkBsttUVmNEUG8REJKx85HxWlLqwOOXHZR0rHP+RzZntHSy5wBk/FLBJOI+veo1GSGOSQPenqxDHcCMHge9YmQmDMfSu0e4701EcdeO/POaf55AAAHv8AauOQxABPPxxQIhRJHx6s5FOkiYE+s4xjgVwA8sc7fiuIWA91xk5NOwHeWOAWPXrXGXHLZz2wakdn8vKKRn2qEEvnkjtkUtgS5CD6wGx9I6frUYnXhTICe1d4GQxLL2YjpTIn3KcqoUdAe1FAThwUzkcH2rhdduccZxxTGZH2oVXkZ696ibK5Lou0HhQaEh6JG3Y9DccnH9VUzMIXSbAZopAV7gdQf71YJaQYwFVjkgnFQTR5XGzK/HaqjpjTrhKsjnQJnEo8pblVIA6nb/pj96GnUHilEqEB0xg4zyOhovJNbDwyulrH/HNx50h29Bgj8zwP1oP+DjPTBI79q2uJo2tG60nxTqd5b2sBvSoOQ4RFUY7jgcVsn1S3XRYLdpD54j3svPC+5ryfQ08mV97ekJuwP0qDXNQukYmO4kVGHlsFboKuEtm8WnGzSza9cW2qpc2F9JDwUYoAd33z+VDfGes3WpWpe7WJpEfHmomxj9wOD+lZRb1tyE8AEZ5qbUr03ULKHGR0FXuylVBLwve+cvkByD5qjPXINau4vA0UyJ8Dg159o4a0aCcZGWBY9gK0kTbkdg+SD2OccVnPuhxlaLT602mW89u8RfzWV1kUjKnGDn8sUPGoNdXTzBdvmYAX4HFANQuLp5j2+COlWdLMgZSWzg88dBiqp+dibCK3BXJLjLEnJGa7+JJbcWHI9u9CmLHlTkdBg0xnfoRisXCzkkvTsLemOY3RzmVdpIHXBovI9pPYQzDaZFAV1K9Pas3NP/48ShuV+rA9/wD6rQaGqP4a1K7lhMvkypg+2R1p+TRfor29tZ2cJaKUPMzkyAfyBuQKRuUBY8H3ND9Mu4YJLhZomYToVyo6HqD+tMCbsZyTUzjeyJ/svpcqTjGMfvUqXG0hf5feh6hiBsYZ7bqmhVlJEr4Pas2jMu7gSSW5H0jFLfuYHDA+/vUSqjMoVjyO56VKJCpxIOByfmpENbe67hgD2HeonCEjcf0rizxnO5lTaMkEYp52ggg4IHuKqmKxomCr6VYMRkE1wzMD9IPepBgMx9OG69eKY7jcMKD/AKf8UBokaQZ+kYyO1cbHpJKDcMjBqJZCSNqqST1z+9dmk3F124APQYJz70UOzkhcI3lBWOBnHH5UkV5cNIgGOeTk1EC5HpPGecmpi+z07gTjr7GhaFYjEJHIjYDHx1p2zZgbcjucV2N8EBTnPBLU1ztlJXGwHrQAzMfID/JJxnFL0bWbcOOpqNljMjOoZiB9IP8An+CoWLg4dwFH9PvTRRYiLAkq3pOV+9AdWvF/EmPBBx6h2HtijK/wwudwOO4p1nosGpw30v8APGqsPv8A4K2xtJ7NsTfDKQxS3EmIUJCnnsB7VaWwnSXEoATeFJB61dMTIpS1GGPqAHvT7aRGZxcuAUU9TjJrb1fC/Vk7S26RiFQCgXG0ntU1uZLdZrmL1P5YbYf5h3oGzruzgkMMda1Sm30i8s5boFoZbRlYDnn/AA1CjQoaBjQTarLHDZKBNIwXnkn5NS3VgmmTvF5rMVXY2fep9Du/+33Woz2uJGihzbkjOMkc4+Aa54hecXcZmPreFWbHueTQ7qhyb87KO5VAx0PSksUcmOx7D3qNRkbWyB14FFtH0ifUJCwYRxKeZGzgH4qKMUm3SKcVr5i5UKB7kgGjGl3c9npl5p0Vt563R9ZBxt4I4/PB/Ki1tpVrbyFY0aZxyXbgZ/tWn06CGJIy8aqcfyLTUWbxxNbPMPwhVgr4QjjpjmrMduApJOe2B3r0i/8AC+napIJirpJt+uM4/UGszq/hmXT2DQStLGOuRyBUSxy6ZyxSWwAsEeMon0/vTVjjOcgg4PQU9jsZjjAJxnvTJMseCBxwR0rExEjLgfzc9hTpAvlFkV2YdOf70ljByxUZx84H5U/0hto4yOaQUUXZ3+qMLzyfelyARtI559VPzuBCFsdOg/3p8ex1w+AfYCrslijdHjAYcds5zXHIWNyBkg8DFRlCCVTIzznBrswdQdmDg4G49qBDkCZZyH3DGB/KP9aYPKLKpG09cnufyrqepWVnCsxBK9QK5NGWOF29OoH+lDGSAB2bYVOAOSMCpJNhhD8o4AGDzk9TUJWXYihABxkk9TTgjKhGQePuaQUN39DAAVGM54Le9KFGLHgjvyelKWPAAzk98HNOYKyrud+e3TBxTsYgoAIYds++fzqNwhjysZz0Oec1K+7ax+nBzVeVpGHcKOf2pLoyJ2UyHPBJ9sgfeiOlRz/hNQe3kwEh3Hb35/5ofHG7kMd+M8DoTW08GW0DaVqkbBfPuk8uONj6iACScdhkj9K1jtmmO7MDFdS2ZZo13My4y3b5oXMrSyNI2SWOTkV7LoX/AE7sQom1QvcyEZKg7VB/ua0C+DtAtT5iaVAWA9O4Fv2NbxNljlR8+BXVcFSKu3+pyX7wLMoKwrtGBjjj/avdH0HSHQ7tMtOnP8IZrN674G0y7Rn01Ft5l/lGdh/2osp42kZrwdAl7Dql2lvsWCy2ZwPr6j9lqj4uRfx1u0TcNbIGwckEZFafQ400LRNSsdQ/hPchhEMdWKkdfyrFrEkj/UOOPVUuaSMpulsqxByQuCWPA+9b+1H4azggjUelRkHoT3NZOwt//IjKIW2sOR962Ak9KkldwOcnrioTNMEdWXbe3Y4DlQeoUdM0Wt0aMep8jPKqo4+9C0uliiGfUTwT96I2rDywFySeWY+9VdHR0tHUUhIQRsW79qdLIbtAXiKg+4wakVIoxuZQX9zVmGAXC7pXKx54VOM1Sdi4ef8AiDSZkn8yKBmz1ZVNANiqTubaScV7ZbxQgHFvhO7P3FB9b8M6ZqSHZbmKXHDwgZH5VE8XraObJit2jywhFJIZiPcUwqF9YOeOSTV7VtKu9Evxb3BLK/KSAYDChskirhD6g3v0rBxadM5mn8kE5RAGj9ODya6j4JDJkd+2B81EhI9RIx0O/wC1SRgtvYHcT3IyaZND1kxu2oSckLx9XvShLzJukQgDgk9zXVkLOTMw2joM81JK7ghAwOPUB04+9TYUOaFZTsQYIAAHTJ7/ALV0xmLbtBAx1xnFQRzglggbJ5Yk8e1THcBkuCoI/I+/9qAGBHb1FuPc965IrZRlLD34/wB6kVwh3Ft6npgVChJLA9STgdeKitiHhyxw3GM/JNSoYQxDqzMV47YNXdI8O6lq43WVuWVTnexwufueK0lr/wBP9WVUaSa0DKPpYk/2FarHJrSNIxk90Y0s+zHC5703hlKBtzE55xx+da3UfA+rwIZUEUw49MTc/vQGTSrmP0tC2/d02EZx+VJwlHqBxf6KUds8rgRqX3ekYOeTXoPhmws9HszJdnNwV9eATt9hmh3hTw5IJfxV5E0f9CnIP3+K3lvFHEVVIgvvgDmtccflnVhhStguLxJaRv8A+qcoR6WEZANWzqsN0wVJCrEZCkEcVdm8hMFhH6fcZCioWiti/meWu7s1bfw2In46sCD0GeKH3ku1SyDGB2FWLotH6os5J9SnkUPlYSA/UPcZ6UhgTV7WG/t9sxOVYEEcEGsy+gSu+202Mikkgtgg1pbpvKcwsAQOmOtANUuri1ut0P0OOfvUzWjKcYvo61tpLXbC+BISSQPirql2JVRkAckGqs048mIkr5rAbnzwO4FOhueRHIMN0wOBUGkUkqRejkBdQp5H9Q4NGLSQrzJgjqB1/WgTt5Ce0hXJBFW9PeZs+ZHsCryM5z+dDKDtnJ+Nu0jdsRk5Zum1RR6a7trSdRJJHHG2EQN3+BQzw9bbIDI0R3Ocgn+n4oJLqdtq3ii4tgFkt4EVSDgjeCckfbOPyq8Um200Qza+YJB/DbIxwAetd2mNNxOBjmqunupkKBcFeKtX7bbZvtW6jbFYDv4NN19nsrpgzbcqVPrQ+4+K8v1qwfR9QksroYKkBWPAZff86PXms/gfEK3UKpiMASqOCw+9aLxXZWvifQU1HT2WSaEZBHUr3U1E1GdpdRzTSnzp50IIiBvQbcfSRnn5qOPAdsAbccYNcjIjidm5LdieKfIRwDiPac5PNcVMwZwKhIAUDHUkdKWZ1k3gKF9xTIrnG4RFWBGD7/lUvmTLEDtDEgjbjpTph/BgBc4JQEjPqGB+tNUjeV85XKp0Rd3Of9q68qu6716noKkVI8ZTKg9Tg0JMFXyOQPIfSgxjg57fatF4O8PjVLsyXS5tYTmQgcux/lz9qreFPD93r1w6Rkx20ZxNOwyB8D3PxXqOmWFrpsItLQERx92PLHuT81rjxvr4a4oW7ZcgVIIljiRY41GFRRgAVIz4Oc1CzdaYJRjmulM66JTOuSG4xUF1pzzsJ7ZgHA6HvUJnjJYqRkUGXxtY6bezWeoyGNkf0lRkEflVd6SGbe8aKfybyIxyAdSOG+1K4uFlOQdv2GarxeLPDupgR/jrck9nO0/vTnjSLBt2R7ds8ocY++KzlFpaLiyG4bACykMh7MP+KaZ1GWRi3HTj9qZMy5ZSwJ7DJ5qmxMeY94AHIHsKhFFzzUdeGHOeOB+tUpZY5QWTaCPc1Umn/CzYDExPzx1z9qjZ48tIpKgrz80wsp6qwC716jigmrOrxoxbB/qWiV9KrdDkEZrNT3SjMZ52MVb/AHolwzmrTRavSfwseHG1Bvd+4PamabcefIkrDK4LD4PzUbeqDyhhufpJOCfc+/2obpl15MkqKCVHOMdRms4q0OLuKNFc3bFkWVkwGyffii2hu19dRW20gzMAoHTb3J/LNZWK4huiJHILE8r3NTT6jwEt5yHPpV0YqRx0zRWzT4N5418QJpVrLYWDg3si7Tt/+JT/AK1554cv1sdWJYn+KNoJPWqd9f8AkRjP8VgoDN3Y/JrPT3sks+VGCO/tWtuRm9H0Nosu8+ZuJOBVrU7n/wASXnnBoF4RlMvhrT7yRwWkTEhz3zj/AEqbVZVkjkEL+vae/A4q42hPlnmNzGbiaWSUbmZi3U4NXdH1O60WcNbMUJ+qM/Qw+aHT3D5CxgkqwJIFTuVkRSSUD8YYn01xNu7OLfSmS28nac7eucAVzzXZGOCMYAweD75NSzTyyMqygE45OAAfbNKPIVQ0eeAcEf5ikJquDbdIxINw2E8EZ/wVInkGVhI77MchQD+5pjxiXCJjgnAHUimrFwpj3NwTnPT9KoS0TOQr7UgeMj6V74PSiWg6U2s6pDZIWjVjmRuQEA6n70JVpWwmCT/nSjEl++iWrWlnxe3AzdS//rHZB8+/6U0n8GkI+mbvWvF2heFbNNLsWEsiekRQnJB7lj71Z8Mat/3iBbtYmiViV2t7ivJbSxjJaSVTnkgjHJ71u/Aeo7QbE4xGdyn710LIm6N1NXSN5PzGfaqc77Ivk1LNcKVx3JqhdXACELjNWqs2fADrr3p0q5OnybbhiAtY10e3sZTdeudFUM55JrWTNNJcyHJEcYIGe7GgWvxCDTrjdnJXGfc1UlozvYEtIYJwVmVHXtjqPzo5p0M0H/4F/LFgfSDkY+1ZixdggbygzKQC2SOK0OnXeXXAGPasbNDVW13K8QFzKssgHULinyzBgsikBwfp7mg0cwQksW2g54Nce5IUY+nsT3oQyxqEgZdw647HpVb8UJAAfp28ZzUJnLRFWPbOe4qpJOoVsAn25/tTEcnk3blycjgHsfesvdT7b8p03Pg+9HJbqNxyuPjqazN6wGos23IVx0oqyZcDbSr5TBOTj0L3NVbi1l0++CzRFVIO0n75p0DgXsGFATeueOnNHPGs8YvItrDOOBjOT3zWMVSZhCT8Myl2J1Z3iOxjwu32qsGZi5fKFTgmiMB3zAS8A+/tUt1aiKRkKghwOTWqlSs1cvttAK4hZsqj4z9I+feoDbJFIFMiu5ODz0NaFtDjjtzNMXyCAmTxV7RfDNubc3VwqvI+Wx2A+Kv0uDtN0SeF/FItrWXRrqNmjDboJE5Kn/7q22siOCcB2aaUFckY2g9fzrPQpEtxJNHHtwxK/ap5DuOZExnjB7VlPI+IznkaXlFhVVo1UN6c9z1pqh4zlZcoOAoOSKiGMOqNuGOmKRLAY+kZ6Vz0zn4NjQxPgkccggZPvSKNL65NqL7Hrn7VMd27b5Zw+D8mpFRN211KjPJJ4+1OyaI4vQpDBQuMkdhXEfLnLMq5yOetPeUyyYUek5IzxgVIlsCmWRAmB/N3osaTscbmG1uC9mGkkC5VpAPSfj7VVd2kRmU5dj3XOG+9WRFFEjfwxnHpyeT+tMEBQryVDHIA5xR6KcnRPCqR2Ay5aQ9yeAPb+1G/AjKdUZuBmPoD7YrP7QNyzS5XGMjii/hq5jtdZJVCsTnZuHQfnRF/cOH5Js3l0zlsAjrTkO5GBHXvVe8ibIeM5T4rs0gghwD6scZrqj07pcKcjRr5jYyUy3xWC8Q3r3S+TnOSWatR4inews0XPrnJ/SsFdzkb8fU3arm/gyXRWEmUDEkMPSR/UKLQS7Sill3L0x3oTG6thERDxkEnFWI28vDuDtHQ56VmzRB4T5w2R6j78mnNJkgEZU9+3/FC2uP4oKMAAME9s+9S+e3JQ9CCwoWgZ24uvJDISVLAkE1QW/EqZy3HWq2sXPlsql8qw3cVRefZEvlt8EdQRTSFYTluyQQcbjnHvQ6aNp72NAcE4ZjmmQsxZlJ9Wcg+1WrSB0lMsrdMbcDlhSk/KZE3okkB2hM8n+YHpR7xbbmOa2aTJJQ/rxQ2zWG61K3gEBDSSLk/BP8AtWi8cqZIkeMDcjcVEV9rMVF+WZK1WN7uJXHBPGT2olrZjeEGJlJQYJHcULNtNDbpPINqspKkHtQ62mnZD+IJ2k9+tEV9rTHHUHZqNYlnm0mBY1PrkUZX5FaZ7qxtNNaOMZEaBQx78YoPcWzS+G7Rwpz50fT2PA/uKo+I7WWwkldyywE7I8nqcf7VfNmidWwGJCVBBJPIwD0/zNLezBcv9s0xLwqQdwJXOPjiuG5EpZsde4GB0rJo52iwzhlycgjrtqLzQCxBJOcYPaodxLD0lVbpg8imeTKTuZgoI7iil8iDLS5JbOCvXA/T96hKyPIS8oAI5UCuwkIz7w4yOpHPWmu6ZBHB+nn2rOqQvglSIOy5k2+3Q/51rs0gQogLHByB1x/mKYZVbJBOcYzgEGkDGZGVmUke3+e9HRIkjkeSXeBld2ORyPzqYbXcKyEbRwfbnmmi8MbhYnkGeyknBqJJ5FZn81skEHPOR8/NKg0PmV9qkKevIPbmpopJA8bAEFMMB1DYNMhJU8yZyvIbOc9cimq3BI5B5Hf8qXAqj0WTUo47ePPO5Q2BUEmrw+fCAm93OPgD3rJW+qRyW34W4Pq6ow7CobfU0tC8sIMknTJPQV1wmunfGcZQ/oa8aX8VxNFGDyik4rA3E7GQui52nGD3ozdXQkm8yVslgSTWfmmQyyMowCaq/TskngmQyhsbcDIOexq1I6qoXOBjI570FEirwOWAOPbmnrI7bSwwAvc06HYYtGBjIVjj2PtVlbjBXdg8Z47UMtHUIVxnBOKlhLOwJXHvUsZVv5wb3njYmBioN4P05z1wOKrXcjvdSbAWJYgbec1Jbq5XdJ6cdc1XEQ5UE7BDc3cSPgAtjNEdXX8LPGnHQEHPzxVHQx5upwjbjnOfeueJ5ydUnR2OEwoHtUtekQ9omtb6G0vIroKWdXzwcAVLq3iFr4bHBXa+4YPyaAoC44bg9c0o4MkBFJLcdKSVKhXqgpcat+Jtre3kBCxcZHcU600m+1WdjY27mFjgMegxWm8MeFItiXF9GS5GRG3QVtIzFbQAW8agD+npj7UdNI421sqaVprxWUVvdgEKFypPtipta8PQ6zLE9xK6xx5IQAEE8VZMxkwzHIPTJxj4zU8N0RkOrKPgdv8AO9Ppr4Rnp/8Ap3pswLQSNDN2PVSfsaoS/wDTggFoJwrYwUflc46it7Hcx7SgG48EZ4qZSCCp4I5Xn9qPKJcInjjeD9ahuJIzbkhDgMpyKGT2lzA5WSJl528jHPxXvSqC3baw5qnqWnW1zHsmiRlwRyO5pPGZPCnw8ZkYmYrnocA9+lIQxn1kZKjIyaVKuf5OZ8Huiq+1VAz3796ryIuwekDsfnpSpUCJEHlthPTwDx802XPlpz0NKlQwQVtLZJ7NLl2fzA4U4bqM9/1qjI+5l4A9bdO3xSpUFvg1gI+VHJXJJ69/9qgDs6lmbJ4H70qVA49RRuScnk+ngUMnY568e1KlXVE6WRwHMwUgYq5GoBVecDHBpUqpgi1EOGHbOavwovlE9wtKlUlAaMiA+YiqWL4ywzip0AEY4HIxSpVEunPMIeGhu1WPOeMnrVfxNCj6xc7hnMgB/SlSq1wf/INYlcbeMcVq/BNpDNLJPKCzx4257ZpUqGOP5HottIyIpXHI7iun+JJ6zk9M0qVJHWPkO0ZUAEnkjvXV/wDciHlMZwaVKmBdmJjkwpOOmKckrMOcccg0qVMQQgw0asQM8mmyqDtbHOT/AK0qVNiP/9k=">
            <a:extLst>
              <a:ext uri="{FF2B5EF4-FFF2-40B4-BE49-F238E27FC236}">
                <a16:creationId xmlns:a16="http://schemas.microsoft.com/office/drawing/2014/main" id="{BC4EB005-85FC-4765-9372-04160A122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18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7425" name="AutoShape 12" descr="data:image/jpeg;base64,/9j/4AAQSkZJRgABAQAAAQABAAD/2wBDAAkGBwgHBgkIBwgKCgkLDRYPDQwMDRsUFRAWIB0iIiAdHx8kKDQsJCYxJx8fLT0tMTU3Ojo6Iys/RD84QzQ5Ojf/2wBDAQoKCg0MDRoPDxo3JR8lNzc3Nzc3Nzc3Nzc3Nzc3Nzc3Nzc3Nzc3Nzc3Nzc3Nzc3Nzc3Nzc3Nzc3Nzc3Nzc3Nzf/wAARCAC0APADASIAAhEBAxEB/8QAHAAAAQUBAQEAAAAAAAAAAAAABQACAwQGAQcI/8QAOhAAAgEDAwIFAgQFAwQCAwAAAQIDAAQRBRIhMUEGEyJRYTJxFIGRoSNCUrHwwdHhBxUkM0PxNFNi/8QAGQEAAwEBAQAAAAAAAAAAAAAAAAECAwQF/8QAIxEAAgIDAQABBQEBAAAAAAAAAAECEQMhMRJBEyIyUWEUQv/aAAwDAQACEQMRAD8AzIGeAeffNd5zxjjrSZD1UgflXFQ9zye4NeWcQ/GOi/vSwT7Uwgg4LD7Zp6LheQc/rSEJSA3qI+MV0kDA29fmucnkL0PtikBgAEkH4oAWQgztwPjml5n9Wfg4ru3AHpNNwFzhSD70APD+nj964GOcgDHxSDNwducH3q3YKj3KGVRtBzzQlY0rdDHtLuOISyWsqxN0cocH86s3OiapaxpLcWMqK49JC5/UDpWtg1eSTT7jIW3WFQV3gMzntgkYH7n7UN1HxhDPqNnHZSSo6OokAJBI7/rXQsMa6dH0F+zLNG4YBgS3t0pzxSRECRGjbr6hitvp9+l7qqyQxrJIq48x1GVz/rRy7/DtbeZdNGy9AzgEZz05qPo/0f8An/pgovDmry2f4lLQmM9ASAxHuBVrTvCeoXRIkkhtz/S/qP7UbvvET2es2VveS7YpsqSPp6cEn74qSxiuNRuHHKWofL46v8Z9qv6MUVHDGzP3Hg/WEldUhRwvR94Ab7ZoZpunS3OoG1um/DFclyy5Ix8V6fFpsdnbzfhzsEg4TsuBXnevPcWF3F58jM6cAg7sfY+2KJYoraE8CTC+k+D43u0lkvVaJTlVMfLY9+aJ61Hp8+nMkm0sMYlxjaTwDWSbxc2mNbO6llWNw2OpLAf2x+9Af+43WrQ20Rc7YpSzerqCScflmrSSjw08xiqR6N4c0PTEt4P+4RJLcT5O1u2B/YUA8SafZRKL3TQRAZGiaLn0MDg4+KG6j4ku7e2SaDAlh9Az2zkGqtpqT3OntA7f/IWb8zmpko+OETjHyRZBxkEfYUzKkk8N9xUxVCQC3PakY0yMqCffFcxxkQKk9Dn4FdKjI4Ujpmn7VIIwcU5I1U8DaO9AEZGzGMH9KaAuT6V3VKUBPUfpTABk4fOPegZzP9QIHx3pr567sCngc57Ugp4PU56gUAMJ7kDmmrlT0DH4p3pPJyKcyHPqwfagk4MsQRkD2FdGehxtx3rgDBsKAP70t7Lndx8mgDh3nuAMdcZpyybuCDxwcDFMM4bHqUke/OalVy2OxPtQB3dgfTge+aasiNxz+Qp7MIzuk3H4pGRSOCBnpmkAjtCnaD170T0NkS5iuJ7FrqJJFEhEm1YsnAJ49R+KDkuDlmBHQcUbtbtbfRDHkBnO/I+DxVw/KzXCrmbrXdStbK1iFyivEcEoMHHtgd6y3iXwxb3t9FdeHMJcsR5kLAqCD/Nz0I71nfEXimC+nWO3YYV+evIHStHYa7jRvMQq1xMNkYByQq8k4+/FdV18HcafQvD0WjWx8+YSzudzsFwM/GafryWzwvDcLujdSD9vigvirWlivdNhlkKI0yIVz15GTVXWdVkkllh5JDFcfnxVPQkZnxIVeS0shISEddshOSV6da9J8MsiWSBeuPb9K8/v/DOvXskNzFp0nlr0yQDweOPzr0fRYWsrJbZspIsYaSQcbjjnHxS22C0Ra3qJgVtjqecf8VW0qzivpBc3MSE//wBDOCazeu6xb3N88cbYljkG9SeG9jWq8MkmySbbnP0j57miqY7svarptlPbeVNbRyJjHqQH+9ec65pFlpryT6ZEY3YgbV+lPc4r1C9WWaLYBlG755FeY67+KtpnW5jZM5A3D6vt70S2iZ7izNXmlSTsm+QgSIG2HoTzzVm0sfwm5RKJSwBJXBx8U6G/cwO8ke6cELGDgYXBHWorFZSURzhB1xwSKwbbVI5m3JUGNN0e71E4t1GCcbmOBn4o3aeBZ5Jx+NvI40A9Qj5YGn6bcRiFUQMi7cbVcr+45p2hXcY8QXcNvtBwBtySeOvWnHHFdNY4IpbKWu+EpdPXzbRjcxger0epfnHcVnWiUgFhyPatN4l1m7XVkW2ne2kjG9WTqO2COhHXg0FvJxcv50iJHMRmTZwjH3A7Z9qnLGK4Y5IRT0UgFU45/Kugr0X86fwM/Psa5vVcAnAFY2ZEZJyQCMfamhfVliSB7VOTH2JOOwqOTIBU5FMCtJkgYbHzikVBGST171KIlbk8YPSmCEE4OMZ5OcClsVHFXZgAsDXQAwyMbfmm855XAxxzzTgPTsxn7DpTEdTrgKAOorpk2cNgEd/alswPqwaaYVfJOCep5pDHsyMoyM88fNdQ5yCMtjpTPSnoOPcCugjjYpwT2oA76WfPGR2zXL64SC3haRceZ6VPY80mUbt2AAevFTG2tr6xe1uHVWLAQ56jJySP0qsf5bNsOpGGvEeK5O/gE545oxoF26yuTnCLwAfy/tV/R9Nskiuby8cnyYs5foxJwABVe2ijRXcx7DKueOqrXU5ryb+0lZwtqPiDWo7WRxu8wtkDAXplj+1es6NptvZtGyszSY9UshyzH71ifBei3jzy3cNu04wI0dR2+a9Y0+zhtrUSzkM4X1c8D7U074aRfydRWiWRxJIwbGFJyAaE6hdD1A5DDuDRVpo7gssJ3MOSg6r9xWH8S334S4cSHg5IwaCrRkbTS7mbxzLFcN/AyZmdejp2H68V67pm1lSOJAijACjpXm+l6g77pjhjuwuepHetnZaqlnDJMxJ8mMtt/qPYVLlbBKjVRSx+ZtjKvjIY9eaEaxFaarDNbyKpK5O3uMdxQDQNXlksXllfMolcSDpg5z0/OqP4+ZNRubppwAIPKEYI5ZyCT+QFa2qIM5d2xtrqSAqCFPBx1FVpw0cRKqxAxnFWbmZ55WkdhvBwQO1MDCRCu7BJAwa4W6kcjXmehlnqLrJM5c+iLOB35oXPrstlqTXcP/sKMhB4JyKrW808c95FgBlGc+wzQ6WN2nMV8Sh2bkJXrnvXVFbOv1oPaZqEmoTPPckF5AFXPsKIkBsttUVmNEUG8REJKx85HxWlLqwOOXHZR0rHP+RzZntHSy5wBk/FLBJOI+veo1GSGOSQPenqxDHcCMHge9YmQmDMfSu0e4701EcdeO/POaf55AAAHv8AauOQxABPPxxQIhRJHx6s5FOkiYE+s4xjgVwA8sc7fiuIWA91xk5NOwHeWOAWPXrXGXHLZz2wakdn8vKKRn2qEEvnkjtkUtgS5CD6wGx9I6frUYnXhTICe1d4GQxLL2YjpTIn3KcqoUdAe1FAThwUzkcH2rhdduccZxxTGZH2oVXkZ696ibK5Lou0HhQaEh6JG3Y9DccnH9VUzMIXSbAZopAV7gdQf71YJaQYwFVjkgnFQTR5XGzK/HaqjpjTrhKsjnQJnEo8pblVIA6nb/pj96GnUHilEqEB0xg4zyOhovJNbDwyulrH/HNx50h29Bgj8zwP1oP+DjPTBI79q2uJo2tG60nxTqd5b2sBvSoOQ4RFUY7jgcVsn1S3XRYLdpD54j3svPC+5ryfQ08mV97ekJuwP0qDXNQukYmO4kVGHlsFboKuEtm8WnGzSza9cW2qpc2F9JDwUYoAd33z+VDfGes3WpWpe7WJpEfHmomxj9wOD+lZRb1tyE8AEZ5qbUr03ULKHGR0FXuylVBLwve+cvkByD5qjPXINau4vA0UyJ8Dg159o4a0aCcZGWBY9gK0kTbkdg+SD2OccVnPuhxlaLT602mW89u8RfzWV1kUjKnGDn8sUPGoNdXTzBdvmYAX4HFANQuLp5j2+COlWdLMgZSWzg88dBiqp+dibCK3BXJLjLEnJGa7+JJbcWHI9u9CmLHlTkdBg0xnfoRisXCzkkvTsLemOY3RzmVdpIHXBovI9pPYQzDaZFAV1K9Pas3NP/48ShuV+rA9/wD6rQaGqP4a1K7lhMvkypg+2R1p+TRfor29tZ2cJaKUPMzkyAfyBuQKRuUBY8H3ND9Mu4YJLhZomYToVyo6HqD+tMCbsZyTUzjeyJ/svpcqTjGMfvUqXG0hf5feh6hiBsYZ7bqmhVlJEr4Pas2jMu7gSSW5H0jFLfuYHDA+/vUSqjMoVjyO56VKJCpxIOByfmpENbe67hgD2HeonCEjcf0rizxnO5lTaMkEYp52ggg4IHuKqmKxomCr6VYMRkE1wzMD9IPepBgMx9OG69eKY7jcMKD/AKf8UBokaQZ+kYyO1cbHpJKDcMjBqJZCSNqqST1z+9dmk3F124APQYJz70UOzkhcI3lBWOBnHH5UkV5cNIgGOeTk1EC5HpPGecmpi+z07gTjr7GhaFYjEJHIjYDHx1p2zZgbcjucV2N8EBTnPBLU1ztlJXGwHrQAzMfID/JJxnFL0bWbcOOpqNljMjOoZiB9IP8An+CoWLg4dwFH9PvTRRYiLAkq3pOV+9AdWvF/EmPBBx6h2HtijK/wwudwOO4p1nosGpw30v8APGqsPv8A4K2xtJ7NsTfDKQxS3EmIUJCnnsB7VaWwnSXEoATeFJB61dMTIpS1GGPqAHvT7aRGZxcuAUU9TjJrb1fC/Vk7S26RiFQCgXG0ntU1uZLdZrmL1P5YbYf5h3oGzruzgkMMda1Sm30i8s5boFoZbRlYDnn/AA1CjQoaBjQTarLHDZKBNIwXnkn5NS3VgmmTvF5rMVXY2fep9Du/+33Woz2uJGihzbkjOMkc4+Aa54hecXcZmPreFWbHueTQ7qhyb87KO5VAx0PSksUcmOx7D3qNRkbWyB14FFtH0ifUJCwYRxKeZGzgH4qKMUm3SKcVr5i5UKB7kgGjGl3c9npl5p0Vt563R9ZBxt4I4/PB/Ki1tpVrbyFY0aZxyXbgZ/tWn06CGJIy8aqcfyLTUWbxxNbPMPwhVgr4QjjpjmrMduApJOe2B3r0i/8AC+napIJirpJt+uM4/UGszq/hmXT2DQStLGOuRyBUSxy6ZyxSWwAsEeMon0/vTVjjOcgg4PQU9jsZjjAJxnvTJMseCBxwR0rExEjLgfzc9hTpAvlFkV2YdOf70ljByxUZx84H5U/0hto4yOaQUUXZ3+qMLzyfelyARtI559VPzuBCFsdOg/3p8ex1w+AfYCrslijdHjAYcds5zXHIWNyBkg8DFRlCCVTIzznBrswdQdmDg4G49qBDkCZZyH3DGB/KP9aYPKLKpG09cnufyrqepWVnCsxBK9QK5NGWOF29OoH+lDGSAB2bYVOAOSMCpJNhhD8o4AGDzk9TUJWXYihABxkk9TTgjKhGQePuaQUN39DAAVGM54Le9KFGLHgjvyelKWPAAzk98HNOYKyrud+e3TBxTsYgoAIYds++fzqNwhjysZz0Oec1K+7ax+nBzVeVpGHcKOf2pLoyJ2UyHPBJ9sgfeiOlRz/hNQe3kwEh3Hb35/5ofHG7kMd+M8DoTW08GW0DaVqkbBfPuk8uONj6iACScdhkj9K1jtmmO7MDFdS2ZZo13My4y3b5oXMrSyNI2SWOTkV7LoX/AE7sQom1QvcyEZKg7VB/ua0C+DtAtT5iaVAWA9O4Fv2NbxNljlR8+BXVcFSKu3+pyX7wLMoKwrtGBjjj/avdH0HSHQ7tMtOnP8IZrN674G0y7Rn01Ft5l/lGdh/2osp42kZrwdAl7Dql2lvsWCy2ZwPr6j9lqj4uRfx1u0TcNbIGwckEZFafQ400LRNSsdQ/hPchhEMdWKkdfyrFrEkj/UOOPVUuaSMpulsqxByQuCWPA+9b+1H4azggjUelRkHoT3NZOwt//IjKIW2sOR962Ak9KkldwOcnrioTNMEdWXbe3Y4DlQeoUdM0Wt0aMep8jPKqo4+9C0uliiGfUTwT96I2rDywFySeWY+9VdHR0tHUUhIQRsW79qdLIbtAXiKg+4wakVIoxuZQX9zVmGAXC7pXKx54VOM1Sdi4ef8AiDSZkn8yKBmz1ZVNANiqTubaScV7ZbxQgHFvhO7P3FB9b8M6ZqSHZbmKXHDwgZH5VE8XraObJit2jywhFJIZiPcUwqF9YOeOSTV7VtKu9Evxb3BLK/KSAYDChskirhD6g3v0rBxadM5mn8kE5RAGj9ODya6j4JDJkd+2B81EhI9RIx0O/wC1SRgtvYHcT3IyaZND1kxu2oSckLx9XvShLzJukQgDgk9zXVkLOTMw2joM81JK7ghAwOPUB04+9TYUOaFZTsQYIAAHTJ7/ALV0xmLbtBAx1xnFQRzglggbJ5Yk8e1THcBkuCoI/I+/9qAGBHb1FuPc965IrZRlLD34/wB6kVwh3Ft6npgVChJLA9STgdeKitiHhyxw3GM/JNSoYQxDqzMV47YNXdI8O6lq43WVuWVTnexwufueK0lr/wBP9WVUaSa0DKPpYk/2FarHJrSNIxk90Y0s+zHC5703hlKBtzE55xx+da3UfA+rwIZUEUw49MTc/vQGTSrmP0tC2/d02EZx+VJwlHqBxf6KUds8rgRqX3ekYOeTXoPhmws9HszJdnNwV9eATt9hmh3hTw5IJfxV5E0f9CnIP3+K3lvFHEVVIgvvgDmtccflnVhhStguLxJaRv8A+qcoR6WEZANWzqsN0wVJCrEZCkEcVdm8hMFhH6fcZCioWiti/meWu7s1bfw2In46sCD0GeKH3ku1SyDGB2FWLotH6os5J9SnkUPlYSA/UPcZ6UhgTV7WG/t9sxOVYEEcEGsy+gSu+202Mikkgtgg1pbpvKcwsAQOmOtANUuri1ut0P0OOfvUzWjKcYvo61tpLXbC+BISSQPirql2JVRkAckGqs048mIkr5rAbnzwO4FOhueRHIMN0wOBUGkUkqRejkBdQp5H9Q4NGLSQrzJgjqB1/WgTt5Ce0hXJBFW9PeZs+ZHsCryM5z+dDKDtnJ+Nu0jdsRk5Zum1RR6a7trSdRJJHHG2EQN3+BQzw9bbIDI0R3Ocgn+n4oJLqdtq3ii4tgFkt4EVSDgjeCckfbOPyq8Um200Qza+YJB/DbIxwAetd2mNNxOBjmqunupkKBcFeKtX7bbZvtW6jbFYDv4NN19nsrpgzbcqVPrQ+4+K8v1qwfR9QksroYKkBWPAZff86PXms/gfEK3UKpiMASqOCw+9aLxXZWvifQU1HT2WSaEZBHUr3U1E1GdpdRzTSnzp50IIiBvQbcfSRnn5qOPAdsAbccYNcjIjidm5LdieKfIRwDiPac5PNcVMwZwKhIAUDHUkdKWZ1k3gKF9xTIrnG4RFWBGD7/lUvmTLEDtDEgjbjpTph/BgBc4JQEjPqGB+tNUjeV85XKp0Rd3Of9q68qu6716noKkVI8ZTKg9Tg0JMFXyOQPIfSgxjg57fatF4O8PjVLsyXS5tYTmQgcux/lz9qreFPD93r1w6Rkx20ZxNOwyB8D3PxXqOmWFrpsItLQERx92PLHuT81rjxvr4a4oW7ZcgVIIljiRY41GFRRgAVIz4Oc1CzdaYJRjmulM66JTOuSG4xUF1pzzsJ7ZgHA6HvUJnjJYqRkUGXxtY6bezWeoyGNkf0lRkEflVd6SGbe8aKfybyIxyAdSOG+1K4uFlOQdv2GarxeLPDupgR/jrck9nO0/vTnjSLBt2R7ds8ocY++KzlFpaLiyG4bACykMh7MP+KaZ1GWRi3HTj9qZMy5ZSwJ7DJ5qmxMeY94AHIHsKhFFzzUdeGHOeOB+tUpZY5QWTaCPc1Umn/CzYDExPzx1z9qjZ48tIpKgrz80wsp6qwC716jigmrOrxoxbB/qWiV9KrdDkEZrNT3SjMZ52MVb/AHolwzmrTRavSfwseHG1Bvd+4PamabcefIkrDK4LD4PzUbeqDyhhufpJOCfc+/2obpl15MkqKCVHOMdRms4q0OLuKNFc3bFkWVkwGyffii2hu19dRW20gzMAoHTb3J/LNZWK4huiJHILE8r3NTT6jwEt5yHPpV0YqRx0zRWzT4N5418QJpVrLYWDg3si7Tt/+JT/AK1554cv1sdWJYn+KNoJPWqd9f8AkRjP8VgoDN3Y/JrPT3sks+VGCO/tWtuRm9H0Nosu8+ZuJOBVrU7n/wASXnnBoF4RlMvhrT7yRwWkTEhz3zj/AEqbVZVkjkEL+vae/A4q42hPlnmNzGbiaWSUbmZi3U4NXdH1O60WcNbMUJ+qM/Qw+aHT3D5CxgkqwJIFTuVkRSSUD8YYn01xNu7OLfSmS28nac7eucAVzzXZGOCMYAweD75NSzTyyMqygE45OAAfbNKPIVQ0eeAcEf5ikJquDbdIxINw2E8EZ/wVInkGVhI77MchQD+5pjxiXCJjgnAHUimrFwpj3NwTnPT9KoS0TOQr7UgeMj6V74PSiWg6U2s6pDZIWjVjmRuQEA6n70JVpWwmCT/nSjEl++iWrWlnxe3AzdS//rHZB8+/6U0n8GkI+mbvWvF2heFbNNLsWEsiekRQnJB7lj71Z8Mat/3iBbtYmiViV2t7ivJbSxjJaSVTnkgjHJ71u/Aeo7QbE4xGdyn710LIm6N1NXSN5PzGfaqc77Ivk1LNcKVx3JqhdXACELjNWqs2fADrr3p0q5OnybbhiAtY10e3sZTdeudFUM55JrWTNNJcyHJEcYIGe7GgWvxCDTrjdnJXGfc1UlozvYEtIYJwVmVHXtjqPzo5p0M0H/4F/LFgfSDkY+1ZixdggbygzKQC2SOK0OnXeXXAGPasbNDVW13K8QFzKssgHULinyzBgsikBwfp7mg0cwQksW2g54Nce5IUY+nsT3oQyxqEgZdw647HpVb8UJAAfp28ZzUJnLRFWPbOe4qpJOoVsAn25/tTEcnk3blycjgHsfesvdT7b8p03Pg+9HJbqNxyuPjqazN6wGos23IVx0oqyZcDbSr5TBOTj0L3NVbi1l0++CzRFVIO0n75p0DgXsGFATeueOnNHPGs8YvItrDOOBjOT3zWMVSZhCT8Myl2J1Z3iOxjwu32qsGZi5fKFTgmiMB3zAS8A+/tUt1aiKRkKghwOTWqlSs1cvttAK4hZsqj4z9I+feoDbJFIFMiu5ODz0NaFtDjjtzNMXyCAmTxV7RfDNubc3VwqvI+Wx2A+Kv0uDtN0SeF/FItrWXRrqNmjDboJE5Kn/7q22siOCcB2aaUFckY2g9fzrPQpEtxJNHHtwxK/ap5DuOZExnjB7VlPI+IznkaXlFhVVo1UN6c9z1pqh4zlZcoOAoOSKiGMOqNuGOmKRLAY+kZ6Vz0zn4NjQxPgkccggZPvSKNL65NqL7Hrn7VMd27b5Zw+D8mpFRN211KjPJJ4+1OyaI4vQpDBQuMkdhXEfLnLMq5yOetPeUyyYUek5IzxgVIlsCmWRAmB/N3osaTscbmG1uC9mGkkC5VpAPSfj7VVd2kRmU5dj3XOG+9WRFFEjfwxnHpyeT+tMEBQryVDHIA5xR6KcnRPCqR2Ay5aQ9yeAPb+1G/AjKdUZuBmPoD7YrP7QNyzS5XGMjii/hq5jtdZJVCsTnZuHQfnRF/cOH5Js3l0zlsAjrTkO5GBHXvVe8ibIeM5T4rs0gghwD6scZrqj07pcKcjRr5jYyUy3xWC8Q3r3S+TnOSWatR4inews0XPrnJ/SsFdzkb8fU3arm/gyXRWEmUDEkMPSR/UKLQS7Sill3L0x3oTG6thERDxkEnFWI28vDuDtHQ56VmzRB4T5w2R6j78mnNJkgEZU9+3/FC2uP4oKMAAME9s+9S+e3JQ9CCwoWgZ24uvJDISVLAkE1QW/EqZy3HWq2sXPlsql8qw3cVRefZEvlt8EdQRTSFYTluyQQcbjnHvQ6aNp72NAcE4ZjmmQsxZlJ9Wcg+1WrSB0lMsrdMbcDlhSk/KZE3okkB2hM8n+YHpR7xbbmOa2aTJJQ/rxQ2zWG61K3gEBDSSLk/BP8AtWi8cqZIkeMDcjcVEV9rMVF+WZK1WN7uJXHBPGT2olrZjeEGJlJQYJHcULNtNDbpPINqspKkHtQ62mnZD+IJ2k9+tEV9rTHHUHZqNYlnm0mBY1PrkUZX5FaZ7qxtNNaOMZEaBQx78YoPcWzS+G7Rwpz50fT2PA/uKo+I7WWwkldyywE7I8nqcf7VfNmidWwGJCVBBJPIwD0/zNLezBcv9s0xLwqQdwJXOPjiuG5EpZsde4GB0rJo52iwzhlycgjrtqLzQCxBJOcYPaodxLD0lVbpg8imeTKTuZgoI7iil8iDLS5JbOCvXA/T96hKyPIS8oAI5UCuwkIz7w4yOpHPWmu6ZBHB+nn2rOqQvglSIOy5k2+3Q/51rs0gQogLHByB1x/mKYZVbJBOcYzgEGkDGZGVmUke3+e9HRIkjkeSXeBld2ORyPzqYbXcKyEbRwfbnmmi8MbhYnkGeyknBqJJ5FZn81skEHPOR8/NKg0PmV9qkKevIPbmpopJA8bAEFMMB1DYNMhJU8yZyvIbOc9cimq3BI5B5Hf8qXAqj0WTUo47ePPO5Q2BUEmrw+fCAm93OPgD3rJW+qRyW34W4Pq6ow7CobfU0tC8sIMknTJPQV1wmunfGcZQ/oa8aX8VxNFGDyik4rA3E7GQui52nGD3ozdXQkm8yVslgSTWfmmQyyMowCaq/TskngmQyhsbcDIOexq1I6qoXOBjI570FEirwOWAOPbmnrI7bSwwAvc06HYYtGBjIVjj2PtVlbjBXdg8Z47UMtHUIVxnBOKlhLOwJXHvUsZVv5wb3njYmBioN4P05z1wOKrXcjvdSbAWJYgbec1Jbq5XdJ6cdc1XEQ5UE7BDc3cSPgAtjNEdXX8LPGnHQEHPzxVHQx5upwjbjnOfeueJ5ydUnR2OEwoHtUtekQ9omtb6G0vIroKWdXzwcAVLq3iFr4bHBXa+4YPyaAoC44bg9c0o4MkBFJLcdKSVKhXqgpcat+Jtre3kBCxcZHcU600m+1WdjY27mFjgMegxWm8MeFItiXF9GS5GRG3QVtIzFbQAW8agD+npj7UdNI421sqaVprxWUVvdgEKFypPtipta8PQ6zLE9xK6xx5IQAEE8VZMxkwzHIPTJxj4zU8N0RkOrKPgdv8AO9Ppr4Rnp/8Ap3pswLQSNDN2PVSfsaoS/wDTggFoJwrYwUflc46it7Hcx7SgG48EZ4qZSCCp4I5Xn9qPKJcInjjeD9ahuJIzbkhDgMpyKGT2lzA5WSJl528jHPxXvSqC3baw5qnqWnW1zHsmiRlwRyO5pPGZPCnw8ZkYmYrnocA9+lIQxn1kZKjIyaVKuf5OZ8Huiq+1VAz3796ryIuwekDsfnpSpUCJEHlthPTwDx802XPlpz0NKlQwQVtLZJ7NLl2fzA4U4bqM9/1qjI+5l4A9bdO3xSpUFvg1gI+VHJXJJ69/9qgDs6lmbJ4H70qVA49RRuScnk+ngUMnY568e1KlXVE6WRwHMwUgYq5GoBVecDHBpUqpgi1EOGHbOavwovlE9wtKlUlAaMiA+YiqWL4ywzip0AEY4HIxSpVEunPMIeGhu1WPOeMnrVfxNCj6xc7hnMgB/SlSq1wf/INYlcbeMcVq/BNpDNLJPKCzx4257ZpUqGOP5HottIyIpXHI7iun+JJ6zk9M0qVJHWPkO0ZUAEnkjvXV/wDciHlMZwaVKmBdmJjkwpOOmKckrMOcccg0qVMQQgw0asQM8mmyqDtbHOT/AK0qVNiP/9k=">
            <a:extLst>
              <a:ext uri="{FF2B5EF4-FFF2-40B4-BE49-F238E27FC236}">
                <a16:creationId xmlns:a16="http://schemas.microsoft.com/office/drawing/2014/main" id="{AAC10387-4A43-4520-AC2B-9E89B81A4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318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38" name="Picture 14" descr="http://www.ovce.si/wp-content/uploads/2009/12/2.9.070087-300x225.jpg">
            <a:extLst>
              <a:ext uri="{FF2B5EF4-FFF2-40B4-BE49-F238E27FC236}">
                <a16:creationId xmlns:a16="http://schemas.microsoft.com/office/drawing/2014/main" id="{7566E9FA-6A0A-4CDB-BD45-02ACE5C1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33375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AutoShape 16" descr="data:image/jpeg;base64,/9j/4AAQSkZJRgABAQAAAQABAAD/2wCEAAkGBhQSERQUExQWFRQUFxUYGBgYGBgXGhgXGBcXGBcYFxcXHCYeFxkjGhUYHy8gIycpLCwsFx4xNTAqNSYrLCkBCQoKDgwOGg8PGiwkHCQsLCwsLCwsLCwsLCwsKSwpLCksLCwsLCwsLCwsLCwsLCwsLCwsLCwsLCwsLCwsLCwsLP/AABEIAMIBAwMBIgACEQEDEQH/xAAbAAABBQEBAAAAAAAAAAAAAAAEAAIDBQYBB//EADsQAAEDAgMFBwMCBAYDAQAAAAEAAhEDIQQSMQVBUWFxBhMigZGh8DKx0cHhFCNC8QdSYnKiwhUzkrL/xAAaAQADAQEBAQAAAAAAAAAAAAABAgMABAUG/8QAKBEAAgICAgEDBAIDAAAAAAAAAAECEQMhEjFBBDJREyJxgWHwFEKR/9oADAMBAAIRAxEAPwDTjabcro8WWPp8RPE20HW6dTxwcCchEHf+6osXjsO9+Zg8bRdxim4f6SXQXHkjaLSACJHIn7octhrRbMqg/IUj2WVa2oUVSxBGqbkCiXKmOsiMoIsh3iEbMRmtPI/PVcrsDmw8SCuOpSnFxHMIWYpcZsXKC6mZHDeByKCw5qNabFzZPhOoWimD4dOCVSg11xY/NUqXwG/ky2Jotf8ASMpVdUZlMFaLG7PvOh380LXwzXtjQhdmH1Di+MujnyYVJWuymhJwTnMIMJBeld9HFQ1rU4BONNPAWs1DWtSToXA1YwxwhcClIXMixhhK7TXHU06mFjCc1RufZEFQ1GIBYOQu5FJkTsiNgSIA1JEtYEx1JCw0RgpALpaozZYI51lFmvdSlyWVYxyCkpISQsJes2rTLjUyXIaHEf1AHe0XDmzIdyI5KxftSmx1OkHtquqlxacwzNbEjOADJkxcC03svKaWPMkOJbraSD1A10+ydQ2yWP8A5YaC0+MgOLrCJzGxtv4BfPvXR6yV9nrQqtcA4TeN3HTyU7HIGjWEAmd37gjd0UlPEkPNN8SAHNPFhkeoIIPLLxWjKxXGg6liCOiOgOCp21oPI+yMwuLgwqJi0SlsKMol7ZuFCKUogIogpn0mRpvCkr0+CjLxEm0C/TitewkjmtcFUbRwZEuZAcN3ELLbW/xCyPy0ACAfqMmegGg8lpti7cbimBwiRY7wDvEp+wFXWwxfDoudQi8NsL/MdyvKbGTGXKdZGiJZhLJvq5IRqIvCEnbK2jsqm0aSnuwFP/KEaaHsmGiuV5cl9l1CFdArtkUyPpQtbs80/SYVs2lG9dkTqqQ9Rkj5Elhg/Bk8Vsl7JkW4hQU8M46NJ6BbdzRChokC7QNYH56fsu6Hq21tHLL06T0ZJ2y6hMBhJ5CfVQ4jBOpmHCCvQGY9tNpLrncBqTyWV2lh6hJLw3xkkRuMcSTuEW4TO5Uj6m3Qjw0imauPKkLVG4rrIDAE6V2U2VjHU1yQKRcsEicu5UiVwrAGPak0pznLmWVjCzpJZUljFL2l7t1M5fEGlpDw0gGW+KJgkAktnkqLZ7e8DhDnF0AGdGyATfUgei2e2ez9WC1rXQM0GJBaZkTu5zF4WG2bh3AuEgAE6zMjhGk2XzsXo9Zdnq+zsS2rSc5jsxa4lwvY77ETBg+huVcsqZqTHb7tPlP4WI7GY498xpiarahdfUgmbcfBJtv3LbOZlo1A2TkfmbJ4NY6J4G/qpXxkUatDXeExqFypV9ENiiXNltiFGyvI+45q72SLzBYzmjiOCy9DFQVc4LFyE0WBoOhZrtviTTwlQgwXQzycb+0rRNqLNdvXs/hXNdm8RblyiSHAzPoCmAea0tmS3M4gNO6blWHZrFtoVCWEybGTYidPwd3NVWOxhawN+ndreNbjjzXdmUbhw3EGN1+PK6WTHirPWsFjW1BwOoP5HlqOe+ytcHWgQVjsE7LlcJLT/wAf1sVcjG6cj7SoTzcR1jstn4jVMdVt5oem6SPT56LtekfufnqoObeyiiiVtaR0TKhvPJA0apnrZHgWS8mGh+Y6KRggdBZPFHTmk+mW+8qym0I4pgDaFzJJcfqP/XogsbtMd8KZ4CLW6K3dT1HT8rCbZxXd4km5PI2Am2unzmuiE7JSiXG18OGw6ImdNLRG/mqdxVi/G97T3eE/cX+wQBEL28ErgeZlVSEGrpXQu5VUmRkJEJQuysEZCYXJ7gm5UQDKi4HXTwFwNWMOSTUkAnoe09gsqAm/iaBIIFgZBECx1uOJ1leW7T2H3ONJqE5CZ0+omeA32H7Feh4fbRoP7uoCWEktI5SXFg3OFyae8SW/1MVtjtl0sTSyuhweJY4aOBggg7tx9xpA+dcb2j1Vo8kobRGGrUnBl3l2W+ogSOGYiw5gLbYXbdJ4eSS20mYhwEiQel4WP7V9mKneN7w+JrDujNkvmtYOGbSI03ad2ZhWiadV3hLIzAka2IBNwCLfiyjkqrLwVstdi7UeKjqNQw9l2H/M0iYPHwweMHkjH41rnvygtLC0OFokiQR7rP7YxQbiG1KR+lgB4GDMHfoQPNX1Ki2q4ODhdoBje0gEek+/JGMm42aUUpbJu8BvbqN65SxsGZsialFopOaOBMnjFuiyzscqxlaJtb0bejj5AO9BbZArtLOWp3HcVn8JjCYA3FXmFfxRcjKJ5dtmgWvLXAhwMQRGh47x+EVsZxY5pB6g87b9QVue0/ZxuLY2HBtRk5XboOody5jRVGydgPp+Gq0W3gggj5uMJZPVjxLrBkOuPONFY0qeiFwmFDdLD56I9unRccnbKhtD9QjaVOYKrmVAPZHUasBPERguIw8O5aommzT5yRlVgIUVIacCn4pMWwikPz890+oyU2kPRTORoDAK1PVYjbHZurXrxTAgmS5xhref+o6+q35amUmQUYaZmUVTs+2lhwxsuLblxEZjvMD5CzVUXXpRw4cLe6yW3Nmd24kDXl+q9b0uSvtZw54XtFFK6XLjyoyvROM65RhJzlwFEw4JFcJXEDHJXHJFqToWMMSSSWMenbf2G2qx1tbmLEEXD2nc4G8rPbCxtSg2rTfLg1zT4QNHG9RgkAA6uaPpc0wIK2lGrIj7cOSz+NaHPJAA5i0+XNfPzXlHqxfhlXtfFU6+em+m4ObEVLA5XG9QAXOU33HXmDncdsV7hlcC1/iDj/STEtdb+hxaDOkghaZ9Auhzfrpzbc5hGh4XH/FCUw59NjjLX0akZATGQhpeyR9Tcsls3EAXiVz3fZXrox2Iw1UHxTmmDwkfpvsjtj1srTb6XkesO/7Kx27hMziDlaWW1d42wCBoSDG/r5C4TCMp08jXBz3OLpjU8OoFiimhm7QZjsQTTfH+U/usbUxC07a+Y5TaQfI7/aQsjtfCmi8A6OuI/fotBmZfbDMyd2i1FCkbLL7AHgHO60tDEmNfz7p5fyAP7iBcoarE2UQxMmJU7BxUZSvoZL5HsXZXARuXO8upVYw5r1YYapYrJ7e7WjDnKGF5tNwAJ0k8SitgdomYhmanILT4mnVp/CrwcVYnJPRrmuMR8hImI+dFHRdvTmmfNYAZh6kgJzX3Q1Dd84LKf4m7RqUMOx1MkS8THIHf1hPDehZaNsB5qNwv0WR7CdoatVlNteox5qsc5hEBwyZczXBuv1C5AMtdyJ2MynlHi6ApWjtKshtqYEVmmddyIhdDuSaE3F2CUU0eb4tmVxA3HXj0UBerrtRhi2qYFjcc1ROavfxy5RTPKmqdCJTITwF0J7Eo4mkrjgmNMImJCVG4qUAKNzUAkeZcTxTSR0A9bwhgDpPUG/qq3G04qEKLsHtUV8M25c6n4CXakRqUftGmLHfp6aL5y7jZ67VMqWsyvO4GR6j56oTDPNOs4RPeUzrcZmHX/wCah/8AlW9MyCNSPgVNivC+g/c6oGieD5F/YKUlQ6dke2ezZa01S8OfAmQBewIAECNNeJ5KkobQYKZvFSwEiIaRrm8nFbbbwH8NVB/yPN+OXfykBeXtr93UByh1NzATzlzozA6EPbHQTvWapjRdoNq41tNj3m8SLcQYI9Vhcbtd9V2d0STpuA3AcoV1t1kNEm+Z7jwlxJEDzWVw13AcSnxo0tHoWx3+EdArhlQG36H+yotnOtCtGxz8kswxD6LQNI+dEbTqDl6lVtDDzqft7q0Y21oXPRRjsm9MLlJFk0M3/PZZdgPI9r7RqOfXpuvmq5hNogkCBvlsC+gmNTNp2ExLmYkNAgPZlMaS3Rx+3mtDt/sUKz87HBs6g8eI/HwEdmuyQoVA8vzOiNLAcl2OacaOdRp2beju5ItrLfOI/CFoEI2g4KSQ7H0mXHn8+cVn/wDEHYpr4bKACWuDt2gmdVpqNz6ff8LtdkpkqEbPNv8ADPYJp1KlV4ILRlbaNTfXUwPdehgaJgMWgQnlaTsaKHZl1MAT2JQlft/COfT8IkjnA8+SwtdsO1k8tPJeoVGAtIIVJW2MxxMUxzJXo4PULHGmcmXFydowjguha7E7FpBn0weKyuIAzEN0XdjzRydHLPG49g7ymKV4U2AwfePDTYKzkkrYii2yBgToR2I2O5robcJf+HfANlL60Kuxvpy6oDFM8F1arDYc5BIbokuf/LXwW+gZ/sDtD+GrOpmYdmMaQQLtjSYE+S3lTGMq3adNR7wQdCvO6Ozwdo0jMB7gCAYkZTH/ACBHPMFu6eFDXOO9waD0bMR6k+a8XG20ejkSs6TDm8DmHtm/6oPtJSPclzRJYabwOOSq159gUa7EsLu7kZ2htTLvh2ZrXdLOH91W9rK8YV+4nK08YeYPqBCq+mTitoj2jtmnVw9Ooxweyq71DWvcQQdLsgg8YK8z2ztJ5cZuXOMTMwLW5TYDquHuKVF72vyuzPJboSAYYQTEzw4e4u03khjhF2NIImYboIJ91N92VigDF45zqXikEAjyGnsq3ZrfGDwjdKJ2hU8AGhMei4ygGN6kSqRdIDVyNPgcRfUq5o34/ZZfBYjSFosNUkWMfOSSTGRb4RxBVpReY/uqbCjLo0k8YVxhzxPqpDMc50cPVdNfy6J1UDj88kO5oGvsFN6CtknfDePNSUWjWQhA0HSelvwjsLR37kYNs0qQbh0dQ4D58hV5fEGP7KShixaDcm/U/hdKoi0W9J8WUucaIL+Iad91ylUM8QqMWiesxcapg2eab3ak0MmImy60prl2mFjE94KrcPVLnFh1VnUEDgq7FUJuDB4p5WkJ2E1MICIIWWx3ZwF7i10SdIV9Tr1G63CkpXMuFjuVceZxf2k5QT7KbZvZ5rLvhzoSfsdkkgZXcVozhJGYaDgohi6eWDckQtPM7+5mjBVpFVhdlm0mSuYnZp8+C0mz6YLR4QD6+adiMIwmx0+eaDSaDdMy4okW4JLVDBsSW4M3I8px9NxrYdzXERUG+31M9LXlb6u8Zx0I9yvNdsksIcCZBdfhEXEbwYPKy9IqVA4NeDIc0OB4ggGfdcmLo6Mngp8axtPFtrOmDQcJH9PdE1DPLK8hc2jg+8pVKZdBe6Wusb5nO0m8EkdFn+2G33NIot/o+o7yarC0tHAZX3P4RHZjvDhqb8ROdo8AIDYbAyuy7nQXRpY81Sxaop9pdkqbGONRxcQQOE3iICx+NgFjWnwiGX1H+7n+Fv8AtBistJxIzEAkA8Rp86rzXGnJ4S6SILuom3WT7LRVsayKue8qE7m/AlXdpvTadUMB4/rxTtnYc1HzuT1/xG6DsFiALQD1H5WjwmNtY+n7LMV6WSoQrXAVTZSk6HSNTQreSOoPg3lU2GqyrTCvG7X7KVhLRjp+fcp4w3O3zioqVYQiGVJW0xdne5bw/T+6KoMAFgow1EsEdU8UK2A1nEGRuKC/i5II1/dWWJpTfT8fqqHaFJ7XBwGixWFMucPizIVjSrXgG5v6rN4Wq6b8DoOO+DaVdbGw7iZcSZ4qkXZsiSNJhm2TazgFHVxIYIm/2Q7apd1+aJ210c1EoMoujTQ9CnOqPoFswdFoxBJg2JYZ6KsfSh5MmJ0V3iqjS8ZbiFzB0A9rgXQZOot5FGSTdCp1srn082pyqJwjTTSdfNT4zZ9swNpg+X2RWCpA0wAbhCr0Gytw5ylwLnXF+Hoq+m0ufluWzYq8xWBiHCZ0ICT6jGtAfAgzre/JQljtb1Q6lXQTgsQBqiMJQljt5BMITCFmrSHDgjH1sgkaLoXVtk38HM66mnEA348kkeQKPGcc93eNsIDidJnQQLW6z/SF6BsjGCtg8O8CD3bWkcHN8Dh6g2Xm7a+Z2Z2jGE5veDwkfcq37G7Sr08C6rIezvQGMdJiXsa4iLxL5idx4rlxaR15FZaVuzjX4jvXOkyXFsTcWBk8JED/AEqXaNYNEDQfb+yscbWygzqbnqsdtragAJnSU70hFbKntFtYkim3Vxjpv8t0nmsg7DEO8WoN+Z49OCKfjDnLjIP1RwaN3KdPNCUg6oQ3RvPdO/l0TxTSM6ICC92Vq2GyNl5Gi37pYXY9HDtaczahcDMGDKtNlPaYkwACPJCbAjObawp7zSFzBvDYvJ9lotvYam6mcpOYehHVZXCMh3z5CR7RSJpMKZAJ9ArNlSBwHD8qiovgW1RlF5jVQbKJF5Sqkao1uKgR7KkpYgxJ8vyntrHXefYJeVG42aCnjY6/b91NTxQOp6rOsqkDX4SiqGKMgFFTYHjNCKs3TajhuYXHqh8IUe5wCvF2rI9A2AwD8xfUytbw1hH1MaG2Z6/hV9arzlMo0yb9EHNrSDV7Ya0kmTr+dUdQpIbD0t6sMMJcJgNPqnjrsVjzVA6pzSDyhNrYe9jvieI1XGEjwwNdZlFyd/wLSolbSBM35cPnNE1nNymLO1HBV+08f3TBl1O8gx68UKyu5/LSeiWWRJ15Mot7LJmLDYaRIPlxUlPICcoHEoTJIJBsPhKkw9OL7uMTfgU0ZMDQSyveGiSb/wB1F3eapciNCC0G/pKe1ssLpyndzCbgGm5eJnS+/emvexR42cxoIaA08tyY9mQXkj1UlUEOBEdJupqrAWjMI58Oaaka2MpYVpaDxXEm4C1qlugSW/QP2eIYeqRRrPiwBbF/6QQCB0aVa9lKhbSw1OMpGetVE7i1gYHDjLWmPNBbPwbHU6NGTlqO8UmPAImJvpPqrbaFenhhUfo6pBIJBiC4gCOvsOC54nXP4JNt7Wibrzzbe2S6Q243lSbY2i+qd+U8NUBh6YDSBqToVRfLErwgfCVC7OCTmcBfUmCCfYT5IltFzbAG6jGGAfMkQVq9mYPvADoD9vwmnNeBUip2dRdUadQG3zHQHSJRFKq5phXGMwPeEUmOiNRFiddRbRT4bZRpTmBJ9Y5BT5DAtDEeFwd8KoquFe5xDGkxc/3Whr7GfUIyOBJI0tHCDv8A1lWbcA2kAyfEfqP+o8ef28kFIxisBjJ1Ku6D5hZfHju6jsoIGYxM2bNtVbbK2gCOdv2CWcPKKKRfsElENoEqLDVpVjTB81HiPYL3RlOo0i0glWdLA7+KWKaGC9kyxsH1ESUseGi+oTKu1cwtx/ss/ia0ukaA/ZMp47LbeSSqO6oRJGpp4gQD0XaeN/pFyBpw4SqzZ1Oo4tJaMhs4TfyA+/JXFHCMaTkEF2pOqRujaCsJWmJVxToxkufFMzoBoPNVIe1gE+XEox2MLso3Cw9zdLGSXfYjVlhWaLXbI9b8k/DsJNhexB4b96ralQ/UwDgWj7+yJwVZ+WQN9416qyyK6EcXRaV6LWgZoI1IsfYoelshj5LCZPiO+/OyDr7SJtJInQgBdo4otPhdE/PVNLJBuq0BRaDaFMNkTH3RrcoDo0gk7xzQ2GxGZxe/cABG9Fsd4pEQdyrCq0JLvYJReIkGdPc/Co8a1zhFN2V443hRUzB0OUTHPzSdVILnagDTRxI4SYiPdJdqhqoo8Btc1KmQg5ma+Rv0utVhsc2p4QRm0cOaoe4pteawpvY53hdMb7yQDY21KLwGDbRa4iS50uc4/U5ztCeESLJMacBpVIthWaLQkqkTyPU3XFXmJxPLcCWgPxAaX90e5ohonM6P5j41hsa/6uiz22MfmeHVA5xM2MtDfIq5r7OrMqUyxhNOm0sDIBzzeo8iZaXOuOAa3grzCubXbla0GBdj7PaYmC02fpq30CSktIq5N7MDhKpe45QIvGg0BMc93qjf/BVKlIVW2MkFh8JsYsdCP3Wiw/ZNjy4hopwdQQL/AO0aeatcPgA1ndy4wYmANfmqVv4Med4LZ5dVhwyhuoK1mCeMwAIB4cgpNsbCgjK+A4ROhnhMQrLs92Ua1pfUdmJjwixjm6b+iVpydDNpKyjfhaod/LpkyTHIczMBX2Hry3LUEERo0uGkGfOUdiqLCW02zLTHh4a3O8WuojhamUxTcSeFgOcnX9eSVJroF2M2PhWioQ2S1skSOJ0vuEpu0qYOIeBpI9YE+8lH7GqucS1whzfKeqsX7MY6pJ1cBIgHxHU9NPdMo2tCt0zGP7D0KjvGajjvOby4Kn2v2SrU6jjTpv7sHwhpDzGmgvfWIXqYwgY4iBoCC4/cjRFnZlN7886gTvuOB4KnFtAU6PIsDiSHZXtLS2JBBBnoVrNjYV1VwawSdTyHEnzW5xGyqTwQ5gM5ZmL5Zy66xJjqn4fDBg8IDGjWAADu3BFY0gvJZU4PYrzAiNZkGBBget0F2i7GVqkFjmGSBluI4umNOS2dEEgkbr+mqD2tg31WOYwgAyDJMxviBZV8ElJ2eR08ETXdQp/zHAkS24MGJ6c1YYLswWuPeFpgmYmZ4aWC3eydnMwwbTYCSSZfljxRJceVgPTmg+0OAqFzXU4a0NAJsDqb9Lhc0+i6lugCjgw0QLAKSjSExfru9VYYLYTIDsz8w1JcHCP80G/pxRL8GQx2TNEgZy0AaiYuZQ4A5AdSkDbKNIbIGpECPNEYDCQwMJHhkl27qqgbNrOfZ48JPidN+gv5T6q6ZIGUXJF+c6+SWKbdtGlpUmEPwAAa5pEgCSN+7Tepv4dzRmBBB3CxCCkgQD4503eyMrAiAJmJMEwPJPoXZBiMI18lsNqcTp5jceaWytmyZqRyAMjqnzuP5j8LtSWwdDrzF7I8Y3bRrdUPxeE7p0jMW8tx4J1DEggHNY+vmuUsYX2N59uC5hqEuEW4/hMlu4i/knNDUtEgQdPNU+PqCfFBaSTFxHKy0DcKcxmI3RPDfxXX4ZuUWEdAYPKypKDkvgVSSZR4N4JGWRy5fOKObRLwQDvafIShg+kahc0HMQbSPO0n4VYMeIgajy+fspJeGM2R/wAJwFt3TckjmtsL7gkuhR10Ts8wwVKoMU0PY1ozGeLhBh3pCZi9m1AXFmUwfASADE2J3jyWk7wOJzSPK07vsqnGVHisGi4tNjoL66LmkkiybZXtFVrCX5XPdG+BqLk62CtMJRDrFzZjfmj/AIg3RWBwlOpOZtxpBMX13ozEbPa1n8sZSDeOf7rRg6szkuisr4NoLQXNO5wBJ38C1KnU7qY57vz8umvrhh4EkDryEp2KwL8pcWunhlJvNtFr1rs1DQ8OAyi5NwB6Tx1VzgwC3W0RflH4Q+wSM0Pp5XC4J159P3Vh/wCPa2Wh3rx8t0Qmgn7gSfggptzkTALZ/uSETh9kPe0xVzO4RA6T+yfhsC4GZYNRe3XjI5ougItIP+0pvyL+Cpo7MqZiHGLG8yJ4IhpIzTJLRaOnL1VjkJJkmJkRbjY8QhKLMmZxvy5xE+x9UHFLSNdkTpc1sgyd/wDVA4hG4NxLXNcHNabXnfzK5QeHCWgkxrGiipVMgIlxm1/uBxQ9rsPegvD030mkHdpz3fsn0K0z6rg20P62g/OChY5peYsCbeazlFVxYKfkdXwviJFpj8FMr7NNVuUOAPSRa/4RwMmHafaOiezK3T7puKfYLaKKns51EgudcGwG/wDIKMqAPPhBGgLSDAFvp3QrSZsoa4KosaS10DnZn8fXfSaQ2kTqZA57z+ihw9V3hcAWvP8AS4QZGsHQ9Fo207X3ILaLgMoaCSZNuHEx8soyx+bHU/FFXhsSHOzRcK0ZR7xsk69LdUAKJa2RoD94g+6s8LUblERJ+QtijupGm/ghFEyC65HyU3EYbNpYo4Rr8HkmOdJmFZwi1QnJlVQBExqNQidlbZp1A8Q5pY7I4kG7rbjeLp9Sm2Zjz0+6e1rYlThFx8jNpkxxbRx14/umsxQ8RA066mbeyhpYNz5Og3dERTpNaOUg/pPJMlJ7F0iRrpHjEcBwsnUaDDaYjd86Lndg3koijgWEX6cPNWSsWwfJzSTTTcN7fM/hJCzGP2if5Y/3D7OTgPCOh/8A0kkuRdssyLBOu7zVphB4QkktDszKSqJqibq6wf8A6j0SSRx9s0ukN2LWcWnxGzuJ4BHV3HjuSSWftN5DMP8ASzqf1U9GzjHBdSXREmyR/wBCgaEkkJ+5AXQPTP8A7f8Ab+q4wzUg3HdpJLn+P75KkGNaJXA0Cq3q37JJKD937Q66D8EdOqlJuPNJJdX+pJ9hNJdq6lJJdXgkJgQ2IHhckklCB4sfy6nT9VSYQ+JJJcmb3ovDplnhXmTf5CfTefFc6n9EkkY9CsmqfQVFhBJ8kklXyhfBb0kzLeNySS6CQzFjRS011JB9h8DCkkkgA//Z">
            <a:extLst>
              <a:ext uri="{FF2B5EF4-FFF2-40B4-BE49-F238E27FC236}">
                <a16:creationId xmlns:a16="http://schemas.microsoft.com/office/drawing/2014/main" id="{08C3E25A-AAA7-4B27-8563-C02B3C4C9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42" name="Picture 18" descr="http://www.zoosloncek.si/images/hrcek/hrcek-zdravje4.jpg">
            <a:extLst>
              <a:ext uri="{FF2B5EF4-FFF2-40B4-BE49-F238E27FC236}">
                <a16:creationId xmlns:a16="http://schemas.microsoft.com/office/drawing/2014/main" id="{29C5E8D9-C12B-4077-98D5-9FFE23D9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1031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://t2.gstatic.com/images?q=tbn:ANd9GcR25jgkvHDbYRjcUmpD8qjjYFH8tdZGQaFt-zkIjdZd8x9hidnVKA">
            <a:extLst>
              <a:ext uri="{FF2B5EF4-FFF2-40B4-BE49-F238E27FC236}">
                <a16:creationId xmlns:a16="http://schemas.microsoft.com/office/drawing/2014/main" id="{05AD33A3-FF59-40A1-B15A-99815C52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21013"/>
            <a:ext cx="11525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AutoShape 22" descr="data:image/jpeg;base64,/9j/4AAQSkZJRgABAQAAAQABAAD/2wCEAAkGBhQSEBQUEBQWFRQVFRUWFBgXGRUXHBkcFhgYGBgaFx0YHCYfHBojGRgYHy8gIycpLCwsGR4xNTAqNSYrLCkBCQoKDgwOFw8PFCkcHCQpKSkpLCkpKSkpLCwsKSksKSkpKSwpLCkpKSkpLCwpKSkpKSwsLCwtLCkpKSkpLCkpKf/AABEIAMMBAgMBIgACEQEDEQH/xAAcAAABBQEBAQAAAAAAAAAAAAAAAQMEBQYCBwj/xABDEAABAwIEAwUFBQUHBAMBAAABAAIRAyEEEjFBBVFhBhMicYEHMpGhsUJSwdHwFCNicvEVM4KSosLhFiSDskNT0mP/xAAYAQEBAQEBAAAAAAAAAAAAAAAAAQIDBP/EACQRAQEAAgICAwEAAgMAAAAAAAABAhEhMQMSE0FRBGGhFCJx/9oADAMBAAIRAxEAPwD1YhKEEJYXVyIlRC6QIhKhQCEQiEAhEIhUCEIQCRKhEIkXSRAiRLCECIQhAIQhUIhKkRCJF0kKCJX4lSY7K+rTa7WHPY0+cErM9ou3zcNXYwM71jmZ81N7ZgEh0SCDAvY7GY1WQ9qfF6T8QaLKDe+blDqpEPmJAF9IO683p4sggkSJuL35ieoUt03MX1FSqBzWuGjgHDyIkfIrorJ+zPiza+C8OaKb3NAcSS1urW8oAMA9FrVqOblIulyVQkISoREk6oSlAXN1CVCEAlSJQgEJUIESSukiBJQlXKBUISIFSKPieIU6ZaHuALogXJMkN0A0kgTpdSEQJEqQoBIlQqEQhCAQhCIRIukiCv4jwajWB7ykxxLSMxa0u02cRIXguK7C4gPe0MNjLTFjOg6G4+K94452go4Sn3mIflF4GrnEbNG5/RXl3aD2jVa4cKLRRpOzNAgGo6MpknRpmIjSNSls+2sds52J4/icO8UMJAq4moxkuGYNEwDlJibkknYdV7bR49Tdi/2VjhUqMpOfVcI8JBY0AgWzOzExNoHML56wuJq0K5qUyab4cAftNDhBibh0EidRsvT/AGL8OhmIru957m02n+FvicR5uI+CzjTKPS0hSpFtgkISoQSDqhBSrLoEqRKgEqRKEBCEIUAkSpEAkQhVAkKVN16wa0uO2w1PIDqTA9UEZzc9QD7NNwc7q6PAP8I8fmWFTE1hqOVt7uN3kbuOvoNB0ATqAQhJKAQhCBEIQgEIQiArP9rO19PA0wXeOo/+7pgwTGpdyaOfoFJ7T8fbg8O6q650Y37ziDA8rSTyBXg/EeJvr1XVK7i9zrkn5AcgNABYBS3TUh3jfGKmIqGtXfmcfd5AXIDR9lvT6m6bOLa2nSaG5X5nFzxOaHD4NgaRfW6rcUZmTef+Pku5Ja4j3h42/wCE6f5SVzbO8TwwaWvFtv8ALv0ketpWr9mva12Grig8TSrPaLmMrnENzN20iRuBMyIOHFdztSSNb/gprmHKNiND9FUs2+lEii8JxDqlCk94LXupsc4GxDi0FwIOhmVKXVyCEIVD5Qg6pVhsBKkSgoBKklcVsQ1gl7mtHNxDfqgcQqnEdrMKzWs0/wAuZ/zaCPmqHiHtZwVL7Rcf8I+hJ+Sg2hSLyXiXt4aP7igHX+0XRHplM+iiM9vtT7WFp+j3j6ym109kQvKcN7e6Z/vMK4fy1AfkWD6q5wXtowD/AH+9p/zMDh/ocT8ldmm8UZ5z1APs04c7+Y+6PQeL1YqzC9t8FVaTSxNN0AnLOVx6Br4JJ0hW2DpFrBmjM6XOjTM65jmNh0ARDyEIQCRCFQIQkQCEIQCQlErBdp+3DKmGqU6bKrXv8NIvYQ14hry4EWgsIIBuZBhQ0yXtN446tiiwkZKQhrWmQCZnN/Fp5WCxx62A0H0XVFmcknYph9aHnNuIWLd1uRFrMJJ6CV3hcYZBH6mxRVd4j5ALS+zvsZTxz8S2qXDJSaWOaYyuc4gE7GA02P8AykLwpxBMMIIH3iGzAExN9ZjeFOw1RsQS07RM/RTqPZU4bEVMPiGjNlHd1ATEk+EmDZpgNOhaHzJAunE8AaDngggA+GdYMxJFiYB9QVK1OnqXYHtKMTRNJ097Ra0OJ+00yGuHXw36+a1K8T9nfHe7xtIudDapNIydM3uz/jDfiV7YukrjZyEIQtIfKEhKFhozjcfTosL6z2sYNXOIAWN4t7VaDAf2eKm2Ym31A+Lgeizftvxj2voszEsLC7LaAQSAYA18yekLyxjz3Lur23nkHKbJy9K4p7Ta7v8A5Mg6EM+mUn/MVlONdoKrqTXsqmXuLZEbEbluaddyseSrnN/2tH+Z5/1H8lFVmJxdRx8b3O8yT9VHzJ7Gv8duQTGZFLnRnSgynBQJ0uel0DYqKTgsS5rwWiTNgN5tCm8D7NVcUagpmmDTpvqOFR2UlrGlzsjfecYGgG94Wt9kLmM4gKjh7lCq4QBMwIy/xGYHmmthrgfs6x+LcSWCgPCSastgOkiGwXEkDkLHqF6/2K7HOwFNzXYh9YuDRBGVjYn3GySJnnsLK9wNAtb4/fcS6oR94xMdBAaOjQpC1JpNhCEiqBIUSqfjfaqhhQRUeDUAtTB8Xr90dT802q4Qsgz2lUSAe6rRzAYf9wUyn7QMGR77geRaZ+UqbNVo0LN4jtvTDS5rHRzeW0xt949R8VScX9ozKbJe3PmkNZTqU4t98sc5xE22B5JuL61Ze0DtK2hg6rWP/evHdjKRLc1nHzDZ0mJvC81xnHzWfkpyKDYa1gOUuawZWvbs2pq6TJvBJEy5iuJ1sQKhrQ2m94qd01oaJa0NYOeVoa2GkxIJhV1WhOUCcwM9AY3A22Wbk1MTdfh72AOa8vY6YcLE5fehuz2z4qZuLEZgQTG/bSG+FwPUsonbmWK7wk5XOzMDczBVZUc4NqRMFpaC4PEGHsGYTFwS0x+JcMYaZq0iS0vLS6wEybVmj+6qRcGA14MgAghZumsfxl6+PqHVw1+5TH0atv7OeB1cTTxBDKT2h1Ns1KtekRIcfD3IIMiJzdOZWFrUiCQ4aQvXfYvxSicPVoh0V+9dUc02lpa1rS3mBlvylXFnKpdbsG803NGGwLSW5cxqYyodIkSBdU3D+B1Bh8RQxtGu+q0kUajGueHB2YgzqQHjNrPiI3IXq5XGVbuMrEyseSdjOwFf9sZUxVIspUvF4yBncPcygXIDoN+UdF62hCs4ZvJUJEKh4m6EhN0SstPIfbczNWpdKX+5/wCS8xA/c/8Ak/2r0f23n/uaVzaj9XOXnA/uR/Of/UKJiKvZvEt97D12jmaVX/8AKsK3DandU2Np1SGtLgSyJkkkxMx87Svpak8mgIm9IadWLy7iGOwVTGhtesKXckd4Hh1MxDCYDwCT71ok+GxlYztnTcn08ZxI8XoPomitD2mr0ajaLqAAP78vEAEZsRVdTDuZ7ss00EBUDmmFpI9x7V9gqbuFD+z8LT78toPORoNRzYBeGk+KZIMA3j0WT4bwykMI2oKJaMxBe4F2VzbOa46TI907bKDx3tPiar8veuFNgY1jWPc0AMY0A+AgSYmTJkqt4Vxd9InI9zA73g0kTGkjR0HmFnPH2+3Tx5+lvG03g4/72GWgYgEaWbQq5/lm+KtfY7RDuJU814pVHAdWhsT5G/mByVRiadajX/aWOE1m1SXuFnd6HMqESIM53CRo4Hkpfs+4mMJjXV6shjMPWDeckBrReLk7my10x2+h0SvGOAdruIVK7q4rvrUmeKozI0tAM+HwhoAsfEBPRehh+OrNDmmlRa4AiDcAiRfK+T5ZPRXaerQYjEtY0ue5rWjVziGj4mypsb2vosALZeDYO9xh/lc+M/8A4w89ExR7HAuzV6z6jv4fB/rcXVR/he3yVB7QuLU8DSFHDNayrXDjUeJL+7bOaXmXEuMiSdMyCt437Ta7i9tDJTYIbmaHFxJ5ZwIsDfKDpYSshWrOd4i43km5Ek6kxF1BwDg5hzffDj6gifiQpWJOepkbaIHxWW4iOove6Glzh6n63U2ngnU4m5PWI805U4m2mMrNt1Cq40uPVReF1g+JVGQ1tR7WlwhrXEAn+Wcs7ymsTXFSrncSbeHNsNRInXKW89NzdQcE4ltR0TkpvcLaGIHlcqHjsQWVX+keWUILfE4i3UpugMrMxvv15KJg8RmN5IjX803isQa3gpaD3nbNG9+e3TzNkhahcR42WvaaZlzXTzAiYA5kSSTzXTe0hfU72ctQ2eW2DwTcVGmzgdxcHcKZg+HUC13iaXNBHhl5naSPCPjZQcTwdhnmOSbiavZuti2PIECnzy+JnWGuIcyeQcROgal7PcRFDEsqtkFjwQQYtO48pt1I0VRUpwSt37NOydDF1ajcQXZmtZUa0EDMySKgMGRqz0JWoxXuWGxLajGvpmWPAc0wRIcJBvfROLljQ0AAQAAB0AED5JQVtkJJSpEAhIhVDpSrklErLTxb23Yn/u2M5UWk+rnx9D8V5/lPct6vP/qF6x7UezP7Vi6eR4a/u48QOUxJEkaanZYLHdm6lI06JDXwS8ljpFwRvEaDXmspi9u4d24wPdUwcXQBFNgINRoghokGeq8b9q2PZU4g+pSc2ox7WBr2EOaYa0WIsdCEmH4Y/MLAN3NyfSQB81V9rKWUsAmAIkxzdyTe1QA79zJEkHw9PVQqjDmAgSQpj8Of2fMDqdPKFBrUiC2XajW/LRBJ4divCQdp+CfOJa2++qhcPpA5i7SNeST9jJNpPxUaXWI40/EYenSfHd0M5p7H954iCZuMwBja6itqtaGOADjkcHNnm51jHSCPQrjD4RwY6RDYcTt7rSR81XKpt7D7NuF1KVeszvaDWd3Rc4B4qeJ5L2hrgYLmjM1xk3MdR6xSbAAbcAADfTyXybQbOyfw+Jc0mCR5Ej6IPq0rxH2o1p4nXzz4MMwMjmWj5S9xWSo8fxDfcr1m/wAtWqP9yueL4Go/D4Wu97qlTEUqwJe4uJNGvAu46ZC34dVaRV8IxTm52gxnblP1HzCmNr2fUNi5xA6foJaPAHQC4weegHqYCbxYpw1pqtGWczWB1Qkk3NrD1Ky1KrmGdU6HckOxdJvuUy486joH+Vn5pp3E6n2XBg//AJtDfnr80FzSfUZhS1vh7xzpzFrRGXLu4ddRF7KtxtSmTmfVbOVoIYC8yBGtm/NQTUL2lrnEmCRJkmL7qAXEt8tFIWrZvFW5SykwRuani/0tgehlDsQXxnlw+77rR5NbZV3Dxe+m6mmsNlQ/Qx0WsByFgjHY0tDSDPMc1AbMwm60l0TIChs45oIk6usFfdiXYg45jcHUbSqvD2BzhmAblJdIgzZvLWFnmm62vsxaGYl+If7tGmQOr6oLWj/KHn0V3pmvRMN7Ps5zY/F4jFO+6XmnTHk1pn5jyWrwuHbTY1lMZWMAa0DYDQXWQw/bhznkFrWgiBuWkXM8wB9eieqdumtZoDUJgC4EbEna+3LkpPJj3tlrCUkqg4X2upVGt7w5Xkm0EjW1xP6lXhK6TKXodyhN5kKiP/1Bh85b31OZ+9+OnzU8FeeU+z9GmziAfmJwpzMdMHL+ztqAENAbdwdtv0Vr2O4q9sYevYljX055OaH5fLKZHk4cllpD7b4lwqkNa53hbplGom8kLD08S55LmtbpH95Oh/hBv6radvXEPq9aTSD6PH4Lz3A1hTqd394C5+8B+IWakTH06h+01vk0n6u/BUHG8I4OaDUDvD9sASAeYFjvJ+K0pcqLjlZjarS9wADdw4zc/dCiqt7QaIb4c0kxII281HGDDg6zYDZGoMjkctxzHrsp9FjKhJplxaDsw29XEJ7EcKeacU2u8X2nGm0RvHiM/wBVUVeDYaTSHNM5r/ALrEYr3TEXnzTGP4VXp+Ko1wH3pkfEEhM0y0CXEk8tPidfp5qqsqtYupE3vYRyM/kqc9VeYcE08zn92yLfk0auPqPNPO4yxrcrG59JdVg/Bo/NQUuEpucYYC48gCT8lYU+DObJquZTExDjLufutk77wnWcUBEPe9o5UwxrfUCJTP7OD7j2O/mGUoh1jqDPv1D1hjfgJcfkrPFcYr/s1MscG02y1jQCcgc6TBcTEu5Qqc0XgRkGszlJ+cqR3p7rK51NoE28U/KfNKK+tiXPPjc5x6klFPGOALS4hsfD/i6KbWzEz5D8XR9E2+tElrQIi58R9NvkjTsUzuYHM/hz9EhxAFm/E/gNvP6KP303dedU83AusQLO00H1tPRDbrBuio0/xDrv1T+IY1tdwcIaHuBj15KO/DvbdzHDqQQPjon+OODcRUDXBwBiQQQbCYO95U+1+kYuyvMaEEX6hd4OkJklRw8HcJxr4NkNpGO8Jtp0myjUzZPuovqe6JE3O3qdEuO4Y6lkzXDgYIFpaYMc9k2m3DCt9wh7GYFjWPHjPePBEEOiLne2nKOpWDp6LUU6eWkxsiQ0ToI31lc/L1IzktcPxR1MEC4cIIJteJgHRK2qxwbI3OtxO8xeL8lVueYEmB5X0SYeqZm3Miw0mNfoucwYafBPpjxENIa8CBJEcyHNMt0GoN9AtlxztG2iMjQS8tERYAHdecNxRiHVDAFhGh9fS45+YSMxBcZJLtZJn681v2snCxph2iq7VjH66IWZ8X6CFn2y/VaztNiwP7UyGRWwWGewjfOX0JHmC1cdqOM93jGU2MyvwzGHMXN8YJaaYaBeJa+ZuBOxWZ4vxpjKrKbneBop0HO1Bp0sWysxwjX91b0V2eHjFUMRj61RjGVHPq0hlaXDKBTpNe93uyGN8DdS7W69Nqz9P9sePYfEMDqNTMMj2Ohr7bgE5Ym5XmuMxGa7DOU5pgjTa/6svUuyXZTA1cG2pVw9N7y6pnc+5nvHDWbCIsvPu2WGbSx9emxoa0EBrQ1zQAABbML6aixupUvDujxQOAJtIWe7TYkPe0i4gD5ld0H+EjlIULGUZgDW0epj8VmVdnsDhmtBq1fcaYa03BIkTB1uDA0s4mwgy8PxR9YOLIa4GBYOJ0iS4HrYQLaJjE12Of3LoDYhrvuv2J6aNPS+yi8McaT6geIyxmETEHKbD+ZXtqrXA9pXMMVQC02dYQZt4m6EeiXjPZxgy16Jig4nMJksIE5RzDh7vryUF+JoveTUOYmMsNdfWT7zRM81bcDx4qirQ+w4ZWaWIuw/5h8CnROWbxGKkxF9BGw0AHkmX19th1Xb2Fs5jB0v8/yRg+GvquhkE+g081emTQxB6/FdDFH9Spx7N1RbLfzG4nZJ/wBPVgbtIHMDN/6yVn3x/TcN4eX+7YAS4mQAFIBJZ/De536JWYectFhkE5nugjysb/oKz4hhwxoAFhYeX9U9jakZWCVzm5Hz7xLQ3XS8/go9RhIJ5f8AC4vHqtNb4dUKRc9rQLkgLSAXjkfpy9FA7ONh/enUWGluv1HxUp9IlxIPWLyJ81yyu7pivR/Z1TfU73uq1SmWxDHDvaJzWuxxDpts4KPxHib8Nj3VK1HDOpubkdlZlZUyT4mh+bLUGk3BGvMZrg/aCvhs4ZIbVbDhBAMbg7ETqL3TWL4hUxJBqXDA1snWBy5nr8U9tQ2veL9rq1ak80g2hTNF7XAAAv8AC6SIEDN0uOYC8xAutZVoUxQeWiDleNTOh201Wco4WYG7iAPWyePP22sXeBoxQa2YnxOPIm/0TXHmjJTyzAMD4LXcVwFOnh6Z7p1KoRFRv7wtgeEOO3iEu33iFl+NY/NSazKAMzXC182UA+mvx8oSf9knaqwtDM5o5mT0AuVoqtEk+GbDUj9clR4Se8AbYwY038+i1IwciTci+ZxdfyGkLHly9aXtBLPvHKRa0f0TAdEgHdTKtNmmUkkySLa9NFwym28EX5gGOkqTJDTPgdP10Uppy2OoNwolYhpgXGoUhlYxy8+vmul5gmT1Py/NChnGxy+CRZ0qq4tXZUyua8GRcAG0SNI6z8FZ0uOtfSa2oHuDT+6py8MYbCRzdG5m1hF5o8Gxuc2gFsjoARB87F3xV7VrAD940Eklu0iLQSevmt5XS2o7ePVGsNFpf3eeTGcgTHK2oBUbiD+9rOcH1X28JeKjiANiXD9ElRmYgy4R9qZ+XwU6m+d4MTOnpMfUKW8p9qt1LKTmzAdWuH1S0qfia4Ndlj3nCBe4Ij81biC0mdIEi4OXU35yPn0UAPsGjTLG+qSrKqa3DC/x0znmTEQ4eh19JUt2Gc6nncDmaw06hj3hHgd52APkOakcOqhogS4OYJge6SL+n5JMRxQscJGYZYebGTtceuq3urFM+jB6xA9BBP1HxVjweg6mA+D70yk/aHwXMbIJlx1jlbQefzT4wVV+V7R4bm5BMA3MDQAKWreKhcZwk13ECznW9QD+K6w1J1A5gWnTRzb+Q15JeIYiHi02H9CmHvBghob1uT8VruItsRx5xN2wNdZjfcLn+0z71tfvba7DT1VW0N1MnbWNkMb4rA+RWJhjPpNRYYenTqVKneAaw0gkXGhm8WGin8RqAsOaC7m0y0gbjcG1wqrB0HvJE5BMEjX5aprE0C15bnzed/WfVNS3Wz7Q6j4M/FNPde3Jd1tCnKFLxMtNx9V0VZYZwY4NExlA8zAJPxVnhQ145Cd5v+YVc5hFeCLxpPTnKdog72/Wi5ZcsVZVznYwGwbIF93SSfKVHdVc1ngaSI97zGoA0i+qKDw3UgidPnJuu8ViwBGWxO+3kBoufNvWxGqYs92A4QIAGt9nEncyo+Boh2IotMBhe3MZAsLkyQdh1Uyu8Pp5QBoBYabjW/8AVReFYYue4kTlaQNrnz3/ADXSXUt019NxxLB0GtJpvOURkyuBcTEkvDoiNbDRZDizHZQ50ajzOo/XmpmFpODjmFgYBkC+gjdMcRYSHS7QaTJtzgRyWPae2okV2CqHvGmN/wAQtFicVciZb0HyOizWBtUBG1/grZ5cdJjc8/Lor5JvIp44i+gmYBPw0TDMRD/EfPdRMQXZvF06QE3JlWYwWwxQFwYOw2t57qM/ETvGuu6h5yBB6J1gkkBw0WuoOjiChA4e3d997D80intiGsC2aoJMZi9o+GQD5qUahcwOuI1PPr8iPQc1zhuF1WuY3ujmy5gCRsRfW1+aexmBIcKbffqPc0XFhmOt7RE35KXKEiuwL3wXNG8n47qY2o6pM5aYb7xawNP9VbUey7mNygt1k+LXbYaQnKPZN5I8TQJkgFztv5R8Vz+bHnleVUzDiPG92wbndJvpaRuu2kCWgfAWF995/NXp7JDd4iR9g3idZK6PZRv/ANro1s1q43y477NVmuGULuz3y2GnOZA2tGijYtwyEjQeCl1JsX+QHhHqd1cnhhOI7k+HvHAPcNQGh0hv8TgIHLKSuuNcJpU6+HBnuiSTzDWATEbTl2Xb2nt/uLrSqwVANZIHjo1Idf3qb4At/C4kHpUbyXb6guGgiPdjSDYyNr8uYsr3BUKQp4p7W5gxzoEu8TAACP8AE0OueYOwUPtIKVGkKbGjvJnMJ8QcPA4XjxiHEDQiNlfbd6NbZdhBqOJvlkDzP5AKdgKPeENAMAy50DfmStxwvs9hqdFgqspucAO8c4Akk3OvW3kp7cLhmgZWU4m0Nbqd/Ncsv6J9RfWsNisGASQdr7Cw+dkwxgyzYwLGJ05bL0TPRF2hvwZz0B5QuRxJgGsX0mPoFz+e/iXF5s6WVTDSS67QJ19NtdEw7A1Lfu35n2EsdeBJy20AnRbLtSWVmtqUnRVpGWkEyRMxpqCJHrzTXDu0YrvDq2tOmGgay575qOA5ZWsHqV3x8luPtJ/6aefYqnE9NVLwLCX0o1zt5bxztrzXXEKIDneY/L8lwKboLRo2COZ5L0y7irjhnCquJq1H0xOUC8taJdpMnkNlYjsXiiL5BEfb5+it+zuKp0KDWgOLneN7gRDi7l0AAHorM8bE3BHkQV4c/LnLrGcJZP1mcP2Hri+akCd5cT6eFSP+gKh96szX7rloW8XadnHy/Fdjilz4Xev65rlfN5T1jJca7PtwzGHPLycsQRMXJubQCAl7L9nO/oucXlo7wiANYa3r1R2q4g52Ia0wIpw0EWvc/QXU/sO/LSqh21TT/C2/1XfK5Tw73y1qdJ7OydMaVHTzAHPaZ/QUDjnZ2lQwtV4c4kC2Yt1JjktH+0g6z00+foqjtiQ7CPAIkFhNx94SIHx8l5vHllcpur6RjuBYRrsTRbUnI6xvFyDHzhb13Z2hAkGxsMzrfCF5vRrOLmkGIIIjmDIXpOD4wyowPA12MCDaQR0PRej+qZbliSSkPZzCk3pN9XO/NL/YGGH/AMLOXNShWaeW1/jPnoFx+1gGZB/Cf+F5PbL9q+sNjhFCI7qnP8oKdbhaY0pMBN7MaPw87pO+tNgDzv8AQrplbcaX0t+rfipu/q6KcOz/AOlv+UfklTBqnn80JyaUVWs7vG1RRectMtIi0lwIMibWUbhOGeajq1RpzukMBAEDcxzOnQeavCwxE+YAO8c0ha3S+o2Bi5ny8l2vk41IyGVH7AC8fFJmqWPPrGpP4yplTuw3xCZtrp59bhI5gMCBewJI2/KwXLf+BDHemAIsfT5pA2pMHzH/ABfoprXloIggH4eu66dYE5RJi5m5jXzmQpteGf4jh3+/pETFi2NHCLjQXFxladoUChVL6xNZwH7vIJGsuBJ5aAXmNYK1z3gyQ3U2HPrprznko7uGtyx3TRPiA2N4kDT+hXbHzcasTcZTEUmte4F2YZW+6bEiZm8crnnuo3DuHms7OfDSYfCYPicNx/CP1utk3A0wxoNNuW8DLvA1ERMH5pwYOnAa0CG+EBu2sxpbT4LV/o44OFMcEJylzs1j6R5op8PBE+PpotAMMLQy9wNTYAR5p0UWaxBOUX+JFvw5Lj8lNM4OFg6SDO/K9wkPBXazaeRvc2Eamx+BWj7mXWBLrkbWF99gPou20bDbcSDFzeOsGI/qny2LqVmWcAq3kwfI8iYHWI9VFrdkgSXkumfsiI+B6/JbCnTIvAIzRMgCY+On0hFWs6ZhswNN5NotE3V+bOdGoxlfsc4iZdeNXCTrP03Oyh8M7LVTULKgLRJvqI2j0v8AHkt68mwLYsQRodCPkFwKURYiRPpfrdbx/pynZwyvDeFVm5mFjoD3AEmBFtOY10VnSwLwJJA1Akn7NxHLRXVPEmLmLkHW0GB9ShzSRJmRY6k7z6wueXm9qnCop4B5ME7DY7xGtp/XRdf2cZEviT0B53t6f0VxlkOAaSC2Rc2A0I9Redk1lOzZmBewufPzss/JWuGG4jgHnFOze9ENF9D89LLrhtN7a7qThBIM/Zu39ELZ1MDcOyjPGWY6j3iL6kbbLjE8LY55qOYC473Gljpv1Xq/5ONw1YzVYOHkj34Bt+P4/VNYrhE03NkGWFsgadfn81eVME1vvNAg6xIM3/O6d7lo1kXEcjadudvjdef5bseb4LgNZpgs01vHw52+oVvguG1adQgglvMD8xyWxpGRbnE9LGPquYDdnG51tABtoPW/mu1/qtmrBU/2WbXtOojQ/JdN4RIiZP6ttzn4KxpNIHuCxLpmwl35W6/JPNxBAII1O17dFwvkpqKd/DCLE2v8Ab6fVO/2dbXURqbXPziPmp5rO+3AGl4578tT8UjyXOaA4CZ5Ra34KfJThVmh5/JCuH4N0nxb8mfmhPer6/4VoqEkSeY/XwUfEVSHOjqPqhCjlUio85T0uPgQnhVOUdAIsPuhIhRp1Udqd7fO2mi7J0PMlCFULiRDRG5P46clxXNyNob84QhRmOS6z5vDmxN9Q4fgFJI/eNHQn5D8yhCLOzpd4W9NE1VECw1Dp9EIWXSlrHwzuFyRGYCbZYud9fTohCM3suIdFhzby5wgGbHTT4CyEKRn7dYh0CRqR08ly+oSQd4mdL3QhaUjHSagO0gdAAIhPizZ3Lb+jQR80IWaTo2K5mZ89L3GvPRdteQHxsxxHQgGPohCfQi0MS4kSdQ4n4PH4BOF0NEbvcDva3NCFIxEzAUA6plcJHduO+waRJ1IkmyjNeRPl57Hn5lCFu9Os6SeHjNTa46mpE9MjXfUlScRh2sa0tEEubPWc0pUI6TpBJ8LvIj5OS0KQLCSL93PrCEIlOZAW3GrTPxf+pQKDQTAFhbp4jp8ShCRqdK2qPEfM/VCEKsv/9k=">
            <a:extLst>
              <a:ext uri="{FF2B5EF4-FFF2-40B4-BE49-F238E27FC236}">
                <a16:creationId xmlns:a16="http://schemas.microsoft.com/office/drawing/2014/main" id="{FB6B426E-C89A-45F0-9CF8-48821F757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900113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48" name="Picture 24" descr="http://img123.imageshack.us/img123/144/freisian4sale2lf8.jpg">
            <a:extLst>
              <a:ext uri="{FF2B5EF4-FFF2-40B4-BE49-F238E27FC236}">
                <a16:creationId xmlns:a16="http://schemas.microsoft.com/office/drawing/2014/main" id="{B00B80E6-55DC-42AB-92CB-18525C07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860800"/>
            <a:ext cx="11033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http://t1.gstatic.com/images?q=tbn:ANd9GcQVN1qCubItteBHGYwLS9rnsbymPozoklsyK2_cChclf6I4rRgF">
            <a:extLst>
              <a:ext uri="{FF2B5EF4-FFF2-40B4-BE49-F238E27FC236}">
                <a16:creationId xmlns:a16="http://schemas.microsoft.com/office/drawing/2014/main" id="{1DE012D6-4F5D-444E-AF44-65567D67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13375"/>
            <a:ext cx="9366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http://t2.gstatic.com/images?q=tbn:ANd9GcTmmbFaTfR9NzP3KEPVcp3Ve7s39pNWaaKyLUAHlqmjAve3uQv0pg">
            <a:extLst>
              <a:ext uri="{FF2B5EF4-FFF2-40B4-BE49-F238E27FC236}">
                <a16:creationId xmlns:a16="http://schemas.microsoft.com/office/drawing/2014/main" id="{A62AF57E-A982-46A5-99CE-E0817E44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732463"/>
            <a:ext cx="11080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3420-C3FF-446A-9D95-26BD25AB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Mučenje živali: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32F9-04DE-44CA-9904-35D92663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686800" cy="53990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o zaščiti živali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živali se v genih od nas razlikujejejo le za 1%, prav tako kot mi čutijo, mislijo, čustvujejo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OBLIKE MUČENJA ŽIVALI SO: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poskusi na živalih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-živali v cirkusu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-nenavadni običaji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-zanemarjanje živali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-živalski boji</a:t>
            </a:r>
          </a:p>
        </p:txBody>
      </p:sp>
      <p:pic>
        <p:nvPicPr>
          <p:cNvPr id="18436" name="Picture 2" descr="http://t2.gstatic.com/images?q=tbn:ANd9GcQGX7oX0So95EDFetfLw5yiQrs2H2jib-P5uppETLjvtXK0PIzu">
            <a:extLst>
              <a:ext uri="{FF2B5EF4-FFF2-40B4-BE49-F238E27FC236}">
                <a16:creationId xmlns:a16="http://schemas.microsoft.com/office/drawing/2014/main" id="{D7B41CA2-6C0C-4B23-B714-675B66DB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040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795</Words>
  <Application>Microsoft Office PowerPoint</Application>
  <PresentationFormat>On-screen Show (4:3)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Odnosi do drugih bitji na našem planetu</vt:lpstr>
      <vt:lpstr>Pomen živih bitji za obstoj človeštva:</vt:lpstr>
      <vt:lpstr>PowerPoint Presentation</vt:lpstr>
      <vt:lpstr>STVARI, KI JIH PRIDOBIVAMO OD ŽIVALI:</vt:lpstr>
      <vt:lpstr>Stvari, ki jih pridobivmo od rastlin:</vt:lpstr>
      <vt:lpstr>Izginjanje živali in rastlin:</vt:lpstr>
      <vt:lpstr>DOMAČE ŽIVALI:</vt:lpstr>
      <vt:lpstr>PowerPoint Presentation</vt:lpstr>
      <vt:lpstr>Mučenje živali:</vt:lpstr>
      <vt:lpstr>Poskusi na živalih:</vt:lpstr>
      <vt:lpstr>PowerPoint Presentation</vt:lpstr>
      <vt:lpstr>Cirkuške živali:</vt:lpstr>
      <vt:lpstr>Nenavadni običaji:</vt:lpstr>
      <vt:lpstr>Živalski boji</vt:lpstr>
      <vt:lpstr>Zanemarjanje živali:</vt:lpstr>
      <vt:lpstr>Slovarček:</vt:lpstr>
      <vt:lpstr>Za konec: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2019-06-03T09:10:23Z</dcterms:created>
  <dcterms:modified xsi:type="dcterms:W3CDTF">2019-06-03T09:10:23Z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