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59" r:id="rId9"/>
    <p:sldId id="260" r:id="rId10"/>
    <p:sldId id="261" r:id="rId11"/>
    <p:sldId id="262" r:id="rId12"/>
    <p:sldId id="266" r:id="rId13"/>
    <p:sldId id="267" r:id="rId14"/>
    <p:sldId id="263" r:id="rId15"/>
    <p:sldId id="264" r:id="rId16"/>
    <p:sldId id="265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0D3D672-52AD-494E-A78C-3C646BDCF8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EB8B14A-C0A8-4C07-9F3A-40956FAED3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sl-SI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21E2F3A-92F7-4891-8D02-5BE94D5BD8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2211B1E7-F0A6-4439-9DE3-14CE71A463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195BFFB3-5CF5-4553-BC50-05166E87B0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sl-SI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A9F0FA0A-87C5-4952-9784-3D4B0ABB7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4F1050-15D7-4122-B658-69034DB48AC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6DC379-9890-4CFD-A2C1-2641DAA68F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D5D4B-CCDB-4698-BEDC-DD8F4613C584}" type="slidenum">
              <a:rPr lang="en-US" altLang="sl-SI"/>
              <a:pPr/>
              <a:t>1</a:t>
            </a:fld>
            <a:endParaRPr lang="en-US" altLang="sl-SI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FFDD3B0-4A7D-4220-BCBE-DD4E90FEC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1196BD6-C1F1-4A9A-A101-E39CD478E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5F57C1-D8FB-45D9-8C0B-D01F0E018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D4BC0-EFFF-451D-A5B1-2AA3DB67F7F9}" type="slidenum">
              <a:rPr lang="en-US" altLang="sl-SI"/>
              <a:pPr/>
              <a:t>14</a:t>
            </a:fld>
            <a:endParaRPr lang="en-US" altLang="sl-SI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F6900DD-CE7E-4CEB-BA88-35E63E748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793CF38-FDFA-44AC-B410-A0750647C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B743F0-1038-42DA-BD20-832862CB5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9BEC5-4F26-4CA1-A752-786FEFBD0823}" type="slidenum">
              <a:rPr lang="en-US" altLang="sl-SI"/>
              <a:pPr/>
              <a:t>15</a:t>
            </a:fld>
            <a:endParaRPr lang="en-US" altLang="sl-SI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7BF416B-BDA8-4F7C-8A37-22AC6E85E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F6782A3-02A8-4459-96D4-7BDC3C3C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D237CC-E848-4C70-94AF-26AAC042C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468F5-A3A3-4968-968D-180F6D21212D}" type="slidenum">
              <a:rPr lang="en-US" altLang="sl-SI"/>
              <a:pPr/>
              <a:t>16</a:t>
            </a:fld>
            <a:endParaRPr lang="en-US" altLang="sl-SI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4A92792-BD7D-4A6C-B216-DC443F88D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AEA1796-A638-48A9-8D4E-F291F58B6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A27F20-147C-458B-8AA4-327BE43FD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1AB02-5338-4015-92C4-5260BDB31E49}" type="slidenum">
              <a:rPr lang="en-US" altLang="sl-SI"/>
              <a:pPr/>
              <a:t>17</a:t>
            </a:fld>
            <a:endParaRPr lang="en-US" altLang="sl-SI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545B8C9-5094-4A6D-8B07-CFEC2300F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FD26301-C29E-49E2-A034-9EEF59B90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88D3CE-DB74-44DF-B992-47FB81CE8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42C5F-0A39-45AB-B71F-9168AEDF248A}" type="slidenum">
              <a:rPr lang="en-US" altLang="sl-SI"/>
              <a:pPr/>
              <a:t>18</a:t>
            </a:fld>
            <a:endParaRPr lang="en-US" altLang="sl-SI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ADADA48-FC70-4618-AFCE-670610C63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F26E545-9126-4FDC-B30B-2001E5C9D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D00DE7-E950-4CCC-95E4-8E4690EFE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74F4F-709E-42C5-B045-D95C5184D805}" type="slidenum">
              <a:rPr lang="en-US" altLang="sl-SI"/>
              <a:pPr/>
              <a:t>19</a:t>
            </a:fld>
            <a:endParaRPr lang="en-US" altLang="sl-SI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42531E0-3914-4767-855E-D22712C25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331CC3C-0297-4F58-8BE0-B96558439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00C2C4-3BC4-4BDF-9A82-246A22A94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E3324-FE73-47A9-9AF5-24C1E6424F14}" type="slidenum">
              <a:rPr lang="en-US" altLang="sl-SI"/>
              <a:pPr/>
              <a:t>20</a:t>
            </a:fld>
            <a:endParaRPr lang="en-US" altLang="sl-SI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9372BB8-3E07-425C-82C6-172BB8550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051C3D8-65D1-4ADF-8999-223C6C6B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7A5611-89DD-43CE-B3F9-DFA0949F2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30728-9FAB-4887-8DAF-2F34BD0EEA42}" type="slidenum">
              <a:rPr lang="en-US" altLang="sl-SI"/>
              <a:pPr/>
              <a:t>2</a:t>
            </a:fld>
            <a:endParaRPr lang="en-US" altLang="sl-SI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17AB6EC-1662-4273-9A42-3DE94318C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F54B2C4-BB55-4022-A596-A62BD5EA7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FBC9B0-24E3-4106-AFDD-4C518B665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564E3-B6FE-4F0A-B0B4-561A96CB3E12}" type="slidenum">
              <a:rPr lang="en-US" altLang="sl-SI"/>
              <a:pPr/>
              <a:t>3</a:t>
            </a:fld>
            <a:endParaRPr lang="en-US" altLang="sl-SI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D1B01C9-E956-4C9A-8208-67A3472A7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5BE99D8-7808-4F07-835E-BCE0397F4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4032F6-008B-4046-8DAB-A02769E81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11A52-1D94-4E7C-8114-5BA6A47B544B}" type="slidenum">
              <a:rPr lang="en-US" altLang="sl-SI"/>
              <a:pPr/>
              <a:t>8</a:t>
            </a:fld>
            <a:endParaRPr lang="en-US" altLang="sl-SI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BAC3062-D003-49F9-B3AC-DE5D15489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05A2117-CC38-480F-9C92-7B5656EAE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D52987-1593-420E-9B0E-BEDFCB360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48189-C1C1-4255-BBFA-2AF2C9097A10}" type="slidenum">
              <a:rPr lang="en-US" altLang="sl-SI"/>
              <a:pPr/>
              <a:t>9</a:t>
            </a:fld>
            <a:endParaRPr lang="en-US" altLang="sl-SI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05FF59C-D1EB-41B1-B830-C07455767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56EC229-7C21-4F76-98D0-2478CBC94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759EBB-F880-45B4-A9B4-B50E62BD6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8C23A-4966-40CF-95C7-D52B56A21C4A}" type="slidenum">
              <a:rPr lang="en-US" altLang="sl-SI"/>
              <a:pPr/>
              <a:t>10</a:t>
            </a:fld>
            <a:endParaRPr lang="en-US" altLang="sl-SI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0A8D68A-2052-4CEC-8E99-8260F7045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5599739-F679-4970-8BBF-31C74A0BA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BCD795-4F2C-4472-84FE-14F7F5FA4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38F5F-596B-4291-98BB-C624A9C94B6B}" type="slidenum">
              <a:rPr lang="en-US" altLang="sl-SI"/>
              <a:pPr/>
              <a:t>11</a:t>
            </a:fld>
            <a:endParaRPr lang="en-US" altLang="sl-SI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8091CC3-9613-4BD1-89D7-69F2BBCFA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5D9E525-BA5B-4B65-AA08-87163018D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9A9C1E-E711-4F85-B66F-2F7B4CB01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EA15C-542B-40A7-8AE7-8658C2835C2B}" type="slidenum">
              <a:rPr lang="en-US" altLang="sl-SI"/>
              <a:pPr/>
              <a:t>12</a:t>
            </a:fld>
            <a:endParaRPr lang="en-US" altLang="sl-SI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969B1F0-8355-4AC3-9966-41DB24B61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2C6CC01-984E-4D56-A9B8-28049869C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B3CFE1-5E11-4094-9934-236426ABA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1410C-48FE-4B13-B032-D52C310AC2E9}" type="slidenum">
              <a:rPr lang="en-US" altLang="sl-SI"/>
              <a:pPr/>
              <a:t>13</a:t>
            </a:fld>
            <a:endParaRPr lang="en-US" altLang="sl-SI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062FE5C-0BC0-42CD-A3C8-CC089944F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8E8053D-AAE7-4F56-A1CF-11FDF5A4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>
            <a:extLst>
              <a:ext uri="{FF2B5EF4-FFF2-40B4-BE49-F238E27FC236}">
                <a16:creationId xmlns:a16="http://schemas.microsoft.com/office/drawing/2014/main" id="{41ADEEA8-ACA5-4DF5-AEBD-C5163D58496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9331" name="Freeform 3">
              <a:extLst>
                <a:ext uri="{FF2B5EF4-FFF2-40B4-BE49-F238E27FC236}">
                  <a16:creationId xmlns:a16="http://schemas.microsoft.com/office/drawing/2014/main" id="{3E315518-D81C-400E-9D4C-61BEC8C5AF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99332" name="Group 4">
              <a:extLst>
                <a:ext uri="{FF2B5EF4-FFF2-40B4-BE49-F238E27FC236}">
                  <a16:creationId xmlns:a16="http://schemas.microsoft.com/office/drawing/2014/main" id="{751C0AB7-DA8C-49CE-90F4-B254CCE522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9333" name="Oval 5">
                <a:extLst>
                  <a:ext uri="{FF2B5EF4-FFF2-40B4-BE49-F238E27FC236}">
                    <a16:creationId xmlns:a16="http://schemas.microsoft.com/office/drawing/2014/main" id="{93A7089D-B51E-41A7-8C05-63836615FC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34" name="Oval 6">
                <a:extLst>
                  <a:ext uri="{FF2B5EF4-FFF2-40B4-BE49-F238E27FC236}">
                    <a16:creationId xmlns:a16="http://schemas.microsoft.com/office/drawing/2014/main" id="{B835C39B-121A-4BCA-A7E9-8936EE9DCF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35" name="Oval 7">
                <a:extLst>
                  <a:ext uri="{FF2B5EF4-FFF2-40B4-BE49-F238E27FC236}">
                    <a16:creationId xmlns:a16="http://schemas.microsoft.com/office/drawing/2014/main" id="{FB08352A-1D48-4D1E-AAD1-1037DA48119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36" name="Oval 8">
                <a:extLst>
                  <a:ext uri="{FF2B5EF4-FFF2-40B4-BE49-F238E27FC236}">
                    <a16:creationId xmlns:a16="http://schemas.microsoft.com/office/drawing/2014/main" id="{E9ED964F-3E39-472F-BBF6-E0CE0E93CE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37" name="Oval 9">
                <a:extLst>
                  <a:ext uri="{FF2B5EF4-FFF2-40B4-BE49-F238E27FC236}">
                    <a16:creationId xmlns:a16="http://schemas.microsoft.com/office/drawing/2014/main" id="{AAFC8085-E8D6-46CF-9477-6470E35331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38" name="Freeform 10">
                <a:extLst>
                  <a:ext uri="{FF2B5EF4-FFF2-40B4-BE49-F238E27FC236}">
                    <a16:creationId xmlns:a16="http://schemas.microsoft.com/office/drawing/2014/main" id="{0B95E7FC-5EC6-48CA-BDD2-FA39D632AB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39" name="Freeform 11">
                <a:extLst>
                  <a:ext uri="{FF2B5EF4-FFF2-40B4-BE49-F238E27FC236}">
                    <a16:creationId xmlns:a16="http://schemas.microsoft.com/office/drawing/2014/main" id="{771DFBCA-6551-4D91-8E73-7940309A44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40" name="Freeform 12">
                <a:extLst>
                  <a:ext uri="{FF2B5EF4-FFF2-40B4-BE49-F238E27FC236}">
                    <a16:creationId xmlns:a16="http://schemas.microsoft.com/office/drawing/2014/main" id="{327D30C8-F99E-417F-ABA4-9CA7557FDC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41" name="Freeform 13">
                <a:extLst>
                  <a:ext uri="{FF2B5EF4-FFF2-40B4-BE49-F238E27FC236}">
                    <a16:creationId xmlns:a16="http://schemas.microsoft.com/office/drawing/2014/main" id="{CBB234B8-0EA7-4AB3-93E6-95709B8B55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42" name="Freeform 14">
                <a:extLst>
                  <a:ext uri="{FF2B5EF4-FFF2-40B4-BE49-F238E27FC236}">
                    <a16:creationId xmlns:a16="http://schemas.microsoft.com/office/drawing/2014/main" id="{97E4C477-4B0C-4925-843A-48C4F3DF8B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43" name="Oval 15">
                <a:extLst>
                  <a:ext uri="{FF2B5EF4-FFF2-40B4-BE49-F238E27FC236}">
                    <a16:creationId xmlns:a16="http://schemas.microsoft.com/office/drawing/2014/main" id="{15AFD037-73DF-47C7-9996-63386845A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99344" name="Group 16">
              <a:extLst>
                <a:ext uri="{FF2B5EF4-FFF2-40B4-BE49-F238E27FC236}">
                  <a16:creationId xmlns:a16="http://schemas.microsoft.com/office/drawing/2014/main" id="{FED3A0A2-3353-484D-B291-CFDC54158A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9345" name="Oval 17">
                <a:extLst>
                  <a:ext uri="{FF2B5EF4-FFF2-40B4-BE49-F238E27FC236}">
                    <a16:creationId xmlns:a16="http://schemas.microsoft.com/office/drawing/2014/main" id="{05052A52-9538-45B0-963F-11C591A2C1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46" name="Oval 18">
                <a:extLst>
                  <a:ext uri="{FF2B5EF4-FFF2-40B4-BE49-F238E27FC236}">
                    <a16:creationId xmlns:a16="http://schemas.microsoft.com/office/drawing/2014/main" id="{6DF87EA7-4261-437A-96C6-48E45CED08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47" name="Oval 19">
                <a:extLst>
                  <a:ext uri="{FF2B5EF4-FFF2-40B4-BE49-F238E27FC236}">
                    <a16:creationId xmlns:a16="http://schemas.microsoft.com/office/drawing/2014/main" id="{BE67520D-86FC-44D4-AB1A-2D22B70C1F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48" name="Oval 20">
                <a:extLst>
                  <a:ext uri="{FF2B5EF4-FFF2-40B4-BE49-F238E27FC236}">
                    <a16:creationId xmlns:a16="http://schemas.microsoft.com/office/drawing/2014/main" id="{29C81164-DC15-47EA-B3F2-F559A5F5EB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49" name="Oval 21">
                <a:extLst>
                  <a:ext uri="{FF2B5EF4-FFF2-40B4-BE49-F238E27FC236}">
                    <a16:creationId xmlns:a16="http://schemas.microsoft.com/office/drawing/2014/main" id="{D5495E7A-BB60-42E6-B042-FFDE972B65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0" name="Oval 22">
                <a:extLst>
                  <a:ext uri="{FF2B5EF4-FFF2-40B4-BE49-F238E27FC236}">
                    <a16:creationId xmlns:a16="http://schemas.microsoft.com/office/drawing/2014/main" id="{8B249E3B-1DDC-4CDC-81A5-6E7C3835C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1" name="Oval 23">
                <a:extLst>
                  <a:ext uri="{FF2B5EF4-FFF2-40B4-BE49-F238E27FC236}">
                    <a16:creationId xmlns:a16="http://schemas.microsoft.com/office/drawing/2014/main" id="{8D6D05C3-DC99-4729-90E0-E991264E15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2" name="Oval 24">
                <a:extLst>
                  <a:ext uri="{FF2B5EF4-FFF2-40B4-BE49-F238E27FC236}">
                    <a16:creationId xmlns:a16="http://schemas.microsoft.com/office/drawing/2014/main" id="{E3C767AF-883A-4FD6-AC58-397CBE8E29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3" name="Freeform 25">
                <a:extLst>
                  <a:ext uri="{FF2B5EF4-FFF2-40B4-BE49-F238E27FC236}">
                    <a16:creationId xmlns:a16="http://schemas.microsoft.com/office/drawing/2014/main" id="{28E77DA2-385D-49F0-9282-2B46FFF033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4" name="Freeform 26">
                <a:extLst>
                  <a:ext uri="{FF2B5EF4-FFF2-40B4-BE49-F238E27FC236}">
                    <a16:creationId xmlns:a16="http://schemas.microsoft.com/office/drawing/2014/main" id="{1E5FFD7F-6793-4264-AAC6-0B65C4ABA5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5" name="Freeform 27">
                <a:extLst>
                  <a:ext uri="{FF2B5EF4-FFF2-40B4-BE49-F238E27FC236}">
                    <a16:creationId xmlns:a16="http://schemas.microsoft.com/office/drawing/2014/main" id="{5B872DD1-7612-41CA-AA09-DE4061D593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6" name="Freeform 28">
                <a:extLst>
                  <a:ext uri="{FF2B5EF4-FFF2-40B4-BE49-F238E27FC236}">
                    <a16:creationId xmlns:a16="http://schemas.microsoft.com/office/drawing/2014/main" id="{9780F00E-0FFD-4CFC-BDDE-723AA1DB5F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7" name="Freeform 29">
                <a:extLst>
                  <a:ext uri="{FF2B5EF4-FFF2-40B4-BE49-F238E27FC236}">
                    <a16:creationId xmlns:a16="http://schemas.microsoft.com/office/drawing/2014/main" id="{D424E6CD-491C-4470-BAB6-C66AD2211A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8" name="Freeform 30">
                <a:extLst>
                  <a:ext uri="{FF2B5EF4-FFF2-40B4-BE49-F238E27FC236}">
                    <a16:creationId xmlns:a16="http://schemas.microsoft.com/office/drawing/2014/main" id="{A20E87BD-11B6-4BFA-B073-7373EC7076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59" name="Freeform 31">
                <a:extLst>
                  <a:ext uri="{FF2B5EF4-FFF2-40B4-BE49-F238E27FC236}">
                    <a16:creationId xmlns:a16="http://schemas.microsoft.com/office/drawing/2014/main" id="{0651A9D7-569C-44E4-A993-C98700818F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0" name="Freeform 32">
                <a:extLst>
                  <a:ext uri="{FF2B5EF4-FFF2-40B4-BE49-F238E27FC236}">
                    <a16:creationId xmlns:a16="http://schemas.microsoft.com/office/drawing/2014/main" id="{4714C470-9D67-4D59-A56E-87953864A5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1" name="Freeform 33">
                <a:extLst>
                  <a:ext uri="{FF2B5EF4-FFF2-40B4-BE49-F238E27FC236}">
                    <a16:creationId xmlns:a16="http://schemas.microsoft.com/office/drawing/2014/main" id="{E3BDBB16-D57D-479B-B955-C96674FFCA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2" name="Freeform 34">
                <a:extLst>
                  <a:ext uri="{FF2B5EF4-FFF2-40B4-BE49-F238E27FC236}">
                    <a16:creationId xmlns:a16="http://schemas.microsoft.com/office/drawing/2014/main" id="{48C7A873-D872-4131-9447-5CFF7DC786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99363" name="Group 35">
              <a:extLst>
                <a:ext uri="{FF2B5EF4-FFF2-40B4-BE49-F238E27FC236}">
                  <a16:creationId xmlns:a16="http://schemas.microsoft.com/office/drawing/2014/main" id="{B6918F3F-08DB-4F97-80AD-A8780F6373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9364" name="Freeform 36">
                <a:extLst>
                  <a:ext uri="{FF2B5EF4-FFF2-40B4-BE49-F238E27FC236}">
                    <a16:creationId xmlns:a16="http://schemas.microsoft.com/office/drawing/2014/main" id="{C7932FCE-0B9D-4F74-9B85-BACACDE4BF9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5" name="Freeform 37">
                <a:extLst>
                  <a:ext uri="{FF2B5EF4-FFF2-40B4-BE49-F238E27FC236}">
                    <a16:creationId xmlns:a16="http://schemas.microsoft.com/office/drawing/2014/main" id="{842B9655-C451-4BAB-A0CB-9ADC9CB2E5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6" name="Freeform 38">
                <a:extLst>
                  <a:ext uri="{FF2B5EF4-FFF2-40B4-BE49-F238E27FC236}">
                    <a16:creationId xmlns:a16="http://schemas.microsoft.com/office/drawing/2014/main" id="{2CF723DB-388F-406C-8EC3-6F48D8A83E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7" name="Freeform 39">
                <a:extLst>
                  <a:ext uri="{FF2B5EF4-FFF2-40B4-BE49-F238E27FC236}">
                    <a16:creationId xmlns:a16="http://schemas.microsoft.com/office/drawing/2014/main" id="{9460E0F4-812E-45C0-B70C-C459F7E4DD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8" name="Freeform 40">
                <a:extLst>
                  <a:ext uri="{FF2B5EF4-FFF2-40B4-BE49-F238E27FC236}">
                    <a16:creationId xmlns:a16="http://schemas.microsoft.com/office/drawing/2014/main" id="{BDF1A808-399E-41B7-B3D2-57DEB47479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69" name="Freeform 41">
                <a:extLst>
                  <a:ext uri="{FF2B5EF4-FFF2-40B4-BE49-F238E27FC236}">
                    <a16:creationId xmlns:a16="http://schemas.microsoft.com/office/drawing/2014/main" id="{AB933875-8893-42CA-A9DE-ED1CA8459D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0" name="Freeform 42">
                <a:extLst>
                  <a:ext uri="{FF2B5EF4-FFF2-40B4-BE49-F238E27FC236}">
                    <a16:creationId xmlns:a16="http://schemas.microsoft.com/office/drawing/2014/main" id="{46EF7A62-7BC9-4B8A-94FF-F647E55E62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1" name="Freeform 43">
                <a:extLst>
                  <a:ext uri="{FF2B5EF4-FFF2-40B4-BE49-F238E27FC236}">
                    <a16:creationId xmlns:a16="http://schemas.microsoft.com/office/drawing/2014/main" id="{51BC63D4-71A2-4698-9BDC-2DCD8AF3FD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2" name="Freeform 44">
                <a:extLst>
                  <a:ext uri="{FF2B5EF4-FFF2-40B4-BE49-F238E27FC236}">
                    <a16:creationId xmlns:a16="http://schemas.microsoft.com/office/drawing/2014/main" id="{9D83A9A7-543A-495D-97DE-7822DBF98F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3" name="Freeform 45">
                <a:extLst>
                  <a:ext uri="{FF2B5EF4-FFF2-40B4-BE49-F238E27FC236}">
                    <a16:creationId xmlns:a16="http://schemas.microsoft.com/office/drawing/2014/main" id="{A1F2509C-1A9F-4A30-89AC-CD688238B5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4" name="Freeform 46">
                <a:extLst>
                  <a:ext uri="{FF2B5EF4-FFF2-40B4-BE49-F238E27FC236}">
                    <a16:creationId xmlns:a16="http://schemas.microsoft.com/office/drawing/2014/main" id="{96B8F13C-56C2-4C69-8B17-68EC29AE9E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5" name="Oval 47">
                <a:extLst>
                  <a:ext uri="{FF2B5EF4-FFF2-40B4-BE49-F238E27FC236}">
                    <a16:creationId xmlns:a16="http://schemas.microsoft.com/office/drawing/2014/main" id="{818E4F52-0EB9-4493-8E44-8DBCA4A894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6" name="Oval 48">
                <a:extLst>
                  <a:ext uri="{FF2B5EF4-FFF2-40B4-BE49-F238E27FC236}">
                    <a16:creationId xmlns:a16="http://schemas.microsoft.com/office/drawing/2014/main" id="{C4807115-C039-45C5-BA09-862E272058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7" name="Oval 49">
                <a:extLst>
                  <a:ext uri="{FF2B5EF4-FFF2-40B4-BE49-F238E27FC236}">
                    <a16:creationId xmlns:a16="http://schemas.microsoft.com/office/drawing/2014/main" id="{4F013AE8-D100-4957-A3A4-8A017433BA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8" name="Oval 50">
                <a:extLst>
                  <a:ext uri="{FF2B5EF4-FFF2-40B4-BE49-F238E27FC236}">
                    <a16:creationId xmlns:a16="http://schemas.microsoft.com/office/drawing/2014/main" id="{FCEAAEAA-AEE6-4449-A110-985E4F8515A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79" name="Oval 51">
                <a:extLst>
                  <a:ext uri="{FF2B5EF4-FFF2-40B4-BE49-F238E27FC236}">
                    <a16:creationId xmlns:a16="http://schemas.microsoft.com/office/drawing/2014/main" id="{4EA67E1C-1C52-40A6-A86B-02C8F117F37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80" name="Oval 52">
                <a:extLst>
                  <a:ext uri="{FF2B5EF4-FFF2-40B4-BE49-F238E27FC236}">
                    <a16:creationId xmlns:a16="http://schemas.microsoft.com/office/drawing/2014/main" id="{995FB731-84C5-4AAA-843C-D6ED261138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99381" name="Group 53">
              <a:extLst>
                <a:ext uri="{FF2B5EF4-FFF2-40B4-BE49-F238E27FC236}">
                  <a16:creationId xmlns:a16="http://schemas.microsoft.com/office/drawing/2014/main" id="{C9D16B0B-19D5-4A04-B1B7-D28146FF1B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9382" name="Freeform 54">
                <a:extLst>
                  <a:ext uri="{FF2B5EF4-FFF2-40B4-BE49-F238E27FC236}">
                    <a16:creationId xmlns:a16="http://schemas.microsoft.com/office/drawing/2014/main" id="{F2CC5B7E-14E7-4A74-B312-041936F8CC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83" name="Freeform 55">
                <a:extLst>
                  <a:ext uri="{FF2B5EF4-FFF2-40B4-BE49-F238E27FC236}">
                    <a16:creationId xmlns:a16="http://schemas.microsoft.com/office/drawing/2014/main" id="{5DC3F47B-2FE6-4F3A-9CBD-5BA14F7625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84" name="Freeform 56">
                <a:extLst>
                  <a:ext uri="{FF2B5EF4-FFF2-40B4-BE49-F238E27FC236}">
                    <a16:creationId xmlns:a16="http://schemas.microsoft.com/office/drawing/2014/main" id="{6B421137-09FF-4620-B205-287FE16871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85" name="Freeform 57">
                <a:extLst>
                  <a:ext uri="{FF2B5EF4-FFF2-40B4-BE49-F238E27FC236}">
                    <a16:creationId xmlns:a16="http://schemas.microsoft.com/office/drawing/2014/main" id="{3D18FA9E-267B-4079-BBD2-C05488A701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86" name="Freeform 58">
                <a:extLst>
                  <a:ext uri="{FF2B5EF4-FFF2-40B4-BE49-F238E27FC236}">
                    <a16:creationId xmlns:a16="http://schemas.microsoft.com/office/drawing/2014/main" id="{6F7CD7C3-4699-4000-9C55-68B9D6294D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87" name="Freeform 59">
                <a:extLst>
                  <a:ext uri="{FF2B5EF4-FFF2-40B4-BE49-F238E27FC236}">
                    <a16:creationId xmlns:a16="http://schemas.microsoft.com/office/drawing/2014/main" id="{FFEB6E8F-5B14-4B30-AC1C-525BDBD202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9388" name="Freeform 60">
                <a:extLst>
                  <a:ext uri="{FF2B5EF4-FFF2-40B4-BE49-F238E27FC236}">
                    <a16:creationId xmlns:a16="http://schemas.microsoft.com/office/drawing/2014/main" id="{951334C6-457B-43D2-9486-C16C42ECD0D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99389" name="Group 61">
                <a:extLst>
                  <a:ext uri="{FF2B5EF4-FFF2-40B4-BE49-F238E27FC236}">
                    <a16:creationId xmlns:a16="http://schemas.microsoft.com/office/drawing/2014/main" id="{1F7ECB39-0118-496B-B986-988A368CA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9390" name="Oval 62">
                  <a:extLst>
                    <a:ext uri="{FF2B5EF4-FFF2-40B4-BE49-F238E27FC236}">
                      <a16:creationId xmlns:a16="http://schemas.microsoft.com/office/drawing/2014/main" id="{F7B11935-884D-4285-A069-D2F2691EF0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9391" name="Oval 63">
                  <a:extLst>
                    <a:ext uri="{FF2B5EF4-FFF2-40B4-BE49-F238E27FC236}">
                      <a16:creationId xmlns:a16="http://schemas.microsoft.com/office/drawing/2014/main" id="{B431F3DC-205F-49F5-A2B4-1F2EC0B559F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9392" name="Oval 64">
                  <a:extLst>
                    <a:ext uri="{FF2B5EF4-FFF2-40B4-BE49-F238E27FC236}">
                      <a16:creationId xmlns:a16="http://schemas.microsoft.com/office/drawing/2014/main" id="{772D4F32-FA74-40AE-B61F-5C25097656C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9393" name="Oval 65">
                  <a:extLst>
                    <a:ext uri="{FF2B5EF4-FFF2-40B4-BE49-F238E27FC236}">
                      <a16:creationId xmlns:a16="http://schemas.microsoft.com/office/drawing/2014/main" id="{26585160-CA37-49A2-9C47-F7C799DBE2F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99394" name="Rectangle 66">
            <a:extLst>
              <a:ext uri="{FF2B5EF4-FFF2-40B4-BE49-F238E27FC236}">
                <a16:creationId xmlns:a16="http://schemas.microsoft.com/office/drawing/2014/main" id="{3A3BD452-0DC9-4937-94B9-A100FA4B95F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sl-SI" noProof="0"/>
              <a:t>Click to edit Master title style</a:t>
            </a:r>
          </a:p>
        </p:txBody>
      </p:sp>
      <p:sp>
        <p:nvSpPr>
          <p:cNvPr id="99395" name="Rectangle 67">
            <a:extLst>
              <a:ext uri="{FF2B5EF4-FFF2-40B4-BE49-F238E27FC236}">
                <a16:creationId xmlns:a16="http://schemas.microsoft.com/office/drawing/2014/main" id="{E7DFEEC9-4271-464E-8276-A204B88A4AE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sl-SI" noProof="0"/>
              <a:t>Click to edit Master subtitle style</a:t>
            </a:r>
          </a:p>
        </p:txBody>
      </p:sp>
      <p:sp>
        <p:nvSpPr>
          <p:cNvPr id="99396" name="Rectangle 68">
            <a:extLst>
              <a:ext uri="{FF2B5EF4-FFF2-40B4-BE49-F238E27FC236}">
                <a16:creationId xmlns:a16="http://schemas.microsoft.com/office/drawing/2014/main" id="{E0BEB628-C828-4AA4-80D5-3653687E4E5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9397" name="Rectangle 69">
            <a:extLst>
              <a:ext uri="{FF2B5EF4-FFF2-40B4-BE49-F238E27FC236}">
                <a16:creationId xmlns:a16="http://schemas.microsoft.com/office/drawing/2014/main" id="{BB351B20-F164-4E6A-BD61-57AA12AA71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9398" name="Rectangle 70">
            <a:extLst>
              <a:ext uri="{FF2B5EF4-FFF2-40B4-BE49-F238E27FC236}">
                <a16:creationId xmlns:a16="http://schemas.microsoft.com/office/drawing/2014/main" id="{CE7F9798-D883-43D2-8D63-94D6E0BAE6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039E76-134A-4484-B5BD-ADA83AB1F40F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FB74-9ADA-472B-AAC9-02AD2D0A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DD9BB-48DC-41A3-BE9E-94D26EBA4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B13-5C7C-4EB0-9B67-DF15F190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4512-0493-4B98-AF9F-B25452F9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97773-06A1-47C8-856B-F6EA2DAF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96DB-164D-4DB0-B0CE-60B00E27B43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398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489F6-64D8-4759-9313-CCA54D958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CD71E-6B04-444B-9ED2-77A4C4B02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F8F31-2FAB-419D-94F3-FFF98027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2A4D7-35A6-4CA9-8787-7D66C338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E4548-9191-45EE-9021-E8679F76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8BB23-339C-4B6A-B955-83D72461BD4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1551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E491-AB43-440B-97E8-F27D3CB0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65F0-33F5-4EF2-99D5-AE11E90F76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64B46-2B43-47D5-946C-4CFF9D17E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3B789-A58D-4C6F-A166-2CB45C41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7EA63-694E-4794-BAAA-0E157DF1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A43C-0FD9-4DD4-A45F-B628FED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D8F274-292C-4C79-9484-DC18B9D311C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2318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62F4-1881-49C0-9243-E9C14537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4E3BC-E471-4F5B-9657-558625EB77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D3D23-8475-47CA-9DAF-8C567A6790E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ABB1E8-B36E-47A4-B2E2-81FF2D21FE6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A74283-CBF6-4ADF-85F3-66BDCD82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1C6310-C798-424E-862C-A52AAA86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485B0D-90DE-48C4-9122-F8B6C5D7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3F2389-225D-4E10-B7B6-FF6AB448446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9000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CAA2-7BDA-4FDD-816B-3307B0F7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0AFA6-FDD9-4B8A-B827-30E937C67E5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AB7C0F00-A523-4E55-91DE-364B0BC57CF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603AA-E949-4BEB-9F3E-003D73A0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638D2-8932-4886-87B0-970BD2B9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F55DC-8211-44E5-B33B-E02F4FB6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2EFB60-BC3A-414B-AB1E-801884090CB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9681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4E1B-1984-4F7A-8653-EEC07676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B9A9-FA2E-4B9B-A302-D1CE73CFB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8D141-A76B-4779-8230-AFCE7780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F5A74-3A5A-46F3-AD45-164B3F0E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6D545-2472-4A39-8CA5-3910C9AB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FD616-CC27-4CBA-987C-61ECEA9DAAD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960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8E56-74B6-4CBE-86A2-5E669EE8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02C4C-11F1-4C91-890D-80AF0F16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D4D2-4221-4B06-9D06-3948ED0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FD0B3-0DEC-40A7-A196-73A420D2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EA65C-C131-4A4D-A4BF-1B5706F5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0AC6-A809-494D-AA84-CB580347CEF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3519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3BD2-88FB-41CA-A781-B9A6B34B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A6F0-FAA6-4661-AF50-989963B57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A2DEA-045A-4ADF-804A-D08C37787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1B2EA-2FCD-4452-9B8E-2FACB606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67AD2-20E3-4819-8DA3-A7CCAA3D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D6A06-E514-46BB-9F26-4727103D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B5740-5D5A-49DA-AEBB-D16412A41DD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3434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7041-5A60-46FC-A769-3785D7A6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71642-7418-4290-AAA8-29E589ABF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C1E02-102D-48A8-B6B9-C316ECB2D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9A04F-7C80-4AA9-AF5E-0504185A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1BE36-1487-4F49-92FD-733554A8B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5B8DE-2B59-4E9B-B870-7F004BD3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3CC31-C5D7-4B6B-A759-3ED0AE68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9F3CA-711C-4BE4-903B-A1D1569F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7F0DC-9CAD-4F8D-9B49-67E335D9324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9160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04AC-98D0-41B7-8BFC-DB37456B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44AF4-598E-48C8-A831-6E98C1F5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2014B-A55A-4CED-B4E7-98FEDAF7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8B4BA-2818-4E17-AC5D-1027C3EE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CFAA5-6F9A-4D9C-B73E-6E54C5C2570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7713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0DB07-6D6E-491A-88A3-842EE085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6193D-5DB8-4812-A736-7BE2F75A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10054-A16F-429F-A895-24439FE1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536C-FD3A-4E0B-B0D4-E7A6C8DC4E7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228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FFF9-F96E-42E3-97E3-32F42D2A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13A9-A76B-4527-896A-0C44EA27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ADC5F-0AF6-432E-9AF9-ACB7F696A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FA36-805A-498A-9D6D-D90FED63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03B6F-B34A-4F97-B54A-6C6C7948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47997-85A8-464A-B836-5FDCC999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2DD21-AF12-4BBE-A3F0-BA1CECB3680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7239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471D-3A14-4371-9421-3F7C8E2F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260DB-E784-4C80-A0B1-C4AF19378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1693B-0AB0-4DC7-9DBA-E78C9F934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D5C41-E45B-4AA6-A1B7-5092010C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361AC-2BB7-417B-9A73-A25E7148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FED73-2562-468C-B6D8-403BA8D6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8F22A-47F6-4335-8B8C-C1D08F4304D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9030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>
            <a:extLst>
              <a:ext uri="{FF2B5EF4-FFF2-40B4-BE49-F238E27FC236}">
                <a16:creationId xmlns:a16="http://schemas.microsoft.com/office/drawing/2014/main" id="{3A436882-4883-49C6-9A2F-5368678D2FB1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98307" name="Group 3">
            <a:extLst>
              <a:ext uri="{FF2B5EF4-FFF2-40B4-BE49-F238E27FC236}">
                <a16:creationId xmlns:a16="http://schemas.microsoft.com/office/drawing/2014/main" id="{AAA09C5F-3CAA-4DD0-84A0-194A4976AB9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8308" name="Freeform 4">
              <a:extLst>
                <a:ext uri="{FF2B5EF4-FFF2-40B4-BE49-F238E27FC236}">
                  <a16:creationId xmlns:a16="http://schemas.microsoft.com/office/drawing/2014/main" id="{3556E118-D9FF-4377-A71D-680E25F6E6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98309" name="Group 5">
              <a:extLst>
                <a:ext uri="{FF2B5EF4-FFF2-40B4-BE49-F238E27FC236}">
                  <a16:creationId xmlns:a16="http://schemas.microsoft.com/office/drawing/2014/main" id="{7207A765-4DE6-43A6-87CC-E372DBE654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8310" name="Oval 6">
                <a:extLst>
                  <a:ext uri="{FF2B5EF4-FFF2-40B4-BE49-F238E27FC236}">
                    <a16:creationId xmlns:a16="http://schemas.microsoft.com/office/drawing/2014/main" id="{ED587F5F-33A2-47E1-9076-57A86F6C03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1" name="Oval 7">
                <a:extLst>
                  <a:ext uri="{FF2B5EF4-FFF2-40B4-BE49-F238E27FC236}">
                    <a16:creationId xmlns:a16="http://schemas.microsoft.com/office/drawing/2014/main" id="{4560D8B1-740D-4E08-B62C-D63A675866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2" name="Oval 8">
                <a:extLst>
                  <a:ext uri="{FF2B5EF4-FFF2-40B4-BE49-F238E27FC236}">
                    <a16:creationId xmlns:a16="http://schemas.microsoft.com/office/drawing/2014/main" id="{615CDDC8-10E1-4AA0-BD6C-2E5EB02EE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3" name="Oval 9">
                <a:extLst>
                  <a:ext uri="{FF2B5EF4-FFF2-40B4-BE49-F238E27FC236}">
                    <a16:creationId xmlns:a16="http://schemas.microsoft.com/office/drawing/2014/main" id="{45A69B01-2AF6-416E-98A7-498AB2C66B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4" name="Oval 10">
                <a:extLst>
                  <a:ext uri="{FF2B5EF4-FFF2-40B4-BE49-F238E27FC236}">
                    <a16:creationId xmlns:a16="http://schemas.microsoft.com/office/drawing/2014/main" id="{EF20EA74-7AFC-4463-BE71-42B6BD1674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5" name="Freeform 11">
                <a:extLst>
                  <a:ext uri="{FF2B5EF4-FFF2-40B4-BE49-F238E27FC236}">
                    <a16:creationId xmlns:a16="http://schemas.microsoft.com/office/drawing/2014/main" id="{9EB7AB6D-060E-4066-A95A-693CCDA71A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6" name="Freeform 12">
                <a:extLst>
                  <a:ext uri="{FF2B5EF4-FFF2-40B4-BE49-F238E27FC236}">
                    <a16:creationId xmlns:a16="http://schemas.microsoft.com/office/drawing/2014/main" id="{F87A16A8-671E-4839-BF6B-DEDF22E936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7" name="Freeform 13">
                <a:extLst>
                  <a:ext uri="{FF2B5EF4-FFF2-40B4-BE49-F238E27FC236}">
                    <a16:creationId xmlns:a16="http://schemas.microsoft.com/office/drawing/2014/main" id="{06B26639-9B46-483A-9498-508009DD63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8" name="Freeform 14">
                <a:extLst>
                  <a:ext uri="{FF2B5EF4-FFF2-40B4-BE49-F238E27FC236}">
                    <a16:creationId xmlns:a16="http://schemas.microsoft.com/office/drawing/2014/main" id="{2D51245D-B373-4AE1-B2F2-AD72AB7D4C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19" name="Freeform 15">
                <a:extLst>
                  <a:ext uri="{FF2B5EF4-FFF2-40B4-BE49-F238E27FC236}">
                    <a16:creationId xmlns:a16="http://schemas.microsoft.com/office/drawing/2014/main" id="{49AAC767-6392-49A1-A11C-77BCBF15F5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20" name="Oval 16">
                <a:extLst>
                  <a:ext uri="{FF2B5EF4-FFF2-40B4-BE49-F238E27FC236}">
                    <a16:creationId xmlns:a16="http://schemas.microsoft.com/office/drawing/2014/main" id="{62B19C62-B2A6-4CD2-B7B4-355AE20F0F3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98321" name="Group 17">
              <a:extLst>
                <a:ext uri="{FF2B5EF4-FFF2-40B4-BE49-F238E27FC236}">
                  <a16:creationId xmlns:a16="http://schemas.microsoft.com/office/drawing/2014/main" id="{096AE1BD-2F60-4102-BC1F-900C2750BF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8322" name="Oval 18">
                <a:extLst>
                  <a:ext uri="{FF2B5EF4-FFF2-40B4-BE49-F238E27FC236}">
                    <a16:creationId xmlns:a16="http://schemas.microsoft.com/office/drawing/2014/main" id="{64ABB1A2-9E4C-492F-B3EC-E2180C29C3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23" name="Oval 19">
                <a:extLst>
                  <a:ext uri="{FF2B5EF4-FFF2-40B4-BE49-F238E27FC236}">
                    <a16:creationId xmlns:a16="http://schemas.microsoft.com/office/drawing/2014/main" id="{BEECEE2A-D56A-47D3-B8EC-B07BEB60704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24" name="Oval 20">
                <a:extLst>
                  <a:ext uri="{FF2B5EF4-FFF2-40B4-BE49-F238E27FC236}">
                    <a16:creationId xmlns:a16="http://schemas.microsoft.com/office/drawing/2014/main" id="{2F87E8DD-13FE-48F5-B739-FEA5FC174D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25" name="Oval 21">
                <a:extLst>
                  <a:ext uri="{FF2B5EF4-FFF2-40B4-BE49-F238E27FC236}">
                    <a16:creationId xmlns:a16="http://schemas.microsoft.com/office/drawing/2014/main" id="{A54F41D4-FB4E-42A1-A787-0D3FDA5139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26" name="Oval 22">
                <a:extLst>
                  <a:ext uri="{FF2B5EF4-FFF2-40B4-BE49-F238E27FC236}">
                    <a16:creationId xmlns:a16="http://schemas.microsoft.com/office/drawing/2014/main" id="{941B744E-A79F-4400-B1F5-7E126DD1E4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27" name="Oval 23">
                <a:extLst>
                  <a:ext uri="{FF2B5EF4-FFF2-40B4-BE49-F238E27FC236}">
                    <a16:creationId xmlns:a16="http://schemas.microsoft.com/office/drawing/2014/main" id="{665B3B74-0C59-43C8-B826-5AE27F5C3C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28" name="Oval 24">
                <a:extLst>
                  <a:ext uri="{FF2B5EF4-FFF2-40B4-BE49-F238E27FC236}">
                    <a16:creationId xmlns:a16="http://schemas.microsoft.com/office/drawing/2014/main" id="{420B728B-99F9-4D05-9E26-99697FB0C4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29" name="Oval 25">
                <a:extLst>
                  <a:ext uri="{FF2B5EF4-FFF2-40B4-BE49-F238E27FC236}">
                    <a16:creationId xmlns:a16="http://schemas.microsoft.com/office/drawing/2014/main" id="{992EED10-32D8-48E0-BE98-989D0970D7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0" name="Freeform 26">
                <a:extLst>
                  <a:ext uri="{FF2B5EF4-FFF2-40B4-BE49-F238E27FC236}">
                    <a16:creationId xmlns:a16="http://schemas.microsoft.com/office/drawing/2014/main" id="{67CCAF68-18D6-4582-8C5E-1C4E428A23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1" name="Freeform 27">
                <a:extLst>
                  <a:ext uri="{FF2B5EF4-FFF2-40B4-BE49-F238E27FC236}">
                    <a16:creationId xmlns:a16="http://schemas.microsoft.com/office/drawing/2014/main" id="{7A299B09-B314-4D08-A258-3133BCE8D9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2" name="Freeform 28">
                <a:extLst>
                  <a:ext uri="{FF2B5EF4-FFF2-40B4-BE49-F238E27FC236}">
                    <a16:creationId xmlns:a16="http://schemas.microsoft.com/office/drawing/2014/main" id="{CDC67D82-C131-4C1C-B315-DD19AB18FD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3" name="Freeform 29">
                <a:extLst>
                  <a:ext uri="{FF2B5EF4-FFF2-40B4-BE49-F238E27FC236}">
                    <a16:creationId xmlns:a16="http://schemas.microsoft.com/office/drawing/2014/main" id="{B7B358F4-95DB-433E-A727-B33D72CF8E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4" name="Freeform 30">
                <a:extLst>
                  <a:ext uri="{FF2B5EF4-FFF2-40B4-BE49-F238E27FC236}">
                    <a16:creationId xmlns:a16="http://schemas.microsoft.com/office/drawing/2014/main" id="{3E98B5DE-67ED-4255-B60A-072C96069E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5" name="Freeform 31">
                <a:extLst>
                  <a:ext uri="{FF2B5EF4-FFF2-40B4-BE49-F238E27FC236}">
                    <a16:creationId xmlns:a16="http://schemas.microsoft.com/office/drawing/2014/main" id="{9B5A78A5-24A6-4C2A-B894-7921F79B5A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6" name="Freeform 32">
                <a:extLst>
                  <a:ext uri="{FF2B5EF4-FFF2-40B4-BE49-F238E27FC236}">
                    <a16:creationId xmlns:a16="http://schemas.microsoft.com/office/drawing/2014/main" id="{826944FA-656E-48BF-8BB1-4551CDC937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7" name="Freeform 33">
                <a:extLst>
                  <a:ext uri="{FF2B5EF4-FFF2-40B4-BE49-F238E27FC236}">
                    <a16:creationId xmlns:a16="http://schemas.microsoft.com/office/drawing/2014/main" id="{F20B2EE8-4AC5-4E4D-99B9-FBCD73DF08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8" name="Freeform 34">
                <a:extLst>
                  <a:ext uri="{FF2B5EF4-FFF2-40B4-BE49-F238E27FC236}">
                    <a16:creationId xmlns:a16="http://schemas.microsoft.com/office/drawing/2014/main" id="{50203EBF-CB05-456E-A4D8-B6262BE10A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39" name="Freeform 35">
                <a:extLst>
                  <a:ext uri="{FF2B5EF4-FFF2-40B4-BE49-F238E27FC236}">
                    <a16:creationId xmlns:a16="http://schemas.microsoft.com/office/drawing/2014/main" id="{9653125F-097A-4900-98A2-8A25217579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98340" name="Group 36">
              <a:extLst>
                <a:ext uri="{FF2B5EF4-FFF2-40B4-BE49-F238E27FC236}">
                  <a16:creationId xmlns:a16="http://schemas.microsoft.com/office/drawing/2014/main" id="{C3BCD08D-D766-48B0-80E6-6F9F823398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8341" name="Freeform 37">
                <a:extLst>
                  <a:ext uri="{FF2B5EF4-FFF2-40B4-BE49-F238E27FC236}">
                    <a16:creationId xmlns:a16="http://schemas.microsoft.com/office/drawing/2014/main" id="{BA7D46BE-5754-4681-9380-54E9AB164A0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42" name="Freeform 38">
                <a:extLst>
                  <a:ext uri="{FF2B5EF4-FFF2-40B4-BE49-F238E27FC236}">
                    <a16:creationId xmlns:a16="http://schemas.microsoft.com/office/drawing/2014/main" id="{16D0B081-F7B9-468F-9488-05516DD4C6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43" name="Freeform 39">
                <a:extLst>
                  <a:ext uri="{FF2B5EF4-FFF2-40B4-BE49-F238E27FC236}">
                    <a16:creationId xmlns:a16="http://schemas.microsoft.com/office/drawing/2014/main" id="{E8C42C80-F184-48C7-80CB-3155C622A9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44" name="Freeform 40">
                <a:extLst>
                  <a:ext uri="{FF2B5EF4-FFF2-40B4-BE49-F238E27FC236}">
                    <a16:creationId xmlns:a16="http://schemas.microsoft.com/office/drawing/2014/main" id="{92EB5FF2-B98C-4BA9-AB71-2DF684B939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45" name="Freeform 41">
                <a:extLst>
                  <a:ext uri="{FF2B5EF4-FFF2-40B4-BE49-F238E27FC236}">
                    <a16:creationId xmlns:a16="http://schemas.microsoft.com/office/drawing/2014/main" id="{F5DAF88F-1354-43C9-9443-DFE6C3FC0E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46" name="Freeform 42">
                <a:extLst>
                  <a:ext uri="{FF2B5EF4-FFF2-40B4-BE49-F238E27FC236}">
                    <a16:creationId xmlns:a16="http://schemas.microsoft.com/office/drawing/2014/main" id="{0E3ACDB1-94B0-455B-9D19-999F8BC94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47" name="Freeform 43">
                <a:extLst>
                  <a:ext uri="{FF2B5EF4-FFF2-40B4-BE49-F238E27FC236}">
                    <a16:creationId xmlns:a16="http://schemas.microsoft.com/office/drawing/2014/main" id="{DACE1D4E-7AD2-4BC7-B25C-0495FB786C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48" name="Freeform 44">
                <a:extLst>
                  <a:ext uri="{FF2B5EF4-FFF2-40B4-BE49-F238E27FC236}">
                    <a16:creationId xmlns:a16="http://schemas.microsoft.com/office/drawing/2014/main" id="{E14D582B-FED7-4D62-BD8B-3C82FB44F3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49" name="Freeform 45">
                <a:extLst>
                  <a:ext uri="{FF2B5EF4-FFF2-40B4-BE49-F238E27FC236}">
                    <a16:creationId xmlns:a16="http://schemas.microsoft.com/office/drawing/2014/main" id="{B5AFDCE0-E88F-4B9B-9F22-E2ADBAAE81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50" name="Freeform 46">
                <a:extLst>
                  <a:ext uri="{FF2B5EF4-FFF2-40B4-BE49-F238E27FC236}">
                    <a16:creationId xmlns:a16="http://schemas.microsoft.com/office/drawing/2014/main" id="{2EC8A087-6E2D-4092-98DD-3108D2590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51" name="Freeform 47">
                <a:extLst>
                  <a:ext uri="{FF2B5EF4-FFF2-40B4-BE49-F238E27FC236}">
                    <a16:creationId xmlns:a16="http://schemas.microsoft.com/office/drawing/2014/main" id="{908FDF2B-5067-40ED-8B18-E543617D28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52" name="Oval 48">
                <a:extLst>
                  <a:ext uri="{FF2B5EF4-FFF2-40B4-BE49-F238E27FC236}">
                    <a16:creationId xmlns:a16="http://schemas.microsoft.com/office/drawing/2014/main" id="{6FA4131D-1072-4FA9-B556-098570A6E9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53" name="Oval 49">
                <a:extLst>
                  <a:ext uri="{FF2B5EF4-FFF2-40B4-BE49-F238E27FC236}">
                    <a16:creationId xmlns:a16="http://schemas.microsoft.com/office/drawing/2014/main" id="{41923714-7710-44F6-B781-139E1D851B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54" name="Oval 50">
                <a:extLst>
                  <a:ext uri="{FF2B5EF4-FFF2-40B4-BE49-F238E27FC236}">
                    <a16:creationId xmlns:a16="http://schemas.microsoft.com/office/drawing/2014/main" id="{D6FC52D1-A6A8-4E87-9882-1FA77F9800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55" name="Oval 51">
                <a:extLst>
                  <a:ext uri="{FF2B5EF4-FFF2-40B4-BE49-F238E27FC236}">
                    <a16:creationId xmlns:a16="http://schemas.microsoft.com/office/drawing/2014/main" id="{EEECB448-1F6E-4E8E-8EBF-B59A074343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56" name="Oval 52">
                <a:extLst>
                  <a:ext uri="{FF2B5EF4-FFF2-40B4-BE49-F238E27FC236}">
                    <a16:creationId xmlns:a16="http://schemas.microsoft.com/office/drawing/2014/main" id="{AD1E9A66-4F50-4F5D-9FF8-9BA5D661A7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57" name="Oval 53">
                <a:extLst>
                  <a:ext uri="{FF2B5EF4-FFF2-40B4-BE49-F238E27FC236}">
                    <a16:creationId xmlns:a16="http://schemas.microsoft.com/office/drawing/2014/main" id="{F6E487D2-7092-4F13-AAF7-347123C10F5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98358" name="Group 54">
              <a:extLst>
                <a:ext uri="{FF2B5EF4-FFF2-40B4-BE49-F238E27FC236}">
                  <a16:creationId xmlns:a16="http://schemas.microsoft.com/office/drawing/2014/main" id="{08F9A6E3-97F2-4397-9BBA-143771B6BEB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8359" name="Freeform 55">
                <a:extLst>
                  <a:ext uri="{FF2B5EF4-FFF2-40B4-BE49-F238E27FC236}">
                    <a16:creationId xmlns:a16="http://schemas.microsoft.com/office/drawing/2014/main" id="{E178F63A-4C5B-40DF-A41D-C95CE7086A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60" name="Freeform 56">
                <a:extLst>
                  <a:ext uri="{FF2B5EF4-FFF2-40B4-BE49-F238E27FC236}">
                    <a16:creationId xmlns:a16="http://schemas.microsoft.com/office/drawing/2014/main" id="{FD0E73D5-6D45-4D57-B59A-B5F97927CC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61" name="Freeform 57">
                <a:extLst>
                  <a:ext uri="{FF2B5EF4-FFF2-40B4-BE49-F238E27FC236}">
                    <a16:creationId xmlns:a16="http://schemas.microsoft.com/office/drawing/2014/main" id="{AB1FAC1C-24E0-423B-801D-5F5A0B068B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62" name="Freeform 58">
                <a:extLst>
                  <a:ext uri="{FF2B5EF4-FFF2-40B4-BE49-F238E27FC236}">
                    <a16:creationId xmlns:a16="http://schemas.microsoft.com/office/drawing/2014/main" id="{2EF8FE8E-1BB8-46CD-BED5-A43B63E05C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63" name="Freeform 59">
                <a:extLst>
                  <a:ext uri="{FF2B5EF4-FFF2-40B4-BE49-F238E27FC236}">
                    <a16:creationId xmlns:a16="http://schemas.microsoft.com/office/drawing/2014/main" id="{4241F06A-253D-409C-8DC0-3434A5E22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64" name="Freeform 60">
                <a:extLst>
                  <a:ext uri="{FF2B5EF4-FFF2-40B4-BE49-F238E27FC236}">
                    <a16:creationId xmlns:a16="http://schemas.microsoft.com/office/drawing/2014/main" id="{11270EED-F568-487F-80EF-1F0DD7594A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8365" name="Freeform 61">
                <a:extLst>
                  <a:ext uri="{FF2B5EF4-FFF2-40B4-BE49-F238E27FC236}">
                    <a16:creationId xmlns:a16="http://schemas.microsoft.com/office/drawing/2014/main" id="{AA1ECD46-2403-4174-83F8-EDBF47F14030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98366" name="Group 62">
                <a:extLst>
                  <a:ext uri="{FF2B5EF4-FFF2-40B4-BE49-F238E27FC236}">
                    <a16:creationId xmlns:a16="http://schemas.microsoft.com/office/drawing/2014/main" id="{0E227AB6-F55A-403A-AB3F-8E9D009785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8367" name="Oval 63">
                  <a:extLst>
                    <a:ext uri="{FF2B5EF4-FFF2-40B4-BE49-F238E27FC236}">
                      <a16:creationId xmlns:a16="http://schemas.microsoft.com/office/drawing/2014/main" id="{11EEF010-B7AE-4FDE-8593-B6EC75ACB5F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8368" name="Oval 64">
                  <a:extLst>
                    <a:ext uri="{FF2B5EF4-FFF2-40B4-BE49-F238E27FC236}">
                      <a16:creationId xmlns:a16="http://schemas.microsoft.com/office/drawing/2014/main" id="{7A4D50B2-2E3A-4D07-8410-15374F7CA1F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8369" name="Oval 65">
                  <a:extLst>
                    <a:ext uri="{FF2B5EF4-FFF2-40B4-BE49-F238E27FC236}">
                      <a16:creationId xmlns:a16="http://schemas.microsoft.com/office/drawing/2014/main" id="{A6EB3A6B-B649-4A61-BA35-317D1A6EDD2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8370" name="Oval 66">
                  <a:extLst>
                    <a:ext uri="{FF2B5EF4-FFF2-40B4-BE49-F238E27FC236}">
                      <a16:creationId xmlns:a16="http://schemas.microsoft.com/office/drawing/2014/main" id="{9E417E84-F714-4F0C-8B14-8F38B9B4E5A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98371" name="Rectangle 67">
            <a:extLst>
              <a:ext uri="{FF2B5EF4-FFF2-40B4-BE49-F238E27FC236}">
                <a16:creationId xmlns:a16="http://schemas.microsoft.com/office/drawing/2014/main" id="{D25DE517-7094-4AB6-939F-D54AFA2AE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98372" name="Rectangle 68">
            <a:extLst>
              <a:ext uri="{FF2B5EF4-FFF2-40B4-BE49-F238E27FC236}">
                <a16:creationId xmlns:a16="http://schemas.microsoft.com/office/drawing/2014/main" id="{0C80FDDE-E5BF-4F80-BA95-313051516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98373" name="Rectangle 69">
            <a:extLst>
              <a:ext uri="{FF2B5EF4-FFF2-40B4-BE49-F238E27FC236}">
                <a16:creationId xmlns:a16="http://schemas.microsoft.com/office/drawing/2014/main" id="{0921F432-113F-421C-BFFB-EEDB4E3156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sl-SI"/>
          </a:p>
        </p:txBody>
      </p:sp>
      <p:sp>
        <p:nvSpPr>
          <p:cNvPr id="98374" name="Rectangle 70">
            <a:extLst>
              <a:ext uri="{FF2B5EF4-FFF2-40B4-BE49-F238E27FC236}">
                <a16:creationId xmlns:a16="http://schemas.microsoft.com/office/drawing/2014/main" id="{6F3C401B-E6F3-4658-B975-C6070F64A9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sl-SI"/>
          </a:p>
        </p:txBody>
      </p:sp>
      <p:sp>
        <p:nvSpPr>
          <p:cNvPr id="98375" name="Rectangle 71">
            <a:extLst>
              <a:ext uri="{FF2B5EF4-FFF2-40B4-BE49-F238E27FC236}">
                <a16:creationId xmlns:a16="http://schemas.microsoft.com/office/drawing/2014/main" id="{CC694BCE-10AE-40D5-AD91-C4F7F7ADA9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6D5CEC6-5A05-4843-BAEE-2A7935CD9D64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8E557A5-E612-48B1-A68A-821E8D7024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  <a:latin typeface="Algerian" panose="04020705040A02060702" pitchFamily="82" charset="0"/>
              </a:rPr>
              <a:t>PLES KOT ODRAZ </a:t>
            </a:r>
            <a:br>
              <a:rPr lang="sl-SI" altLang="sl-SI" b="1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sl-SI" altLang="sl-SI" b="1">
                <a:solidFill>
                  <a:schemeClr val="accent2"/>
                </a:solidFill>
                <a:latin typeface="Algerian" panose="04020705040A02060702" pitchFamily="82" charset="0"/>
              </a:rPr>
              <a:t>DRUŽBE</a:t>
            </a:r>
            <a:endParaRPr lang="en-US" altLang="sl-SI" b="1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108AAD-43F3-41BC-B728-0086BB6258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4724400"/>
            <a:ext cx="6400800" cy="695325"/>
          </a:xfrm>
        </p:spPr>
        <p:txBody>
          <a:bodyPr/>
          <a:lstStyle/>
          <a:p>
            <a:endParaRPr lang="en-US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2B33940-DDFB-42B7-BF5A-E66BB504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UPORABA...</a:t>
            </a:r>
            <a:endParaRPr lang="en-US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A2847A-7A2D-450B-A716-AC62BE670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</a:t>
            </a:r>
            <a:r>
              <a:rPr lang="en-US" altLang="sl-SI"/>
              <a:t>sakodnevni obredi</a:t>
            </a:r>
            <a:endParaRPr lang="sl-SI" altLang="sl-SI"/>
          </a:p>
          <a:p>
            <a:r>
              <a:rPr lang="en-US" altLang="sl-SI"/>
              <a:t>Rojevanj</a:t>
            </a:r>
            <a:r>
              <a:rPr lang="sl-SI" altLang="sl-SI"/>
              <a:t>e</a:t>
            </a:r>
          </a:p>
          <a:p>
            <a:r>
              <a:rPr lang="sl-SI" altLang="sl-SI"/>
              <a:t>R</a:t>
            </a:r>
            <a:r>
              <a:rPr lang="en-US" altLang="sl-SI"/>
              <a:t>eligioz</a:t>
            </a:r>
            <a:r>
              <a:rPr lang="sl-SI" altLang="sl-SI"/>
              <a:t>ne</a:t>
            </a:r>
            <a:r>
              <a:rPr lang="en-US" altLang="sl-SI"/>
              <a:t> ceremonij</a:t>
            </a:r>
            <a:r>
              <a:rPr lang="sl-SI" altLang="sl-SI"/>
              <a:t>e</a:t>
            </a:r>
            <a:r>
              <a:rPr lang="en-US" altLang="sl-SI"/>
              <a:t> </a:t>
            </a:r>
            <a:endParaRPr lang="sl-SI" altLang="sl-SI"/>
          </a:p>
          <a:p>
            <a:r>
              <a:rPr lang="en-US" altLang="sl-SI"/>
              <a:t>Sprostitev</a:t>
            </a:r>
            <a:r>
              <a:rPr lang="sl-SI" altLang="sl-SI"/>
              <a:t> in </a:t>
            </a:r>
            <a:r>
              <a:rPr lang="en-US" altLang="sl-SI"/>
              <a:t>zabavo </a:t>
            </a:r>
            <a:endParaRPr lang="sl-SI" altLang="sl-SI"/>
          </a:p>
          <a:p>
            <a:r>
              <a:rPr lang="sl-SI" altLang="sl-SI"/>
              <a:t>Č</a:t>
            </a:r>
            <a:r>
              <a:rPr lang="en-US" altLang="sl-SI"/>
              <a:t>aščenje</a:t>
            </a:r>
            <a:endParaRPr lang="sl-SI" altLang="sl-SI"/>
          </a:p>
          <a:p>
            <a:r>
              <a:rPr lang="sl-SI" altLang="sl-SI"/>
              <a:t>T</a:t>
            </a:r>
            <a:r>
              <a:rPr lang="en-US" altLang="sl-SI"/>
              <a:t>erapevtske namene.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>
            <a:extLst>
              <a:ext uri="{FF2B5EF4-FFF2-40B4-BE49-F238E27FC236}">
                <a16:creationId xmlns:a16="http://schemas.microsoft.com/office/drawing/2014/main" id="{8BA005B9-D0FE-4B80-AEB2-B494E8FF1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l-SI" sz="3000"/>
              <a:t>Ženske so lahko plesale le za ženske in moški za moške </a:t>
            </a:r>
            <a:endParaRPr lang="sl-SI" altLang="sl-SI" sz="3000"/>
          </a:p>
          <a:p>
            <a:pPr>
              <a:lnSpc>
                <a:spcPct val="90000"/>
              </a:lnSpc>
            </a:pPr>
            <a:r>
              <a:rPr lang="sl-SI" altLang="sl-SI" sz="3000"/>
              <a:t>Leta 1</a:t>
            </a:r>
            <a:r>
              <a:rPr lang="en-US" altLang="sl-SI" sz="3000"/>
              <a:t>834 so</a:t>
            </a:r>
            <a:r>
              <a:rPr lang="sl-SI" altLang="sl-SI" sz="3000"/>
              <a:t> ga</a:t>
            </a:r>
            <a:r>
              <a:rPr lang="en-US" altLang="sl-SI" sz="3000"/>
              <a:t> iz Kaira pregnali češ</a:t>
            </a:r>
            <a:r>
              <a:rPr lang="sl-SI" altLang="sl-SI" sz="3000"/>
              <a:t>,</a:t>
            </a:r>
            <a:r>
              <a:rPr lang="en-US" altLang="sl-SI" sz="3000"/>
              <a:t> da je pohujšljiv in</a:t>
            </a:r>
            <a:r>
              <a:rPr lang="sl-SI" altLang="sl-SI" sz="3000"/>
              <a:t>,</a:t>
            </a:r>
            <a:r>
              <a:rPr lang="en-US" altLang="sl-SI" sz="3000"/>
              <a:t> da zavaja publiko </a:t>
            </a:r>
            <a:endParaRPr lang="sl-SI" altLang="sl-SI" sz="3000"/>
          </a:p>
          <a:p>
            <a:pPr>
              <a:lnSpc>
                <a:spcPct val="90000"/>
              </a:lnSpc>
            </a:pPr>
            <a:r>
              <a:rPr lang="en-US" altLang="sl-SI" sz="3000"/>
              <a:t>Zahodnemu svetu so bile orientalske plesalke prvič predstavljene konec 19. stoletja, na sejmih v Londonu, Parizu in Chicagu, kot eksotična atrakcija</a:t>
            </a:r>
            <a:endParaRPr lang="sl-SI" altLang="sl-SI" sz="3000"/>
          </a:p>
          <a:p>
            <a:pPr>
              <a:lnSpc>
                <a:spcPct val="90000"/>
              </a:lnSpc>
            </a:pPr>
            <a:r>
              <a:rPr lang="sl-SI" altLang="sl-SI" sz="3000"/>
              <a:t>Konec 20. stol. se ljudje Zahodne Evrope začnejo zanimati za orient</a:t>
            </a:r>
          </a:p>
          <a:p>
            <a:pPr>
              <a:lnSpc>
                <a:spcPct val="90000"/>
              </a:lnSpc>
            </a:pPr>
            <a:r>
              <a:rPr lang="en-US" altLang="sl-SI" sz="3000"/>
              <a:t>Največja ponudba šol orientalskega plesa je v ZDA, vedno več pa jih je tudi v Evropi in v Sloveniji </a:t>
            </a:r>
            <a:endParaRPr lang="sl-SI" altLang="sl-SI" sz="3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3000"/>
          </a:p>
          <a:p>
            <a:pPr>
              <a:lnSpc>
                <a:spcPct val="90000"/>
              </a:lnSpc>
            </a:pPr>
            <a:endParaRPr lang="en-US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99AA80A-3743-43F8-B8E5-066D4ECE1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HIP HOP</a:t>
            </a:r>
            <a:endParaRPr lang="en-US" altLang="sl-SI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A095CBEC-5605-4F1D-8865-23984F2DDE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Razvijati se začne v getih med mladimi Afro-Američani in Latino-Američani v New Yorku</a:t>
            </a:r>
          </a:p>
          <a:p>
            <a:r>
              <a:rPr lang="sl-SI" altLang="sl-SI" sz="2800"/>
              <a:t>So gibi vzeti iz vsakdanjega življenja povezani v koreografijo na temo glasbe</a:t>
            </a:r>
          </a:p>
          <a:p>
            <a:endParaRPr lang="sl-SI" altLang="sl-SI" sz="2800"/>
          </a:p>
        </p:txBody>
      </p:sp>
      <p:pic>
        <p:nvPicPr>
          <p:cNvPr id="31751" name="Picture 7" descr="hip-hop">
            <a:extLst>
              <a:ext uri="{FF2B5EF4-FFF2-40B4-BE49-F238E27FC236}">
                <a16:creationId xmlns:a16="http://schemas.microsoft.com/office/drawing/2014/main" id="{C9A4BD34-5E55-4156-9EA9-08D1AC14F1A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412875"/>
            <a:ext cx="4465637" cy="37957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>
            <a:extLst>
              <a:ext uri="{FF2B5EF4-FFF2-40B4-BE49-F238E27FC236}">
                <a16:creationId xmlns:a16="http://schemas.microsoft.com/office/drawing/2014/main" id="{169FC401-2995-4BA0-A036-47B63A647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ZAJEMA...</a:t>
            </a:r>
            <a:endParaRPr lang="en-US" altLang="sl-SI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F596F864-0722-4FE6-B0D6-487B37307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Hip hop modo </a:t>
            </a:r>
          </a:p>
          <a:p>
            <a:r>
              <a:rPr lang="sl-SI" altLang="sl-SI"/>
              <a:t>Izražanje svobode in domišljije</a:t>
            </a:r>
          </a:p>
          <a:p>
            <a:r>
              <a:rPr lang="sl-SI" altLang="sl-SI"/>
              <a:t>Pomaga </a:t>
            </a:r>
            <a:r>
              <a:rPr lang="en-US" altLang="sl-SI"/>
              <a:t>postali opazn</a:t>
            </a:r>
            <a:r>
              <a:rPr lang="sl-SI" altLang="sl-SI"/>
              <a:t>en</a:t>
            </a:r>
            <a:r>
              <a:rPr lang="en-US" altLang="sl-SI"/>
              <a:t>,</a:t>
            </a:r>
            <a:r>
              <a:rPr lang="sl-SI" altLang="sl-SI"/>
              <a:t> </a:t>
            </a:r>
            <a:r>
              <a:rPr lang="en-US" altLang="sl-SI"/>
              <a:t>vzpodbuditi smisel identitete in ponosa v lastni skupnosti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43B1EA9-978E-41BD-9AED-F7647398A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LATINO AMERIŠKI PLESI</a:t>
            </a:r>
            <a:endParaRPr lang="en-US" alt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99C606F-3775-4A63-8A32-539ABAC66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Samba</a:t>
            </a:r>
            <a:endParaRPr lang="en-US" altLang="sl-SI"/>
          </a:p>
          <a:p>
            <a:r>
              <a:rPr lang="sl-SI" altLang="sl-SI"/>
              <a:t>Čačača</a:t>
            </a:r>
            <a:endParaRPr lang="en-US" altLang="sl-SI"/>
          </a:p>
          <a:p>
            <a:r>
              <a:rPr lang="sl-SI" altLang="sl-SI"/>
              <a:t>Rumba</a:t>
            </a:r>
            <a:endParaRPr lang="en-US" altLang="sl-SI"/>
          </a:p>
          <a:p>
            <a:r>
              <a:rPr lang="sl-SI" altLang="sl-SI"/>
              <a:t>Tango</a:t>
            </a:r>
            <a:endParaRPr lang="en-US" altLang="sl-SI"/>
          </a:p>
          <a:p>
            <a:r>
              <a:rPr lang="sl-SI" altLang="sl-SI"/>
              <a:t>Passo duble</a:t>
            </a:r>
            <a:r>
              <a:rPr lang="en-US" altLang="sl-SI"/>
              <a:t> (ki je sicer iz Španije) </a:t>
            </a:r>
          </a:p>
          <a:p>
            <a:r>
              <a:rPr lang="sl-SI" altLang="sl-SI"/>
              <a:t>Jive</a:t>
            </a:r>
            <a:r>
              <a:rPr lang="en-US" altLang="sl-SI"/>
              <a:t>, ki pa je severnoameriškega izvora.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3E30E41-8858-473F-AC61-91F781B20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TANGO</a:t>
            </a:r>
            <a:endParaRPr lang="en-US" altLang="sl-SI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3B62FE1-D322-4455-A229-2148B5690F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r>
              <a:rPr lang="sl-SI" altLang="sl-SI" sz="2800"/>
              <a:t>I</a:t>
            </a:r>
            <a:r>
              <a:rPr lang="en-US" altLang="sl-SI" sz="2800"/>
              <a:t>zvorno </a:t>
            </a:r>
            <a:r>
              <a:rPr lang="sl-SI" altLang="sl-SI" sz="2800"/>
              <a:t>je </a:t>
            </a:r>
            <a:r>
              <a:rPr lang="en-US" altLang="sl-SI" sz="2800"/>
              <a:t>nastal v </a:t>
            </a:r>
            <a:r>
              <a:rPr lang="sl-SI" altLang="sl-SI" sz="2800"/>
              <a:t>19. stol. v Argentini</a:t>
            </a:r>
            <a:r>
              <a:rPr lang="en-US" altLang="sl-SI" sz="2800"/>
              <a:t> ter </a:t>
            </a:r>
            <a:r>
              <a:rPr lang="sl-SI" altLang="sl-SI" sz="2800"/>
              <a:t>Urugvaju</a:t>
            </a:r>
            <a:r>
              <a:rPr lang="en-US" altLang="sl-SI" sz="2800"/>
              <a:t> </a:t>
            </a:r>
            <a:endParaRPr lang="sl-SI" altLang="sl-SI" sz="2800"/>
          </a:p>
          <a:p>
            <a:r>
              <a:rPr lang="sl-SI" altLang="sl-SI" sz="2800"/>
              <a:t>Je strasten </a:t>
            </a:r>
            <a:r>
              <a:rPr lang="en-US" altLang="sl-SI" sz="2800"/>
              <a:t>ples v paru, plesalca ga plešeta v objemu</a:t>
            </a:r>
            <a:endParaRPr lang="sl-SI" altLang="sl-SI" sz="2800"/>
          </a:p>
          <a:p>
            <a:r>
              <a:rPr lang="sl-SI" altLang="sl-SI" sz="2800"/>
              <a:t>Z</a:t>
            </a:r>
            <a:r>
              <a:rPr lang="en-US" altLang="sl-SI" sz="2800"/>
              <a:t>načiln</a:t>
            </a:r>
            <a:r>
              <a:rPr lang="sl-SI" altLang="sl-SI" sz="2800"/>
              <a:t>i sta </a:t>
            </a:r>
            <a:r>
              <a:rPr lang="en-US" altLang="sl-SI" sz="2800"/>
              <a:t>komunikacija in </a:t>
            </a:r>
            <a:r>
              <a:rPr lang="sl-SI" altLang="sl-SI" sz="2800"/>
              <a:t>improvizacija</a:t>
            </a:r>
          </a:p>
          <a:p>
            <a:endParaRPr lang="sl-SI" altLang="sl-SI" sz="2800"/>
          </a:p>
          <a:p>
            <a:endParaRPr lang="en-US" altLang="sl-SI" sz="2800"/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id="{CEED2E63-5E0E-4EC9-BC42-C4B6454B9CE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68413"/>
            <a:ext cx="4100513" cy="48577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82989893-3889-4DED-A7BA-1F57E434D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5040313"/>
          </a:xfrm>
        </p:spPr>
        <p:txBody>
          <a:bodyPr/>
          <a:lstStyle/>
          <a:p>
            <a:r>
              <a:rPr lang="sl-SI" altLang="sl-SI"/>
              <a:t>Je </a:t>
            </a:r>
            <a:r>
              <a:rPr lang="en-US" altLang="sl-SI"/>
              <a:t>predvsem ljudski ples, morda edini urbani ljudski ples. </a:t>
            </a:r>
            <a:endParaRPr lang="sl-SI" altLang="sl-SI"/>
          </a:p>
          <a:p>
            <a:r>
              <a:rPr lang="sl-SI" altLang="sl-SI"/>
              <a:t>I</a:t>
            </a:r>
            <a:r>
              <a:rPr lang="en-US" altLang="sl-SI"/>
              <a:t>zraž</a:t>
            </a:r>
            <a:r>
              <a:rPr lang="sl-SI" altLang="sl-SI"/>
              <a:t>a</a:t>
            </a:r>
            <a:r>
              <a:rPr lang="en-US" altLang="sl-SI"/>
              <a:t> tako mačizem kot seksualne potrebe</a:t>
            </a:r>
            <a:endParaRPr lang="sl-SI" altLang="sl-SI"/>
          </a:p>
          <a:p>
            <a:r>
              <a:rPr lang="en-US" altLang="sl-SI"/>
              <a:t>mešanic</a:t>
            </a:r>
            <a:r>
              <a:rPr lang="sl-SI" altLang="sl-SI"/>
              <a:t>a</a:t>
            </a:r>
            <a:r>
              <a:rPr lang="en-US" altLang="sl-SI"/>
              <a:t> med občutljivostjo in agresivnostjo </a:t>
            </a:r>
            <a:r>
              <a:rPr lang="sl-SI" altLang="sl-SI"/>
              <a:t>se kaže tudi v tango glasbi</a:t>
            </a:r>
          </a:p>
          <a:p>
            <a:r>
              <a:rPr lang="sl-SI" altLang="sl-SI"/>
              <a:t>Tango plesalci se srečujejo na milongah</a:t>
            </a:r>
          </a:p>
          <a:p>
            <a:r>
              <a:rPr lang="en-US" altLang="sl-SI"/>
              <a:t>Vsak plesalec tanga razvije svoj lasten stil plesa </a:t>
            </a:r>
            <a:endParaRPr lang="sl-SI" altLang="sl-SI"/>
          </a:p>
          <a:p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en-US" alt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AEDBCC83-FA57-48D6-AF56-F6FA1F645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BALET</a:t>
            </a:r>
            <a:endParaRPr lang="en-US" altLang="sl-SI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BFCCA96E-0045-44AD-9ED1-D5BC8FC8AE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sl-SI" sz="2800"/>
              <a:t>je glasbeno-gledališka umetnost katere vsebina se izraža s plesom. </a:t>
            </a:r>
            <a:endParaRPr lang="sl-SI" altLang="sl-SI" sz="2800"/>
          </a:p>
          <a:p>
            <a:r>
              <a:rPr lang="sl-SI" altLang="sl-SI" sz="2800"/>
              <a:t>od</a:t>
            </a:r>
            <a:r>
              <a:rPr lang="en-US" altLang="sl-SI" sz="2800"/>
              <a:t> 16. in 17. stoletju na italijanskih in francoskih dvorih </a:t>
            </a:r>
            <a:endParaRPr lang="sl-SI" altLang="sl-SI" sz="2800"/>
          </a:p>
          <a:p>
            <a:r>
              <a:rPr lang="en-US" altLang="sl-SI" sz="2800"/>
              <a:t>del opere </a:t>
            </a: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endParaRPr lang="en-US" altLang="sl-SI" sz="2800"/>
          </a:p>
        </p:txBody>
      </p:sp>
      <p:pic>
        <p:nvPicPr>
          <p:cNvPr id="41991" name="Picture 7" descr="Balet 3">
            <a:extLst>
              <a:ext uri="{FF2B5EF4-FFF2-40B4-BE49-F238E27FC236}">
                <a16:creationId xmlns:a16="http://schemas.microsoft.com/office/drawing/2014/main" id="{69433361-8882-4B4B-8C4A-F4425C34208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600200"/>
            <a:ext cx="358933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58294D13-78C4-4EDC-9424-D314B7970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en-US" altLang="sl-SI"/>
              <a:t>Namen jazz baleta je združiti osnovne elemente jazza (muzikalnost, ustvarjalnost, lahkotno gibanje, čustvenost)</a:t>
            </a:r>
            <a:endParaRPr lang="sl-SI" altLang="sl-SI"/>
          </a:p>
          <a:p>
            <a:r>
              <a:rPr lang="en-US" altLang="sl-SI"/>
              <a:t>Predvsem pa gre za razvijanje osebne interpretacije in izražanja </a:t>
            </a:r>
            <a:endParaRPr lang="sl-SI" altLang="sl-SI"/>
          </a:p>
          <a:p>
            <a:r>
              <a:rPr lang="en-US" altLang="sl-SI"/>
              <a:t>je zelo precizen, strog, zahteven in ima strogo napisana pravila. </a:t>
            </a:r>
            <a:endParaRPr lang="sl-SI" altLang="sl-SI"/>
          </a:p>
          <a:p>
            <a:r>
              <a:rPr lang="sl-SI" altLang="sl-SI"/>
              <a:t>Pomemben zunanji izgled</a:t>
            </a:r>
          </a:p>
          <a:p>
            <a:r>
              <a:rPr lang="sl-SI" altLang="sl-SI"/>
              <a:t>Predstave si v večini ogledujejo višji sloji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endParaRPr lang="en-US" alt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7D82A0-5D7A-45F5-869C-CE0F93A2D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AFRIŠKI PLESI</a:t>
            </a:r>
            <a:endParaRPr lang="en-US" altLang="sl-SI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D21D6176-1F29-4E6B-8266-5CB1CC09D4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Ponazarja gibe iz vsakdanjega življenja</a:t>
            </a:r>
          </a:p>
          <a:p>
            <a:r>
              <a:rPr lang="sl-SI" altLang="sl-SI" sz="2800"/>
              <a:t>Povezuje telo, dušo in um</a:t>
            </a:r>
          </a:p>
          <a:p>
            <a:r>
              <a:rPr lang="sl-SI" altLang="sl-SI" sz="2800"/>
              <a:t>Svoboden in naraven oz. prirojen</a:t>
            </a:r>
          </a:p>
          <a:p>
            <a:r>
              <a:rPr lang="sl-SI" altLang="sl-SI" sz="2800"/>
              <a:t>Služijo kot komuniciranja z božanstvi</a:t>
            </a:r>
          </a:p>
          <a:p>
            <a:endParaRPr lang="en-US" altLang="sl-SI" sz="2800"/>
          </a:p>
        </p:txBody>
      </p:sp>
      <p:pic>
        <p:nvPicPr>
          <p:cNvPr id="47110" name="Picture 6" descr="ples-afrika">
            <a:extLst>
              <a:ext uri="{FF2B5EF4-FFF2-40B4-BE49-F238E27FC236}">
                <a16:creationId xmlns:a16="http://schemas.microsoft.com/office/drawing/2014/main" id="{0CC77A0D-404D-4236-BD18-1D226E90196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163" y="1600200"/>
            <a:ext cx="362108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FC66F8C-251C-41E0-B927-824C574B7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PLES DANES</a:t>
            </a:r>
            <a:endParaRPr lang="en-US" alt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EA7B09B-3F22-4288-9AED-B3588D6EB1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Vrsta umetnosti in zabave</a:t>
            </a:r>
          </a:p>
          <a:p>
            <a:r>
              <a:rPr lang="sl-SI" altLang="sl-SI" sz="2800"/>
              <a:t>Govorica telesa, ki predstavlja človekov stil življenja</a:t>
            </a:r>
          </a:p>
          <a:p>
            <a:r>
              <a:rPr lang="sl-SI" altLang="sl-SI" sz="2800"/>
              <a:t>Del kulturne izobrazbe</a:t>
            </a:r>
          </a:p>
          <a:p>
            <a:r>
              <a:rPr lang="sl-SI" altLang="sl-SI" sz="2800"/>
              <a:t>Kultura posameznega naroda</a:t>
            </a:r>
            <a:endParaRPr lang="en-US" altLang="sl-SI" sz="2800"/>
          </a:p>
        </p:txBody>
      </p:sp>
      <p:pic>
        <p:nvPicPr>
          <p:cNvPr id="4101" name="Picture 5" descr="danes">
            <a:extLst>
              <a:ext uri="{FF2B5EF4-FFF2-40B4-BE49-F238E27FC236}">
                <a16:creationId xmlns:a16="http://schemas.microsoft.com/office/drawing/2014/main" id="{DDA13725-24A3-4B6F-B4C9-2EDB899F0B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4675"/>
            <a:ext cx="4316413" cy="367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BB1FF580-E4D7-4C42-B7A1-3C03869EE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en-US" altLang="sl-SI"/>
              <a:t>oči, ušesa in um delujejo v koordinaciji z gibom in zvokom, v prostoru in času </a:t>
            </a:r>
            <a:endParaRPr lang="sl-SI" altLang="sl-SI"/>
          </a:p>
          <a:p>
            <a:r>
              <a:rPr lang="en-US" altLang="sl-SI"/>
              <a:t>kultura povsem prežeta z glasbo in plesom</a:t>
            </a:r>
            <a:endParaRPr lang="sl-SI" altLang="sl-SI"/>
          </a:p>
          <a:p>
            <a:r>
              <a:rPr lang="en-US" altLang="sl-SI"/>
              <a:t>ljudje pojejo in plešejo kar na avtobusu, tržnici, pri maši</a:t>
            </a:r>
            <a:r>
              <a:rPr lang="sl-SI" altLang="sl-SI"/>
              <a:t>...</a:t>
            </a:r>
          </a:p>
          <a:p>
            <a:r>
              <a:rPr lang="sl-SI" altLang="sl-SI"/>
              <a:t>Poročna svadba </a:t>
            </a:r>
            <a:r>
              <a:rPr lang="en-US" altLang="sl-SI"/>
              <a:t>se konca z najmanj tridnevnim plesom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>
            <a:extLst>
              <a:ext uri="{FF2B5EF4-FFF2-40B4-BE49-F238E27FC236}">
                <a16:creationId xmlns:a16="http://schemas.microsoft.com/office/drawing/2014/main" id="{5BCB20F8-1122-4A2D-BD49-D10EEBE6F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KLUBSKI PLES</a:t>
            </a: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9BE92160-D544-443C-9A13-927F7DF02D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Od 60. let 20. stol.</a:t>
            </a:r>
          </a:p>
          <a:p>
            <a:r>
              <a:rPr lang="sl-SI" altLang="sl-SI" sz="2800"/>
              <a:t>Severna Anglija</a:t>
            </a:r>
          </a:p>
          <a:p>
            <a:r>
              <a:rPr lang="sl-SI" altLang="sl-SI" sz="2800"/>
              <a:t>Ideja miksanja ene skladbe z drugo v neprekinjen tok glasbe je temeljito spremenila način plesa. </a:t>
            </a:r>
          </a:p>
        </p:txBody>
      </p:sp>
      <p:pic>
        <p:nvPicPr>
          <p:cNvPr id="103431" name="Picture 7" descr="rave">
            <a:extLst>
              <a:ext uri="{FF2B5EF4-FFF2-40B4-BE49-F238E27FC236}">
                <a16:creationId xmlns:a16="http://schemas.microsoft.com/office/drawing/2014/main" id="{7C5B39DE-7002-49DC-8E62-F30EDAFFC9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913" y="1484313"/>
            <a:ext cx="3395662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>
            <a:extLst>
              <a:ext uri="{FF2B5EF4-FFF2-40B4-BE49-F238E27FC236}">
                <a16:creationId xmlns:a16="http://schemas.microsoft.com/office/drawing/2014/main" id="{1B468500-61B6-4E76-A3FC-53F3E80D2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678488"/>
          </a:xfrm>
        </p:spPr>
        <p:txBody>
          <a:bodyPr/>
          <a:lstStyle/>
          <a:p>
            <a:r>
              <a:rPr lang="sl-SI" altLang="sl-SI"/>
              <a:t>Ples v skupinah postaja pravilo</a:t>
            </a:r>
          </a:p>
          <a:p>
            <a:r>
              <a:rPr lang="sl-SI" altLang="sl-SI"/>
              <a:t>Umetnost, ritual ali preprosta igra?</a:t>
            </a:r>
          </a:p>
          <a:p>
            <a:r>
              <a:rPr lang="sl-SI" altLang="sl-SI"/>
              <a:t>Tribalnost elektronske plesne glasbe omogoča doseganje transa</a:t>
            </a:r>
          </a:p>
          <a:p>
            <a:r>
              <a:rPr lang="sl-SI" altLang="sl-SI"/>
              <a:t>Osvobojeno, prosto, nekontrolirano, nezadržano gibanje telesa</a:t>
            </a:r>
          </a:p>
          <a:p>
            <a:r>
              <a:rPr lang="sl-SI" altLang="sl-SI"/>
              <a:t>V družbi ne igra pomembnejše vloge</a:t>
            </a:r>
          </a:p>
          <a:p>
            <a:r>
              <a:rPr lang="sl-SI" altLang="sl-SI"/>
              <a:t>Izraža notranje občutke posameznika</a:t>
            </a:r>
          </a:p>
          <a:p>
            <a:r>
              <a:rPr lang="sl-SI" altLang="sl-SI"/>
              <a:t>Izraža čustva, svobodo in individualnost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A1A7BD1-EE1A-4FD2-81D0-561172B8E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PLES NEKOČ</a:t>
            </a:r>
            <a:endParaRPr lang="en-US" altLang="sl-S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8B2528F-6E17-4913-A88C-E0A1D92047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Vezan na religijo in njene običaje</a:t>
            </a:r>
          </a:p>
          <a:p>
            <a:r>
              <a:rPr lang="sl-SI" altLang="sl-SI" sz="2800"/>
              <a:t>Z razvojem postane oblika zabave sprva majhnih skupin nato način preživljanja prostega časa velikih množic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l-SI" sz="2800"/>
          </a:p>
        </p:txBody>
      </p:sp>
      <p:graphicFrame>
        <p:nvGraphicFramePr>
          <p:cNvPr id="5127" name="Object 7">
            <a:extLst>
              <a:ext uri="{FF2B5EF4-FFF2-40B4-BE49-F238E27FC236}">
                <a16:creationId xmlns:a16="http://schemas.microsoft.com/office/drawing/2014/main" id="{C2D6C714-3C83-4300-AF67-841688297E87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91188" y="1600200"/>
          <a:ext cx="195103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hart" r:id="rId4" imgW="4038600" imgH="4524451" progId="MSGraph.Chart.8">
                  <p:embed followColorScheme="full"/>
                </p:oleObj>
              </mc:Choice>
              <mc:Fallback>
                <p:oleObj name="Chart" r:id="rId4" imgW="4038600" imgH="4524451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1600200"/>
                        <a:ext cx="1951037" cy="218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8">
            <a:extLst>
              <a:ext uri="{FF2B5EF4-FFF2-40B4-BE49-F238E27FC236}">
                <a16:creationId xmlns:a16="http://schemas.microsoft.com/office/drawing/2014/main" id="{78F5A616-9AE5-4612-A190-2C1EDEE80DB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9138"/>
            <a:ext cx="4248150" cy="3240087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>
            <a:extLst>
              <a:ext uri="{FF2B5EF4-FFF2-40B4-BE49-F238E27FC236}">
                <a16:creationId xmlns:a16="http://schemas.microsoft.com/office/drawing/2014/main" id="{E8D8BB71-1587-457C-AE49-293751F50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RITUAL IN UMETNOST PLESA</a:t>
            </a:r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02E5D148-AFDC-4CA4-B966-78A6D6E82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Definiran kot kreativna uporaba človekovega telesa v času in prostoru  znotraj kulturno specifičnih sistemov gibalnih struktur in pomenov</a:t>
            </a:r>
          </a:p>
          <a:p>
            <a:r>
              <a:rPr lang="sl-SI" altLang="sl-SI"/>
              <a:t>Povezovalec med naravo in kulturo, živimi in duhovi, življenjem in smrtjo</a:t>
            </a:r>
          </a:p>
          <a:p>
            <a:r>
              <a:rPr lang="sl-SI" altLang="sl-SI"/>
              <a:t>Je poezija telesa, ki se začne in konča s plesom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>
            <a:extLst>
              <a:ext uri="{FF2B5EF4-FFF2-40B4-BE49-F238E27FC236}">
                <a16:creationId xmlns:a16="http://schemas.microsoft.com/office/drawing/2014/main" id="{3AD242B7-3A56-415A-AE8F-68736A9BD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MARGINALIZACIJA PLESA</a:t>
            </a: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A9C33C20-57D9-46EC-B599-0C16A929E0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Pomen   plesa v večini sociološke literature racionaliziran ali preprosto prezrt</a:t>
            </a:r>
          </a:p>
          <a:p>
            <a:r>
              <a:rPr lang="sl-SI" altLang="sl-SI" sz="2800"/>
              <a:t>V zahodnem svetu prvič marganiziran v srednjem veku</a:t>
            </a:r>
          </a:p>
          <a:p>
            <a:endParaRPr lang="sl-SI" altLang="sl-SI" sz="2800"/>
          </a:p>
        </p:txBody>
      </p:sp>
      <p:pic>
        <p:nvPicPr>
          <p:cNvPr id="111623" name="Picture 7">
            <a:extLst>
              <a:ext uri="{FF2B5EF4-FFF2-40B4-BE49-F238E27FC236}">
                <a16:creationId xmlns:a16="http://schemas.microsoft.com/office/drawing/2014/main" id="{868E4AAA-C956-4E83-BA13-1350F3F8CC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628775"/>
            <a:ext cx="3444875" cy="44211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5B70AF4-2465-44CF-AFB9-A6D42B2B9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RACIONALNI IN IRACIONALNI VIDIKI PLESA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F9D35AB-8E35-463D-96C9-499193EE7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Pojmovanje plesa ko visoke umetnosti kar znajo ceniti le pripadniki elit na drugi strani pa velja za domeno omejenega števila ljudi, ki naj bi se skrivali v temačnih klubih</a:t>
            </a:r>
          </a:p>
          <a:p>
            <a:r>
              <a:rPr lang="sl-SI" altLang="sl-SI"/>
              <a:t>Zahodne kulture cenijo ples, ki prikazuje posebne veščine, potrebuje trening in se odvija na odru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C982DC6-BA17-4212-8AAD-0E3F0191A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PLES KOT OPIS SOCIALNIH VREDNOT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5BDC99F-560E-4893-A7E7-5A862C6392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Ples ima na kulturo neposreden vpliv in hkrati predstavlja odraz le-te</a:t>
            </a:r>
          </a:p>
          <a:p>
            <a:r>
              <a:rPr lang="sl-SI" altLang="sl-SI" sz="2800"/>
              <a:t>Moški plesalci veljajo kot mehkužci in homoseksualci</a:t>
            </a:r>
          </a:p>
          <a:p>
            <a:r>
              <a:rPr lang="sl-SI" altLang="sl-SI" sz="2800"/>
              <a:t>Občinstvo zavedeno z lepoto umetnosti</a:t>
            </a:r>
          </a:p>
        </p:txBody>
      </p:sp>
      <p:pic>
        <p:nvPicPr>
          <p:cNvPr id="119815" name="Picture 7" descr="moški1">
            <a:extLst>
              <a:ext uri="{FF2B5EF4-FFF2-40B4-BE49-F238E27FC236}">
                <a16:creationId xmlns:a16="http://schemas.microsoft.com/office/drawing/2014/main" id="{E80E4244-4BA8-4BD8-BB81-6736D0DF49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65388"/>
            <a:ext cx="45720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9172C03D-138E-4FA9-A8A0-4AD853F41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PLESI 20. IN 21. STOLETJA</a:t>
            </a:r>
            <a:endParaRPr lang="en-US" altLang="sl-SI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E613B4F-9C01-4374-8141-3995AE51C2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/>
              <a:t>Balet</a:t>
            </a:r>
          </a:p>
          <a:p>
            <a:r>
              <a:rPr lang="sl-SI" altLang="sl-SI" sz="2400"/>
              <a:t>Blues</a:t>
            </a:r>
          </a:p>
          <a:p>
            <a:r>
              <a:rPr lang="sl-SI" altLang="sl-SI" sz="2400"/>
              <a:t>Boogie woogie</a:t>
            </a:r>
          </a:p>
          <a:p>
            <a:r>
              <a:rPr lang="sl-SI" altLang="sl-SI" sz="2400"/>
              <a:t>Break dance</a:t>
            </a:r>
          </a:p>
          <a:p>
            <a:r>
              <a:rPr lang="sl-SI" altLang="sl-SI" sz="2400"/>
              <a:t>Čačača</a:t>
            </a:r>
          </a:p>
          <a:p>
            <a:r>
              <a:rPr lang="sl-SI" altLang="sl-SI" sz="2400"/>
              <a:t>Četvorka</a:t>
            </a:r>
          </a:p>
          <a:p>
            <a:r>
              <a:rPr lang="sl-SI" altLang="sl-SI" sz="2400"/>
              <a:t>Electric boogie</a:t>
            </a:r>
          </a:p>
          <a:p>
            <a:r>
              <a:rPr lang="sl-SI" altLang="sl-SI" sz="2400"/>
              <a:t>Folkstrot</a:t>
            </a:r>
          </a:p>
          <a:p>
            <a:r>
              <a:rPr lang="sl-SI" altLang="sl-SI" sz="2400"/>
              <a:t>Flamenko</a:t>
            </a:r>
          </a:p>
          <a:p>
            <a:r>
              <a:rPr lang="sl-SI" altLang="sl-SI" sz="2400"/>
              <a:t>valček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l-SI" sz="2400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522FA4FD-F512-43F1-B572-C05289753C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400"/>
              <a:t>Hip hop</a:t>
            </a:r>
          </a:p>
          <a:p>
            <a:r>
              <a:rPr lang="sl-SI" altLang="sl-SI" sz="2400"/>
              <a:t>Jazz balet</a:t>
            </a:r>
          </a:p>
          <a:p>
            <a:r>
              <a:rPr lang="sl-SI" altLang="sl-SI" sz="2400"/>
              <a:t>Latino</a:t>
            </a:r>
          </a:p>
          <a:p>
            <a:r>
              <a:rPr lang="sl-SI" altLang="sl-SI" sz="2400"/>
              <a:t>Polka</a:t>
            </a:r>
          </a:p>
          <a:p>
            <a:r>
              <a:rPr lang="sl-SI" altLang="sl-SI" sz="2400"/>
              <a:t>Quickstep</a:t>
            </a:r>
          </a:p>
          <a:p>
            <a:r>
              <a:rPr lang="sl-SI" altLang="sl-SI" sz="2400"/>
              <a:t>Rock’n’roll</a:t>
            </a:r>
          </a:p>
          <a:p>
            <a:r>
              <a:rPr lang="sl-SI" altLang="sl-SI" sz="2400"/>
              <a:t>Rumba</a:t>
            </a:r>
          </a:p>
          <a:p>
            <a:r>
              <a:rPr lang="sl-SI" altLang="sl-SI" sz="2400"/>
              <a:t>Salsa</a:t>
            </a:r>
          </a:p>
          <a:p>
            <a:r>
              <a:rPr lang="sl-SI" altLang="sl-SI" sz="2400"/>
              <a:t>Samba</a:t>
            </a:r>
          </a:p>
          <a:p>
            <a:r>
              <a:rPr lang="sl-SI" altLang="sl-SI" sz="2400"/>
              <a:t>Tango </a:t>
            </a:r>
            <a:endParaRPr lang="en-US" altLang="sl-SI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A306D1B-0BD6-49B0-9A82-1269B077D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ORTIENTALSKI PLES</a:t>
            </a:r>
            <a:endParaRPr lang="en-US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B5BC6C6-A04C-441F-8868-BA6C4C7804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Je ples severnoafriških držav in Arabskega polotoka</a:t>
            </a:r>
          </a:p>
          <a:p>
            <a:r>
              <a:rPr lang="sl-SI" altLang="sl-SI" sz="2800"/>
              <a:t>Prevladejejo gibi medeničnega dela</a:t>
            </a:r>
          </a:p>
          <a:p>
            <a:r>
              <a:rPr lang="sl-SI" altLang="sl-SI" sz="2800"/>
              <a:t>Preko 1000 let stari gibi</a:t>
            </a:r>
          </a:p>
          <a:p>
            <a:endParaRPr lang="en-US" altLang="sl-SI" sz="2800"/>
          </a:p>
        </p:txBody>
      </p:sp>
      <p:pic>
        <p:nvPicPr>
          <p:cNvPr id="7173" name="Picture 5" descr="orient1">
            <a:extLst>
              <a:ext uri="{FF2B5EF4-FFF2-40B4-BE49-F238E27FC236}">
                <a16:creationId xmlns:a16="http://schemas.microsoft.com/office/drawing/2014/main" id="{46426A11-D898-47DE-8273-EB703769B2E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788" y="1600200"/>
            <a:ext cx="301625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732</Words>
  <Application>Microsoft Office PowerPoint</Application>
  <PresentationFormat>On-screen Show (4:3)</PresentationFormat>
  <Paragraphs>130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Wingdings</vt:lpstr>
      <vt:lpstr>Ripple</vt:lpstr>
      <vt:lpstr>Chart</vt:lpstr>
      <vt:lpstr>PLES KOT ODRAZ  DRUŽBE</vt:lpstr>
      <vt:lpstr>PLES DANES</vt:lpstr>
      <vt:lpstr>PLES NEKOČ</vt:lpstr>
      <vt:lpstr>RITUAL IN UMETNOST PLESA</vt:lpstr>
      <vt:lpstr>MARGINALIZACIJA PLESA</vt:lpstr>
      <vt:lpstr>RACIONALNI IN IRACIONALNI VIDIKI PLESA</vt:lpstr>
      <vt:lpstr>PLES KOT OPIS SOCIALNIH VREDNOT</vt:lpstr>
      <vt:lpstr>PLESI 20. IN 21. STOLETJA</vt:lpstr>
      <vt:lpstr>ORTIENTALSKI PLES</vt:lpstr>
      <vt:lpstr>UPORABA...</vt:lpstr>
      <vt:lpstr>PowerPoint Presentation</vt:lpstr>
      <vt:lpstr>HIP HOP</vt:lpstr>
      <vt:lpstr>ZAJEMA...</vt:lpstr>
      <vt:lpstr>LATINO AMERIŠKI PLESI</vt:lpstr>
      <vt:lpstr>TANGO</vt:lpstr>
      <vt:lpstr>PowerPoint Presentation</vt:lpstr>
      <vt:lpstr>BALET</vt:lpstr>
      <vt:lpstr>PowerPoint Presentation</vt:lpstr>
      <vt:lpstr>AFRIŠKI PLESI</vt:lpstr>
      <vt:lpstr>PowerPoint Presentation</vt:lpstr>
      <vt:lpstr>KLUBSKI 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2019-06-03T09:10:24Z</dcterms:created>
  <dcterms:modified xsi:type="dcterms:W3CDTF">2019-06-03T09:10:24Z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