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sldIdLst>
    <p:sldId id="256" r:id="rId2"/>
    <p:sldId id="257" r:id="rId3"/>
    <p:sldId id="265" r:id="rId4"/>
    <p:sldId id="258" r:id="rId5"/>
    <p:sldId id="259" r:id="rId6"/>
    <p:sldId id="261" r:id="rId7"/>
    <p:sldId id="260" r:id="rId8"/>
    <p:sldId id="262" r:id="rId9"/>
    <p:sldId id="263" r:id="rId10"/>
    <p:sldId id="264" r:id="rId11"/>
    <p:sldId id="266"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71CC6C53-228B-4752-8737-5EB91B2D8DD7}"/>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52932B3C-E775-4581-8D02-5CC656D91D06}"/>
              </a:ext>
            </a:extLst>
          </p:cNvPr>
          <p:cNvSpPr>
            <a:spLocks noGrp="1"/>
          </p:cNvSpPr>
          <p:nvPr>
            <p:ph type="dt" sz="half" idx="10"/>
          </p:nvPr>
        </p:nvSpPr>
        <p:spPr/>
        <p:txBody>
          <a:bodyPr/>
          <a:lstStyle>
            <a:lvl1pPr>
              <a:defRPr/>
            </a:lvl1pPr>
          </a:lstStyle>
          <a:p>
            <a:pPr>
              <a:defRPr/>
            </a:pPr>
            <a:fld id="{0EB87715-1CC5-4F5B-9B56-FBD38F62E468}" type="datetimeFigureOut">
              <a:rPr lang="sl-SI"/>
              <a:pPr>
                <a:defRPr/>
              </a:pPr>
              <a:t>3. 06. 2019</a:t>
            </a:fld>
            <a:endParaRPr lang="sl-SI"/>
          </a:p>
        </p:txBody>
      </p:sp>
      <p:sp>
        <p:nvSpPr>
          <p:cNvPr id="6" name="Footer Placeholder 1">
            <a:extLst>
              <a:ext uri="{FF2B5EF4-FFF2-40B4-BE49-F238E27FC236}">
                <a16:creationId xmlns:a16="http://schemas.microsoft.com/office/drawing/2014/main" id="{5F4B4ECE-20CF-4B21-825A-10034946AB7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4">
            <a:extLst>
              <a:ext uri="{FF2B5EF4-FFF2-40B4-BE49-F238E27FC236}">
                <a16:creationId xmlns:a16="http://schemas.microsoft.com/office/drawing/2014/main" id="{17522EF7-1A5B-4756-A34D-F5B8D44EDC81}"/>
              </a:ext>
            </a:extLst>
          </p:cNvPr>
          <p:cNvSpPr>
            <a:spLocks noGrp="1"/>
          </p:cNvSpPr>
          <p:nvPr>
            <p:ph type="sldNum" sz="quarter" idx="12"/>
          </p:nvPr>
        </p:nvSpPr>
        <p:spPr>
          <a:xfrm>
            <a:off x="8229600" y="6473825"/>
            <a:ext cx="758825" cy="247650"/>
          </a:xfrm>
        </p:spPr>
        <p:txBody>
          <a:bodyPr/>
          <a:lstStyle>
            <a:lvl1pPr>
              <a:defRPr/>
            </a:lvl1pPr>
          </a:lstStyle>
          <a:p>
            <a:fld id="{1A5D1004-4CF1-4334-B8A3-9653606A34BD}" type="slidenum">
              <a:rPr lang="sl-SI" altLang="sl-SI"/>
              <a:pPr/>
              <a:t>‹#›</a:t>
            </a:fld>
            <a:endParaRPr lang="sl-SI" altLang="sl-SI"/>
          </a:p>
        </p:txBody>
      </p:sp>
    </p:spTree>
    <p:extLst>
      <p:ext uri="{BB962C8B-B14F-4D97-AF65-F5344CB8AC3E}">
        <p14:creationId xmlns:p14="http://schemas.microsoft.com/office/powerpoint/2010/main" val="3004094712"/>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59326776-B153-4C83-8B4A-695914D1F365}"/>
              </a:ext>
            </a:extLst>
          </p:cNvPr>
          <p:cNvSpPr>
            <a:spLocks noGrp="1"/>
          </p:cNvSpPr>
          <p:nvPr>
            <p:ph type="dt" sz="half" idx="10"/>
          </p:nvPr>
        </p:nvSpPr>
        <p:spPr/>
        <p:txBody>
          <a:bodyPr/>
          <a:lstStyle>
            <a:lvl1pPr>
              <a:defRPr/>
            </a:lvl1pPr>
          </a:lstStyle>
          <a:p>
            <a:pPr>
              <a:defRPr/>
            </a:pPr>
            <a:fld id="{5C710411-57A1-42ED-AFE0-9BF107D3BF0E}" type="datetimeFigureOut">
              <a:rPr lang="sl-SI"/>
              <a:pPr>
                <a:defRPr/>
              </a:pPr>
              <a:t>3. 06. 2019</a:t>
            </a:fld>
            <a:endParaRPr lang="sl-SI"/>
          </a:p>
        </p:txBody>
      </p:sp>
      <p:sp>
        <p:nvSpPr>
          <p:cNvPr id="5" name="Footer Placeholder 27">
            <a:extLst>
              <a:ext uri="{FF2B5EF4-FFF2-40B4-BE49-F238E27FC236}">
                <a16:creationId xmlns:a16="http://schemas.microsoft.com/office/drawing/2014/main" id="{2D63C1C8-7C35-4AC7-96AF-E78CC9A1E746}"/>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4">
            <a:extLst>
              <a:ext uri="{FF2B5EF4-FFF2-40B4-BE49-F238E27FC236}">
                <a16:creationId xmlns:a16="http://schemas.microsoft.com/office/drawing/2014/main" id="{4A58D1BF-AD23-4371-A71C-9A2322C4A83A}"/>
              </a:ext>
            </a:extLst>
          </p:cNvPr>
          <p:cNvSpPr>
            <a:spLocks noGrp="1"/>
          </p:cNvSpPr>
          <p:nvPr>
            <p:ph type="sldNum" sz="quarter" idx="12"/>
          </p:nvPr>
        </p:nvSpPr>
        <p:spPr/>
        <p:txBody>
          <a:bodyPr/>
          <a:lstStyle>
            <a:lvl1pPr>
              <a:defRPr/>
            </a:lvl1pPr>
          </a:lstStyle>
          <a:p>
            <a:fld id="{B837A45D-E841-440F-8623-D8D2D7D1567E}" type="slidenum">
              <a:rPr lang="sl-SI" altLang="sl-SI"/>
              <a:pPr/>
              <a:t>‹#›</a:t>
            </a:fld>
            <a:endParaRPr lang="sl-SI" altLang="sl-SI"/>
          </a:p>
        </p:txBody>
      </p:sp>
    </p:spTree>
    <p:extLst>
      <p:ext uri="{BB962C8B-B14F-4D97-AF65-F5344CB8AC3E}">
        <p14:creationId xmlns:p14="http://schemas.microsoft.com/office/powerpoint/2010/main" val="1356534554"/>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52678-9624-4F1C-9C98-0F6F88C6A19A}"/>
              </a:ext>
            </a:extLst>
          </p:cNvPr>
          <p:cNvSpPr>
            <a:spLocks noGrp="1"/>
          </p:cNvSpPr>
          <p:nvPr>
            <p:ph type="dt" sz="half" idx="10"/>
          </p:nvPr>
        </p:nvSpPr>
        <p:spPr/>
        <p:txBody>
          <a:bodyPr/>
          <a:lstStyle>
            <a:lvl1pPr>
              <a:defRPr/>
            </a:lvl1pPr>
          </a:lstStyle>
          <a:p>
            <a:pPr>
              <a:defRPr/>
            </a:pPr>
            <a:fld id="{B97BF5EF-FC3C-4825-A89D-627759C2ED16}" type="datetimeFigureOut">
              <a:rPr lang="sl-SI"/>
              <a:pPr>
                <a:defRPr/>
              </a:pPr>
              <a:t>3. 06. 2019</a:t>
            </a:fld>
            <a:endParaRPr lang="sl-SI"/>
          </a:p>
        </p:txBody>
      </p:sp>
      <p:sp>
        <p:nvSpPr>
          <p:cNvPr id="5" name="Footer Placeholder 4">
            <a:extLst>
              <a:ext uri="{FF2B5EF4-FFF2-40B4-BE49-F238E27FC236}">
                <a16:creationId xmlns:a16="http://schemas.microsoft.com/office/drawing/2014/main" id="{99D87AE9-2A91-4AAA-86EB-9C28B11CCBC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C330F217-0145-43BE-86C1-0515E60FE8DC}"/>
              </a:ext>
            </a:extLst>
          </p:cNvPr>
          <p:cNvSpPr>
            <a:spLocks noGrp="1"/>
          </p:cNvSpPr>
          <p:nvPr>
            <p:ph type="sldNum" sz="quarter" idx="12"/>
          </p:nvPr>
        </p:nvSpPr>
        <p:spPr/>
        <p:txBody>
          <a:bodyPr/>
          <a:lstStyle>
            <a:lvl1pPr>
              <a:defRPr/>
            </a:lvl1pPr>
          </a:lstStyle>
          <a:p>
            <a:fld id="{16D75BBA-ECAE-424E-B415-0A9868A4A590}" type="slidenum">
              <a:rPr lang="sl-SI" altLang="sl-SI"/>
              <a:pPr/>
              <a:t>‹#›</a:t>
            </a:fld>
            <a:endParaRPr lang="sl-SI" altLang="sl-SI"/>
          </a:p>
        </p:txBody>
      </p:sp>
    </p:spTree>
    <p:extLst>
      <p:ext uri="{BB962C8B-B14F-4D97-AF65-F5344CB8AC3E}">
        <p14:creationId xmlns:p14="http://schemas.microsoft.com/office/powerpoint/2010/main" val="1672630420"/>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DC0DBC56-35BE-47B0-B5D3-168496A8DD96}"/>
              </a:ext>
            </a:extLst>
          </p:cNvPr>
          <p:cNvSpPr>
            <a:spLocks noGrp="1"/>
          </p:cNvSpPr>
          <p:nvPr>
            <p:ph type="dt" sz="half" idx="10"/>
          </p:nvPr>
        </p:nvSpPr>
        <p:spPr/>
        <p:txBody>
          <a:bodyPr/>
          <a:lstStyle>
            <a:lvl1pPr>
              <a:defRPr/>
            </a:lvl1pPr>
          </a:lstStyle>
          <a:p>
            <a:pPr>
              <a:defRPr/>
            </a:pPr>
            <a:fld id="{4EE51445-9708-40A8-90D1-99356AA5A1BA}" type="datetimeFigureOut">
              <a:rPr lang="sl-SI"/>
              <a:pPr>
                <a:defRPr/>
              </a:pPr>
              <a:t>3. 06. 2019</a:t>
            </a:fld>
            <a:endParaRPr lang="sl-SI"/>
          </a:p>
        </p:txBody>
      </p:sp>
      <p:sp>
        <p:nvSpPr>
          <p:cNvPr id="5" name="Footer Placeholder 18">
            <a:extLst>
              <a:ext uri="{FF2B5EF4-FFF2-40B4-BE49-F238E27FC236}">
                <a16:creationId xmlns:a16="http://schemas.microsoft.com/office/drawing/2014/main" id="{B7CF4DDD-6665-46B5-A825-59E55728D550}"/>
              </a:ext>
            </a:extLst>
          </p:cNvPr>
          <p:cNvSpPr>
            <a:spLocks noGrp="1"/>
          </p:cNvSpPr>
          <p:nvPr>
            <p:ph type="ftr" sz="quarter" idx="11"/>
          </p:nvPr>
        </p:nvSpPr>
        <p:spPr>
          <a:xfrm>
            <a:off x="3581400" y="76200"/>
            <a:ext cx="2895600" cy="288925"/>
          </a:xfrm>
        </p:spPr>
        <p:txBody>
          <a:bodyPr/>
          <a:lstStyle>
            <a:lvl1pPr>
              <a:defRPr/>
            </a:lvl1pPr>
          </a:lstStyle>
          <a:p>
            <a:pPr>
              <a:defRPr/>
            </a:pPr>
            <a:endParaRPr lang="sl-SI"/>
          </a:p>
        </p:txBody>
      </p:sp>
      <p:sp>
        <p:nvSpPr>
          <p:cNvPr id="6" name="Slide Number Placeholder 15">
            <a:extLst>
              <a:ext uri="{FF2B5EF4-FFF2-40B4-BE49-F238E27FC236}">
                <a16:creationId xmlns:a16="http://schemas.microsoft.com/office/drawing/2014/main" id="{9EEFEFFC-2C69-4AFB-9A05-9B57ADFFD9B7}"/>
              </a:ext>
            </a:extLst>
          </p:cNvPr>
          <p:cNvSpPr>
            <a:spLocks noGrp="1"/>
          </p:cNvSpPr>
          <p:nvPr>
            <p:ph type="sldNum" sz="quarter" idx="12"/>
          </p:nvPr>
        </p:nvSpPr>
        <p:spPr>
          <a:xfrm>
            <a:off x="8229600" y="6473825"/>
            <a:ext cx="758825" cy="247650"/>
          </a:xfrm>
        </p:spPr>
        <p:txBody>
          <a:bodyPr/>
          <a:lstStyle>
            <a:lvl1pPr>
              <a:defRPr/>
            </a:lvl1pPr>
          </a:lstStyle>
          <a:p>
            <a:fld id="{14D48531-0695-4203-9EC5-B0D12EA720D5}" type="slidenum">
              <a:rPr lang="sl-SI" altLang="sl-SI"/>
              <a:pPr/>
              <a:t>‹#›</a:t>
            </a:fld>
            <a:endParaRPr lang="sl-SI" altLang="sl-SI"/>
          </a:p>
        </p:txBody>
      </p:sp>
    </p:spTree>
    <p:extLst>
      <p:ext uri="{BB962C8B-B14F-4D97-AF65-F5344CB8AC3E}">
        <p14:creationId xmlns:p14="http://schemas.microsoft.com/office/powerpoint/2010/main" val="44158"/>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6CFAF97B-2A56-4011-98A5-C21FB67AF0DC}"/>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382B4636-9C8A-4F19-8127-E678F7F27F4C}"/>
              </a:ext>
            </a:extLst>
          </p:cNvPr>
          <p:cNvSpPr>
            <a:spLocks noGrp="1"/>
          </p:cNvSpPr>
          <p:nvPr>
            <p:ph type="dt" sz="half" idx="10"/>
          </p:nvPr>
        </p:nvSpPr>
        <p:spPr/>
        <p:txBody>
          <a:bodyPr/>
          <a:lstStyle>
            <a:lvl1pPr>
              <a:defRPr/>
            </a:lvl1pPr>
          </a:lstStyle>
          <a:p>
            <a:pPr>
              <a:defRPr/>
            </a:pPr>
            <a:fld id="{46EADADD-F36E-4810-A8DA-D2AEB97BCDCD}" type="datetimeFigureOut">
              <a:rPr lang="sl-SI"/>
              <a:pPr>
                <a:defRPr/>
              </a:pPr>
              <a:t>3. 06. 2019</a:t>
            </a:fld>
            <a:endParaRPr lang="sl-SI"/>
          </a:p>
        </p:txBody>
      </p:sp>
      <p:sp>
        <p:nvSpPr>
          <p:cNvPr id="7" name="Footer Placeholder 10">
            <a:extLst>
              <a:ext uri="{FF2B5EF4-FFF2-40B4-BE49-F238E27FC236}">
                <a16:creationId xmlns:a16="http://schemas.microsoft.com/office/drawing/2014/main" id="{46A31F3D-4869-4BDE-95CF-C116175B9E9B}"/>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15">
            <a:extLst>
              <a:ext uri="{FF2B5EF4-FFF2-40B4-BE49-F238E27FC236}">
                <a16:creationId xmlns:a16="http://schemas.microsoft.com/office/drawing/2014/main" id="{76184F23-D7D0-49BF-BD63-F9DE1161A31B}"/>
              </a:ext>
            </a:extLst>
          </p:cNvPr>
          <p:cNvSpPr>
            <a:spLocks noGrp="1"/>
          </p:cNvSpPr>
          <p:nvPr>
            <p:ph type="sldNum" sz="quarter" idx="12"/>
          </p:nvPr>
        </p:nvSpPr>
        <p:spPr/>
        <p:txBody>
          <a:bodyPr/>
          <a:lstStyle>
            <a:lvl1pPr>
              <a:defRPr/>
            </a:lvl1pPr>
          </a:lstStyle>
          <a:p>
            <a:fld id="{4DC6B0E4-C4F2-49B0-AF5C-32A63C82C836}" type="slidenum">
              <a:rPr lang="sl-SI" altLang="sl-SI"/>
              <a:pPr/>
              <a:t>‹#›</a:t>
            </a:fld>
            <a:endParaRPr lang="sl-SI" altLang="sl-SI"/>
          </a:p>
        </p:txBody>
      </p:sp>
    </p:spTree>
    <p:extLst>
      <p:ext uri="{BB962C8B-B14F-4D97-AF65-F5344CB8AC3E}">
        <p14:creationId xmlns:p14="http://schemas.microsoft.com/office/powerpoint/2010/main" val="193970480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0CD261AD-AB8B-40BB-9F28-3629D5FA981B}"/>
              </a:ext>
            </a:extLst>
          </p:cNvPr>
          <p:cNvSpPr>
            <a:spLocks noGrp="1"/>
          </p:cNvSpPr>
          <p:nvPr>
            <p:ph type="dt" sz="half" idx="10"/>
          </p:nvPr>
        </p:nvSpPr>
        <p:spPr/>
        <p:txBody>
          <a:bodyPr/>
          <a:lstStyle>
            <a:lvl1pPr>
              <a:defRPr/>
            </a:lvl1pPr>
          </a:lstStyle>
          <a:p>
            <a:pPr>
              <a:defRPr/>
            </a:pPr>
            <a:fld id="{DC1787E7-CB8E-4B7E-8FE8-A57B478DC5A0}" type="datetimeFigureOut">
              <a:rPr lang="sl-SI"/>
              <a:pPr>
                <a:defRPr/>
              </a:pPr>
              <a:t>3. 06. 2019</a:t>
            </a:fld>
            <a:endParaRPr lang="sl-SI"/>
          </a:p>
        </p:txBody>
      </p:sp>
      <p:sp>
        <p:nvSpPr>
          <p:cNvPr id="6" name="Footer Placeholder 27">
            <a:extLst>
              <a:ext uri="{FF2B5EF4-FFF2-40B4-BE49-F238E27FC236}">
                <a16:creationId xmlns:a16="http://schemas.microsoft.com/office/drawing/2014/main" id="{8189C71E-801C-4954-9597-824E45739149}"/>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4">
            <a:extLst>
              <a:ext uri="{FF2B5EF4-FFF2-40B4-BE49-F238E27FC236}">
                <a16:creationId xmlns:a16="http://schemas.microsoft.com/office/drawing/2014/main" id="{51765237-EF14-40D9-8F99-88081CFCE64C}"/>
              </a:ext>
            </a:extLst>
          </p:cNvPr>
          <p:cNvSpPr>
            <a:spLocks noGrp="1"/>
          </p:cNvSpPr>
          <p:nvPr>
            <p:ph type="sldNum" sz="quarter" idx="12"/>
          </p:nvPr>
        </p:nvSpPr>
        <p:spPr/>
        <p:txBody>
          <a:bodyPr/>
          <a:lstStyle>
            <a:lvl1pPr>
              <a:defRPr/>
            </a:lvl1pPr>
          </a:lstStyle>
          <a:p>
            <a:fld id="{61EFA489-94E3-455F-938B-07F265B8122A}" type="slidenum">
              <a:rPr lang="sl-SI" altLang="sl-SI"/>
              <a:pPr/>
              <a:t>‹#›</a:t>
            </a:fld>
            <a:endParaRPr lang="sl-SI" altLang="sl-SI"/>
          </a:p>
        </p:txBody>
      </p:sp>
    </p:spTree>
    <p:extLst>
      <p:ext uri="{BB962C8B-B14F-4D97-AF65-F5344CB8AC3E}">
        <p14:creationId xmlns:p14="http://schemas.microsoft.com/office/powerpoint/2010/main" val="3641819440"/>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43DF874D-4FA3-4D57-8F80-088F6F508AF3}"/>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B8DB912C-88D3-4E6C-9047-EC921AF31563}"/>
              </a:ext>
            </a:extLst>
          </p:cNvPr>
          <p:cNvSpPr>
            <a:spLocks noGrp="1"/>
          </p:cNvSpPr>
          <p:nvPr>
            <p:ph type="dt" sz="half" idx="10"/>
          </p:nvPr>
        </p:nvSpPr>
        <p:spPr/>
        <p:txBody>
          <a:bodyPr/>
          <a:lstStyle>
            <a:lvl1pPr>
              <a:defRPr/>
            </a:lvl1pPr>
          </a:lstStyle>
          <a:p>
            <a:pPr>
              <a:defRPr/>
            </a:pPr>
            <a:fld id="{695ECF18-3E69-49C8-9B9A-EE4CE9DD8486}" type="datetimeFigureOut">
              <a:rPr lang="sl-SI"/>
              <a:pPr>
                <a:defRPr/>
              </a:pPr>
              <a:t>3. 06. 2019</a:t>
            </a:fld>
            <a:endParaRPr lang="sl-SI"/>
          </a:p>
        </p:txBody>
      </p:sp>
      <p:sp>
        <p:nvSpPr>
          <p:cNvPr id="9" name="Footer Placeholder 5">
            <a:extLst>
              <a:ext uri="{FF2B5EF4-FFF2-40B4-BE49-F238E27FC236}">
                <a16:creationId xmlns:a16="http://schemas.microsoft.com/office/drawing/2014/main" id="{33493EC6-1435-41FA-A081-34F7ED35B1BC}"/>
              </a:ext>
            </a:extLst>
          </p:cNvPr>
          <p:cNvSpPr>
            <a:spLocks noGrp="1"/>
          </p:cNvSpPr>
          <p:nvPr>
            <p:ph type="ftr" sz="quarter" idx="11"/>
          </p:nvPr>
        </p:nvSpPr>
        <p:spPr/>
        <p:txBody>
          <a:bodyPr/>
          <a:lstStyle>
            <a:lvl1pPr>
              <a:defRPr/>
            </a:lvl1pPr>
          </a:lstStyle>
          <a:p>
            <a:pPr>
              <a:defRPr/>
            </a:pPr>
            <a:endParaRPr lang="sl-SI"/>
          </a:p>
        </p:txBody>
      </p:sp>
      <p:sp>
        <p:nvSpPr>
          <p:cNvPr id="10" name="Slide Number Placeholder 6">
            <a:extLst>
              <a:ext uri="{FF2B5EF4-FFF2-40B4-BE49-F238E27FC236}">
                <a16:creationId xmlns:a16="http://schemas.microsoft.com/office/drawing/2014/main" id="{B130C457-7EEF-4B27-BB5B-C516DD26DBB5}"/>
              </a:ext>
            </a:extLst>
          </p:cNvPr>
          <p:cNvSpPr>
            <a:spLocks noGrp="1"/>
          </p:cNvSpPr>
          <p:nvPr>
            <p:ph type="sldNum" sz="quarter" idx="12"/>
          </p:nvPr>
        </p:nvSpPr>
        <p:spPr>
          <a:xfrm>
            <a:off x="8229600" y="6477000"/>
            <a:ext cx="762000" cy="247650"/>
          </a:xfrm>
        </p:spPr>
        <p:txBody>
          <a:bodyPr/>
          <a:lstStyle>
            <a:lvl1pPr>
              <a:defRPr/>
            </a:lvl1pPr>
          </a:lstStyle>
          <a:p>
            <a:fld id="{0A90A52F-62AC-4138-B29A-98390CA0392E}" type="slidenum">
              <a:rPr lang="sl-SI" altLang="sl-SI"/>
              <a:pPr/>
              <a:t>‹#›</a:t>
            </a:fld>
            <a:endParaRPr lang="sl-SI" altLang="sl-SI"/>
          </a:p>
        </p:txBody>
      </p:sp>
    </p:spTree>
    <p:extLst>
      <p:ext uri="{BB962C8B-B14F-4D97-AF65-F5344CB8AC3E}">
        <p14:creationId xmlns:p14="http://schemas.microsoft.com/office/powerpoint/2010/main" val="157771097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E631B166-44D2-4D8F-8C1D-6DBFAC3E6FC2}"/>
              </a:ext>
            </a:extLst>
          </p:cNvPr>
          <p:cNvSpPr>
            <a:spLocks noGrp="1"/>
          </p:cNvSpPr>
          <p:nvPr>
            <p:ph type="dt" sz="half" idx="10"/>
          </p:nvPr>
        </p:nvSpPr>
        <p:spPr/>
        <p:txBody>
          <a:bodyPr/>
          <a:lstStyle>
            <a:lvl1pPr>
              <a:defRPr/>
            </a:lvl1pPr>
          </a:lstStyle>
          <a:p>
            <a:pPr>
              <a:defRPr/>
            </a:pPr>
            <a:fld id="{0209D360-6924-466F-9554-217C699D68C9}" type="datetimeFigureOut">
              <a:rPr lang="sl-SI"/>
              <a:pPr>
                <a:defRPr/>
              </a:pPr>
              <a:t>3. 06. 2019</a:t>
            </a:fld>
            <a:endParaRPr lang="sl-SI"/>
          </a:p>
        </p:txBody>
      </p:sp>
      <p:sp>
        <p:nvSpPr>
          <p:cNvPr id="4" name="Footer Placeholder 27">
            <a:extLst>
              <a:ext uri="{FF2B5EF4-FFF2-40B4-BE49-F238E27FC236}">
                <a16:creationId xmlns:a16="http://schemas.microsoft.com/office/drawing/2014/main" id="{85BE69C9-5D9A-4F3D-87C6-BE7445E9D226}"/>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4">
            <a:extLst>
              <a:ext uri="{FF2B5EF4-FFF2-40B4-BE49-F238E27FC236}">
                <a16:creationId xmlns:a16="http://schemas.microsoft.com/office/drawing/2014/main" id="{D0CD1E7A-13AB-4BB7-B8CE-034D00D6D46A}"/>
              </a:ext>
            </a:extLst>
          </p:cNvPr>
          <p:cNvSpPr>
            <a:spLocks noGrp="1"/>
          </p:cNvSpPr>
          <p:nvPr>
            <p:ph type="sldNum" sz="quarter" idx="12"/>
          </p:nvPr>
        </p:nvSpPr>
        <p:spPr/>
        <p:txBody>
          <a:bodyPr/>
          <a:lstStyle>
            <a:lvl1pPr>
              <a:defRPr/>
            </a:lvl1pPr>
          </a:lstStyle>
          <a:p>
            <a:fld id="{857623F3-1F5B-4688-A0A5-421D1C72FBBA}" type="slidenum">
              <a:rPr lang="sl-SI" altLang="sl-SI"/>
              <a:pPr/>
              <a:t>‹#›</a:t>
            </a:fld>
            <a:endParaRPr lang="sl-SI" altLang="sl-SI"/>
          </a:p>
        </p:txBody>
      </p:sp>
    </p:spTree>
    <p:extLst>
      <p:ext uri="{BB962C8B-B14F-4D97-AF65-F5344CB8AC3E}">
        <p14:creationId xmlns:p14="http://schemas.microsoft.com/office/powerpoint/2010/main" val="3966181981"/>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8180A7DE-5FF7-4DA6-87DA-92DC44A7CDD4}"/>
              </a:ext>
            </a:extLst>
          </p:cNvPr>
          <p:cNvSpPr>
            <a:spLocks noGrp="1"/>
          </p:cNvSpPr>
          <p:nvPr>
            <p:ph type="dt" sz="half" idx="10"/>
          </p:nvPr>
        </p:nvSpPr>
        <p:spPr/>
        <p:txBody>
          <a:bodyPr/>
          <a:lstStyle>
            <a:lvl1pPr>
              <a:defRPr/>
            </a:lvl1pPr>
          </a:lstStyle>
          <a:p>
            <a:pPr>
              <a:defRPr/>
            </a:pPr>
            <a:fld id="{341F2B2E-2368-4B38-9EDB-A59F7972D398}" type="datetimeFigureOut">
              <a:rPr lang="sl-SI"/>
              <a:pPr>
                <a:defRPr/>
              </a:pPr>
              <a:t>3. 06. 2019</a:t>
            </a:fld>
            <a:endParaRPr lang="sl-SI"/>
          </a:p>
        </p:txBody>
      </p:sp>
      <p:sp>
        <p:nvSpPr>
          <p:cNvPr id="3" name="Footer Placeholder 23">
            <a:extLst>
              <a:ext uri="{FF2B5EF4-FFF2-40B4-BE49-F238E27FC236}">
                <a16:creationId xmlns:a16="http://schemas.microsoft.com/office/drawing/2014/main" id="{883DAAD9-889C-46DD-9B8B-12E4991802D9}"/>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6">
            <a:extLst>
              <a:ext uri="{FF2B5EF4-FFF2-40B4-BE49-F238E27FC236}">
                <a16:creationId xmlns:a16="http://schemas.microsoft.com/office/drawing/2014/main" id="{5AA74EE9-18BD-49B8-A172-9093A7F12AC9}"/>
              </a:ext>
            </a:extLst>
          </p:cNvPr>
          <p:cNvSpPr>
            <a:spLocks noGrp="1"/>
          </p:cNvSpPr>
          <p:nvPr>
            <p:ph type="sldNum" sz="quarter" idx="12"/>
          </p:nvPr>
        </p:nvSpPr>
        <p:spPr/>
        <p:txBody>
          <a:bodyPr/>
          <a:lstStyle>
            <a:lvl1pPr>
              <a:defRPr/>
            </a:lvl1pPr>
          </a:lstStyle>
          <a:p>
            <a:fld id="{58A25926-FE50-4FFD-BB7F-C395A48E5044}" type="slidenum">
              <a:rPr lang="sl-SI" altLang="sl-SI"/>
              <a:pPr/>
              <a:t>‹#›</a:t>
            </a:fld>
            <a:endParaRPr lang="sl-SI" altLang="sl-SI"/>
          </a:p>
        </p:txBody>
      </p:sp>
    </p:spTree>
    <p:extLst>
      <p:ext uri="{BB962C8B-B14F-4D97-AF65-F5344CB8AC3E}">
        <p14:creationId xmlns:p14="http://schemas.microsoft.com/office/powerpoint/2010/main" val="1732598291"/>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4B78547-2788-4FDC-8395-DAD2C5BCC6B2}"/>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0363AC37-3C1F-46F8-BB05-81D8C643467A}"/>
              </a:ext>
            </a:extLst>
          </p:cNvPr>
          <p:cNvSpPr>
            <a:spLocks noGrp="1"/>
          </p:cNvSpPr>
          <p:nvPr>
            <p:ph type="dt" sz="half" idx="10"/>
          </p:nvPr>
        </p:nvSpPr>
        <p:spPr/>
        <p:txBody>
          <a:bodyPr/>
          <a:lstStyle>
            <a:lvl1pPr>
              <a:defRPr/>
            </a:lvl1pPr>
          </a:lstStyle>
          <a:p>
            <a:pPr>
              <a:defRPr/>
            </a:pPr>
            <a:fld id="{1766CCDD-BAD3-41DB-B1FD-BF843816501D}" type="datetimeFigureOut">
              <a:rPr lang="sl-SI"/>
              <a:pPr>
                <a:defRPr/>
              </a:pPr>
              <a:t>3. 06. 2019</a:t>
            </a:fld>
            <a:endParaRPr lang="sl-SI"/>
          </a:p>
        </p:txBody>
      </p:sp>
      <p:sp>
        <p:nvSpPr>
          <p:cNvPr id="7" name="Footer Placeholder 28">
            <a:extLst>
              <a:ext uri="{FF2B5EF4-FFF2-40B4-BE49-F238E27FC236}">
                <a16:creationId xmlns:a16="http://schemas.microsoft.com/office/drawing/2014/main" id="{3043260F-FC87-41FA-A5F4-F234C20EAE43}"/>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40FF00D8-8021-45AF-8660-53FA15A907C6}"/>
              </a:ext>
            </a:extLst>
          </p:cNvPr>
          <p:cNvSpPr>
            <a:spLocks noGrp="1"/>
          </p:cNvSpPr>
          <p:nvPr>
            <p:ph type="sldNum" sz="quarter" idx="12"/>
          </p:nvPr>
        </p:nvSpPr>
        <p:spPr/>
        <p:txBody>
          <a:bodyPr/>
          <a:lstStyle>
            <a:lvl1pPr>
              <a:defRPr/>
            </a:lvl1pPr>
          </a:lstStyle>
          <a:p>
            <a:fld id="{C1EC4779-9C0C-4ECD-B32A-38D90E1780D0}" type="slidenum">
              <a:rPr lang="sl-SI" altLang="sl-SI"/>
              <a:pPr/>
              <a:t>‹#›</a:t>
            </a:fld>
            <a:endParaRPr lang="sl-SI" altLang="sl-SI"/>
          </a:p>
        </p:txBody>
      </p:sp>
    </p:spTree>
    <p:extLst>
      <p:ext uri="{BB962C8B-B14F-4D97-AF65-F5344CB8AC3E}">
        <p14:creationId xmlns:p14="http://schemas.microsoft.com/office/powerpoint/2010/main" val="3833065162"/>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096F8E72-B70A-4011-A088-482A3FC6D703}"/>
              </a:ext>
            </a:extLst>
          </p:cNvPr>
          <p:cNvSpPr>
            <a:spLocks noGrp="1"/>
          </p:cNvSpPr>
          <p:nvPr>
            <p:ph type="dt" sz="half" idx="10"/>
          </p:nvPr>
        </p:nvSpPr>
        <p:spPr/>
        <p:txBody>
          <a:bodyPr/>
          <a:lstStyle>
            <a:lvl1pPr>
              <a:defRPr/>
            </a:lvl1pPr>
          </a:lstStyle>
          <a:p>
            <a:pPr>
              <a:defRPr/>
            </a:pPr>
            <a:fld id="{75E33DB6-BA10-4269-9DEE-01781C01335C}" type="datetimeFigureOut">
              <a:rPr lang="sl-SI"/>
              <a:pPr>
                <a:defRPr/>
              </a:pPr>
              <a:t>3. 06. 2019</a:t>
            </a:fld>
            <a:endParaRPr lang="sl-SI"/>
          </a:p>
        </p:txBody>
      </p:sp>
      <p:sp>
        <p:nvSpPr>
          <p:cNvPr id="6" name="Footer Placeholder 4">
            <a:extLst>
              <a:ext uri="{FF2B5EF4-FFF2-40B4-BE49-F238E27FC236}">
                <a16:creationId xmlns:a16="http://schemas.microsoft.com/office/drawing/2014/main" id="{EF84C905-6AE7-4FC8-B45C-32EFAAC66915}"/>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30">
            <a:extLst>
              <a:ext uri="{FF2B5EF4-FFF2-40B4-BE49-F238E27FC236}">
                <a16:creationId xmlns:a16="http://schemas.microsoft.com/office/drawing/2014/main" id="{D01448EB-6E85-46B6-8CB8-FFE1D5F5F660}"/>
              </a:ext>
            </a:extLst>
          </p:cNvPr>
          <p:cNvSpPr>
            <a:spLocks noGrp="1"/>
          </p:cNvSpPr>
          <p:nvPr>
            <p:ph type="sldNum" sz="quarter" idx="12"/>
          </p:nvPr>
        </p:nvSpPr>
        <p:spPr/>
        <p:txBody>
          <a:bodyPr/>
          <a:lstStyle>
            <a:lvl1pPr>
              <a:defRPr/>
            </a:lvl1pPr>
          </a:lstStyle>
          <a:p>
            <a:fld id="{89BDA731-36BE-447A-98A6-49D86F39F07B}" type="slidenum">
              <a:rPr lang="sl-SI" altLang="sl-SI"/>
              <a:pPr/>
              <a:t>‹#›</a:t>
            </a:fld>
            <a:endParaRPr lang="sl-SI" altLang="sl-SI"/>
          </a:p>
        </p:txBody>
      </p:sp>
    </p:spTree>
    <p:extLst>
      <p:ext uri="{BB962C8B-B14F-4D97-AF65-F5344CB8AC3E}">
        <p14:creationId xmlns:p14="http://schemas.microsoft.com/office/powerpoint/2010/main" val="835133130"/>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0DACFE7A-9541-4854-A66E-7454C9484457}"/>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a:extLst>
              <a:ext uri="{FF2B5EF4-FFF2-40B4-BE49-F238E27FC236}">
                <a16:creationId xmlns:a16="http://schemas.microsoft.com/office/drawing/2014/main" id="{D678089F-9F3B-4E54-B94F-F5200FC400E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1" name="Date Placeholder 10">
            <a:extLst>
              <a:ext uri="{FF2B5EF4-FFF2-40B4-BE49-F238E27FC236}">
                <a16:creationId xmlns:a16="http://schemas.microsoft.com/office/drawing/2014/main" id="{E9770AD9-79DF-48D9-9E85-34D14E10688E}"/>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2FCC17CA-873B-4347-8112-FA87B6874C9D}" type="datetimeFigureOut">
              <a:rPr lang="sl-SI"/>
              <a:pPr>
                <a:defRPr/>
              </a:pPr>
              <a:t>3. 06. 2019</a:t>
            </a:fld>
            <a:endParaRPr lang="sl-SI"/>
          </a:p>
        </p:txBody>
      </p:sp>
      <p:sp>
        <p:nvSpPr>
          <p:cNvPr id="28" name="Footer Placeholder 27">
            <a:extLst>
              <a:ext uri="{FF2B5EF4-FFF2-40B4-BE49-F238E27FC236}">
                <a16:creationId xmlns:a16="http://schemas.microsoft.com/office/drawing/2014/main" id="{E32EE75C-D414-4F16-8F45-2137545A5B9E}"/>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sl-SI"/>
          </a:p>
        </p:txBody>
      </p:sp>
      <p:sp>
        <p:nvSpPr>
          <p:cNvPr id="5" name="Slide Number Placeholder 4">
            <a:extLst>
              <a:ext uri="{FF2B5EF4-FFF2-40B4-BE49-F238E27FC236}">
                <a16:creationId xmlns:a16="http://schemas.microsoft.com/office/drawing/2014/main" id="{AA0CA7AB-B07C-4515-B744-C36A84B9D2F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anose="020B0503020102020204" pitchFamily="34" charset="0"/>
              </a:defRPr>
            </a:lvl1pPr>
          </a:lstStyle>
          <a:p>
            <a:fld id="{D623D8A1-9C8F-4EED-9105-C8C2D9408C93}" type="slidenum">
              <a:rPr lang="sl-SI" altLang="sl-SI"/>
              <a:pPr/>
              <a:t>‹#›</a:t>
            </a:fld>
            <a:endParaRPr lang="sl-SI" altLang="sl-SI"/>
          </a:p>
        </p:txBody>
      </p:sp>
      <p:sp>
        <p:nvSpPr>
          <p:cNvPr id="10" name="Title Placeholder 9">
            <a:extLst>
              <a:ext uri="{FF2B5EF4-FFF2-40B4-BE49-F238E27FC236}">
                <a16:creationId xmlns:a16="http://schemas.microsoft.com/office/drawing/2014/main" id="{F6F85C3F-8C6F-4303-8041-34F3E23E5D86}"/>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0DFB2AB9-C4B7-45CE-B60E-ADF169EB6643}"/>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AD94D2E7-54AB-4277-9DC8-BA5D972311EB}"/>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88" r:id="rId4"/>
    <p:sldLayoutId id="2147483794" r:id="rId5"/>
    <p:sldLayoutId id="2147483789" r:id="rId6"/>
    <p:sldLayoutId id="2147483795" r:id="rId7"/>
    <p:sldLayoutId id="2147483796" r:id="rId8"/>
    <p:sldLayoutId id="2147483797" r:id="rId9"/>
    <p:sldLayoutId id="2147483790" r:id="rId10"/>
    <p:sldLayoutId id="2147483798" r:id="rId11"/>
  </p:sldLayoutIdLst>
  <p:transition>
    <p:wedge/>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8D6C-CB1C-4F68-9459-B7A983B17D30}"/>
              </a:ext>
            </a:extLst>
          </p:cNvPr>
          <p:cNvSpPr>
            <a:spLocks noGrp="1"/>
          </p:cNvSpPr>
          <p:nvPr>
            <p:ph type="ctrTitle"/>
          </p:nvPr>
        </p:nvSpPr>
        <p:spPr>
          <a:xfrm>
            <a:off x="381000" y="857232"/>
            <a:ext cx="8458200" cy="2714644"/>
          </a:xfrm>
        </p:spPr>
        <p:txBody>
          <a:bodyPr/>
          <a:lstStyle/>
          <a:p>
            <a:pPr algn="ctr" fontAlgn="auto">
              <a:spcAft>
                <a:spcPts val="0"/>
              </a:spcAft>
              <a:defRPr/>
            </a:pPr>
            <a:r>
              <a:rPr lang="sl-SI" sz="6000" dirty="0"/>
              <a:t>POSLOVNA KOSILA</a:t>
            </a:r>
          </a:p>
        </p:txBody>
      </p:sp>
      <p:sp>
        <p:nvSpPr>
          <p:cNvPr id="3" name="Subtitle 2">
            <a:extLst>
              <a:ext uri="{FF2B5EF4-FFF2-40B4-BE49-F238E27FC236}">
                <a16:creationId xmlns:a16="http://schemas.microsoft.com/office/drawing/2014/main" id="{34001D01-7575-48AD-8840-9CDA8827E0CE}"/>
              </a:ext>
            </a:extLst>
          </p:cNvPr>
          <p:cNvSpPr>
            <a:spLocks noGrp="1"/>
          </p:cNvSpPr>
          <p:nvPr>
            <p:ph type="subTitle" idx="1"/>
          </p:nvPr>
        </p:nvSpPr>
        <p:spPr>
          <a:xfrm>
            <a:off x="334963" y="5635625"/>
            <a:ext cx="8359775" cy="1004888"/>
          </a:xfrm>
        </p:spPr>
        <p:txBody>
          <a:bodyPr>
            <a:normAutofit/>
          </a:bodyPr>
          <a:lstStyle/>
          <a:p>
            <a:pPr fontAlgn="auto">
              <a:spcAft>
                <a:spcPts val="0"/>
              </a:spcAft>
              <a:buFont typeface="Wingdings 2"/>
              <a:buNone/>
              <a:defRPr/>
            </a:pPr>
            <a:endParaRPr lang="sl-SI" dirty="0"/>
          </a:p>
        </p:txBody>
      </p:sp>
      <p:pic>
        <p:nvPicPr>
          <p:cNvPr id="1026" name="Picture 2">
            <a:extLst>
              <a:ext uri="{FF2B5EF4-FFF2-40B4-BE49-F238E27FC236}">
                <a16:creationId xmlns:a16="http://schemas.microsoft.com/office/drawing/2014/main" id="{1C75985D-1053-4324-8D07-6A39E1F4D5C9}"/>
              </a:ext>
            </a:extLst>
          </p:cNvPr>
          <p:cNvPicPr>
            <a:picLocks noChangeAspect="1" noChangeArrowheads="1"/>
          </p:cNvPicPr>
          <p:nvPr/>
        </p:nvPicPr>
        <p:blipFill>
          <a:blip r:embed="rId2" cstate="print"/>
          <a:srcRect/>
          <a:stretch>
            <a:fillRect/>
          </a:stretch>
        </p:blipFill>
        <p:spPr bwMode="auto">
          <a:xfrm>
            <a:off x="2143108" y="2214554"/>
            <a:ext cx="4357718" cy="2798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4E0E-C572-4DC1-8A4A-AB5014DF3595}"/>
              </a:ext>
            </a:extLst>
          </p:cNvPr>
          <p:cNvSpPr>
            <a:spLocks noGrp="1"/>
          </p:cNvSpPr>
          <p:nvPr>
            <p:ph type="title"/>
          </p:nvPr>
        </p:nvSpPr>
        <p:spPr/>
        <p:txBody>
          <a:bodyPr/>
          <a:lstStyle/>
          <a:p>
            <a:pPr fontAlgn="auto">
              <a:spcAft>
                <a:spcPts val="0"/>
              </a:spcAft>
              <a:defRPr/>
            </a:pPr>
            <a:r>
              <a:rPr lang="sl-SI" dirty="0"/>
              <a:t>zaključek</a:t>
            </a:r>
          </a:p>
        </p:txBody>
      </p:sp>
      <p:sp>
        <p:nvSpPr>
          <p:cNvPr id="3" name="Content Placeholder 2">
            <a:extLst>
              <a:ext uri="{FF2B5EF4-FFF2-40B4-BE49-F238E27FC236}">
                <a16:creationId xmlns:a16="http://schemas.microsoft.com/office/drawing/2014/main" id="{8927B292-302F-4B0F-9ACE-DA3F64C718B3}"/>
              </a:ext>
            </a:extLst>
          </p:cNvPr>
          <p:cNvSpPr>
            <a:spLocks noGrp="1"/>
          </p:cNvSpPr>
          <p:nvPr>
            <p:ph idx="1"/>
          </p:nvPr>
        </p:nvSpPr>
        <p:spPr/>
        <p:txBody>
          <a:bodyPr/>
          <a:lstStyle/>
          <a:p>
            <a:r>
              <a:rPr lang="en-US" altLang="sl-SI"/>
              <a:t>Poslovno kosilo se v svetu razume kot čas za nadaljevanje pogovorov, kot dobro izkoriščen čas. Poslovna kosila zbližujejo poslovne partnerje, in če so pravilno vodena, pripeljejo do še tesnejših stikov ali celo do poslovnega prijateljstva. Seveda pa so lahko učinki tudi nasprotni</a:t>
            </a:r>
            <a:r>
              <a:rPr lang="sl-SI" altLang="sl-SI"/>
              <a:t>, zato se potrudimo, da bodo čim bolj pozitivni.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7D05-A180-482E-897C-58757B330ED9}"/>
              </a:ext>
            </a:extLst>
          </p:cNvPr>
          <p:cNvSpPr>
            <a:spLocks noGrp="1"/>
          </p:cNvSpPr>
          <p:nvPr>
            <p:ph type="title"/>
          </p:nvPr>
        </p:nvSpPr>
        <p:spPr/>
        <p:txBody>
          <a:bodyPr/>
          <a:lstStyle/>
          <a:p>
            <a:pPr fontAlgn="auto">
              <a:spcAft>
                <a:spcPts val="0"/>
              </a:spcAft>
              <a:defRPr/>
            </a:pPr>
            <a:endParaRPr lang="sl-SI"/>
          </a:p>
        </p:txBody>
      </p:sp>
      <p:pic>
        <p:nvPicPr>
          <p:cNvPr id="6146" name="Picture 2">
            <a:extLst>
              <a:ext uri="{FF2B5EF4-FFF2-40B4-BE49-F238E27FC236}">
                <a16:creationId xmlns:a16="http://schemas.microsoft.com/office/drawing/2014/main" id="{E59923CE-AC4C-4981-9BAD-20DF9ACBA9B3}"/>
              </a:ext>
            </a:extLst>
          </p:cNvPr>
          <p:cNvPicPr>
            <a:picLocks noGrp="1" noChangeAspect="1" noChangeArrowheads="1"/>
          </p:cNvPicPr>
          <p:nvPr>
            <p:ph idx="1"/>
          </p:nvPr>
        </p:nvPicPr>
        <p:blipFill>
          <a:blip r:embed="rId2" cstate="print"/>
          <a:srcRect/>
          <a:stretch>
            <a:fillRect/>
          </a:stretch>
        </p:blipFill>
        <p:spPr>
          <a:xfrm>
            <a:off x="1071538" y="1000108"/>
            <a:ext cx="6755168" cy="452596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E503-CBF1-4883-9E12-80AD2CB27193}"/>
              </a:ext>
            </a:extLst>
          </p:cNvPr>
          <p:cNvSpPr>
            <a:spLocks noGrp="1"/>
          </p:cNvSpPr>
          <p:nvPr>
            <p:ph type="title"/>
          </p:nvPr>
        </p:nvSpPr>
        <p:spPr/>
        <p:txBody>
          <a:bodyPr/>
          <a:lstStyle/>
          <a:p>
            <a:pPr fontAlgn="auto">
              <a:spcAft>
                <a:spcPts val="0"/>
              </a:spcAft>
              <a:defRPr/>
            </a:pPr>
            <a:r>
              <a:rPr lang="sl-SI" dirty="0"/>
              <a:t>Poslovno kosilo</a:t>
            </a:r>
          </a:p>
        </p:txBody>
      </p:sp>
      <p:sp>
        <p:nvSpPr>
          <p:cNvPr id="3" name="Content Placeholder 2">
            <a:extLst>
              <a:ext uri="{FF2B5EF4-FFF2-40B4-BE49-F238E27FC236}">
                <a16:creationId xmlns:a16="http://schemas.microsoft.com/office/drawing/2014/main" id="{053F24A5-D1BA-41E5-B705-E7BEED9F8A21}"/>
              </a:ext>
            </a:extLst>
          </p:cNvPr>
          <p:cNvSpPr>
            <a:spLocks noGrp="1"/>
          </p:cNvSpPr>
          <p:nvPr>
            <p:ph idx="1"/>
          </p:nvPr>
        </p:nvSpPr>
        <p:spPr/>
        <p:txBody>
          <a:bodyPr/>
          <a:lstStyle/>
          <a:p>
            <a:r>
              <a:rPr lang="en-US" altLang="sl-SI"/>
              <a:t>Sliši se enostavno, </a:t>
            </a:r>
            <a:r>
              <a:rPr lang="sl-SI" altLang="sl-SI"/>
              <a:t>a </a:t>
            </a:r>
            <a:r>
              <a:rPr lang="en-US" altLang="sl-SI"/>
              <a:t>gre lahko vedno kaj narob</a:t>
            </a:r>
            <a:r>
              <a:rPr lang="sl-SI" altLang="sl-SI"/>
              <a:t>e.</a:t>
            </a:r>
            <a:r>
              <a:rPr lang="en-US" altLang="sl-SI"/>
              <a:t> Zato nekaj nasvetov o tem, kaj se v poslovnem bontonu ne spodobi.</a:t>
            </a:r>
            <a:endParaRPr lang="sl-SI" altLang="sl-SI"/>
          </a:p>
          <a:p>
            <a:endParaRPr lang="sl-SI" altLang="sl-SI"/>
          </a:p>
        </p:txBody>
      </p:sp>
      <p:pic>
        <p:nvPicPr>
          <p:cNvPr id="6" name="Picture 2">
            <a:extLst>
              <a:ext uri="{FF2B5EF4-FFF2-40B4-BE49-F238E27FC236}">
                <a16:creationId xmlns:a16="http://schemas.microsoft.com/office/drawing/2014/main" id="{E3E3126F-8C19-4403-954F-425719063525}"/>
              </a:ext>
            </a:extLst>
          </p:cNvPr>
          <p:cNvPicPr>
            <a:picLocks noChangeAspect="1" noChangeArrowheads="1"/>
          </p:cNvPicPr>
          <p:nvPr/>
        </p:nvPicPr>
        <p:blipFill>
          <a:blip r:embed="rId2" cstate="print"/>
          <a:srcRect/>
          <a:stretch>
            <a:fillRect/>
          </a:stretch>
        </p:blipFill>
        <p:spPr bwMode="auto">
          <a:xfrm>
            <a:off x="1643042" y="3357562"/>
            <a:ext cx="5409252" cy="2726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45EA-338B-44CD-B91B-EE8C0A28D72D}"/>
              </a:ext>
            </a:extLst>
          </p:cNvPr>
          <p:cNvSpPr>
            <a:spLocks noGrp="1"/>
          </p:cNvSpPr>
          <p:nvPr>
            <p:ph type="title"/>
          </p:nvPr>
        </p:nvSpPr>
        <p:spPr/>
        <p:txBody>
          <a:bodyPr/>
          <a:lstStyle/>
          <a:p>
            <a:pPr fontAlgn="auto">
              <a:spcAft>
                <a:spcPts val="0"/>
              </a:spcAft>
              <a:defRPr/>
            </a:pPr>
            <a:r>
              <a:rPr lang="sl-SI" dirty="0"/>
              <a:t>Poslovna kosila</a:t>
            </a:r>
          </a:p>
        </p:txBody>
      </p:sp>
      <p:sp>
        <p:nvSpPr>
          <p:cNvPr id="3" name="Content Placeholder 2">
            <a:extLst>
              <a:ext uri="{FF2B5EF4-FFF2-40B4-BE49-F238E27FC236}">
                <a16:creationId xmlns:a16="http://schemas.microsoft.com/office/drawing/2014/main" id="{97F53D9C-D935-4104-86C3-6BB3D8862877}"/>
              </a:ext>
            </a:extLst>
          </p:cNvPr>
          <p:cNvSpPr>
            <a:spLocks noGrp="1"/>
          </p:cNvSpPr>
          <p:nvPr>
            <p:ph idx="1"/>
          </p:nvPr>
        </p:nvSpPr>
        <p:spPr/>
        <p:txBody>
          <a:bodyPr/>
          <a:lstStyle/>
          <a:p>
            <a:r>
              <a:rPr lang="en-US" altLang="sl-SI"/>
              <a:t>Poslovni obedi so priložnost, ko lahko mnoga različna mnenja približamo drug drugemu, dosežemo dogovor, sklenemo posel. Vendar je potrebno vedeti, katere oblike obnašanja ustvarjajo dobro vzdušje, kako ravnati, da se med obedom dobro počutimo sami in da se dobro počutijo tudi naši gosti</a:t>
            </a:r>
            <a:endParaRPr lang="sl-SI" altLang="sl-SI"/>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64A6-CB42-468C-ADF2-485194A2217E}"/>
              </a:ext>
            </a:extLst>
          </p:cNvPr>
          <p:cNvSpPr>
            <a:spLocks noGrp="1"/>
          </p:cNvSpPr>
          <p:nvPr>
            <p:ph type="title"/>
          </p:nvPr>
        </p:nvSpPr>
        <p:spPr/>
        <p:txBody>
          <a:bodyPr/>
          <a:lstStyle/>
          <a:p>
            <a:pPr fontAlgn="auto">
              <a:spcAft>
                <a:spcPts val="0"/>
              </a:spcAft>
              <a:defRPr/>
            </a:pPr>
            <a:r>
              <a:rPr lang="sl-SI" dirty="0"/>
              <a:t>Neprimerno: zamujanje</a:t>
            </a:r>
          </a:p>
        </p:txBody>
      </p:sp>
      <p:sp>
        <p:nvSpPr>
          <p:cNvPr id="3" name="Content Placeholder 2">
            <a:extLst>
              <a:ext uri="{FF2B5EF4-FFF2-40B4-BE49-F238E27FC236}">
                <a16:creationId xmlns:a16="http://schemas.microsoft.com/office/drawing/2014/main" id="{3BE71BC0-6001-4E61-8168-6E4AD13A0B47}"/>
              </a:ext>
            </a:extLst>
          </p:cNvPr>
          <p:cNvSpPr>
            <a:spLocks noGrp="1"/>
          </p:cNvSpPr>
          <p:nvPr>
            <p:ph idx="1"/>
          </p:nvPr>
        </p:nvSpPr>
        <p:spPr/>
        <p:txBody>
          <a:bodyPr/>
          <a:lstStyle/>
          <a:p>
            <a:r>
              <a:rPr lang="en-US" altLang="sl-SI"/>
              <a:t>Čeprav se na poslovno kosilo odpraviš med delovnikom, si </a:t>
            </a:r>
            <a:r>
              <a:rPr lang="sl-SI" altLang="sl-SI"/>
              <a:t>nikakor </a:t>
            </a:r>
            <a:r>
              <a:rPr lang="en-US" altLang="sl-SI"/>
              <a:t>ne smeš privoščiti zamujanja</a:t>
            </a:r>
            <a:r>
              <a:rPr lang="sl-SI" altLang="sl-SI"/>
              <a:t>.</a:t>
            </a:r>
          </a:p>
          <a:p>
            <a:r>
              <a:rPr lang="en-US" altLang="sl-SI"/>
              <a:t>S tem pokažeš nespoštljiv odnos, kar pa ti ne bo pomagalo pri sklepanju posla, ampak bo kvečjemu otežilo nadaljnje dogovore.</a:t>
            </a:r>
            <a:endParaRPr lang="sl-SI" altLang="sl-SI"/>
          </a:p>
          <a:p>
            <a:endParaRPr lang="sl-SI" altLang="sl-SI"/>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2EAA-5ACD-42C6-937C-3B3B2DB25CF7}"/>
              </a:ext>
            </a:extLst>
          </p:cNvPr>
          <p:cNvSpPr>
            <a:spLocks noGrp="1"/>
          </p:cNvSpPr>
          <p:nvPr>
            <p:ph type="title"/>
          </p:nvPr>
        </p:nvSpPr>
        <p:spPr/>
        <p:txBody>
          <a:bodyPr/>
          <a:lstStyle/>
          <a:p>
            <a:pPr fontAlgn="auto">
              <a:spcAft>
                <a:spcPts val="0"/>
              </a:spcAft>
              <a:defRPr/>
            </a:pPr>
            <a:r>
              <a:rPr lang="sl-SI" dirty="0"/>
              <a:t>Oprava: urejeno</a:t>
            </a:r>
          </a:p>
        </p:txBody>
      </p:sp>
      <p:sp>
        <p:nvSpPr>
          <p:cNvPr id="3" name="Content Placeholder 2">
            <a:extLst>
              <a:ext uri="{FF2B5EF4-FFF2-40B4-BE49-F238E27FC236}">
                <a16:creationId xmlns:a16="http://schemas.microsoft.com/office/drawing/2014/main" id="{116A0769-C948-4FCE-A3B2-C33081755A73}"/>
              </a:ext>
            </a:extLst>
          </p:cNvPr>
          <p:cNvSpPr>
            <a:spLocks noGrp="1"/>
          </p:cNvSpPr>
          <p:nvPr>
            <p:ph idx="1"/>
          </p:nvPr>
        </p:nvSpPr>
        <p:spPr/>
        <p:txBody>
          <a:bodyPr/>
          <a:lstStyle/>
          <a:p>
            <a:r>
              <a:rPr lang="en-US" altLang="sl-SI"/>
              <a:t>V kolikor veš že dan prej, da te čaka poslovno srečanje ob kosilu, se temu primerno tudi bolj svečano obleci</a:t>
            </a:r>
            <a:r>
              <a:rPr lang="sl-SI" altLang="sl-SI"/>
              <a:t>te</a:t>
            </a:r>
            <a:r>
              <a:rPr lang="en-US" altLang="sl-SI"/>
              <a:t>.</a:t>
            </a:r>
            <a:endParaRPr lang="sl-SI" altLang="sl-SI"/>
          </a:p>
          <a:p>
            <a:r>
              <a:rPr lang="en-US" altLang="sl-SI"/>
              <a:t>Posebna toaleta  ni potrebna, saj gre navsezadnje za druženje podnevi, v kolikor pa gre za poslovno večerjo je najbolj primerno, da prideš v večerni toaleti, a brez globokega dekolteja</a:t>
            </a:r>
            <a:r>
              <a:rPr lang="sl-SI" altLang="sl-SI"/>
              <a:t> pri ženskah.</a:t>
            </a:r>
          </a:p>
          <a:p>
            <a:endParaRPr lang="sl-SI" altLang="sl-SI"/>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151-273B-48A9-A26E-94FF5FF7A056}"/>
              </a:ext>
            </a:extLst>
          </p:cNvPr>
          <p:cNvSpPr>
            <a:spLocks noGrp="1"/>
          </p:cNvSpPr>
          <p:nvPr>
            <p:ph type="title"/>
          </p:nvPr>
        </p:nvSpPr>
        <p:spPr/>
        <p:txBody>
          <a:bodyPr/>
          <a:lstStyle/>
          <a:p>
            <a:pPr fontAlgn="auto">
              <a:spcAft>
                <a:spcPts val="0"/>
              </a:spcAft>
              <a:defRPr/>
            </a:pPr>
            <a:endParaRPr lang="sl-SI"/>
          </a:p>
        </p:txBody>
      </p:sp>
      <p:pic>
        <p:nvPicPr>
          <p:cNvPr id="2050" name="Picture 2">
            <a:extLst>
              <a:ext uri="{FF2B5EF4-FFF2-40B4-BE49-F238E27FC236}">
                <a16:creationId xmlns:a16="http://schemas.microsoft.com/office/drawing/2014/main" id="{B4CC7CF5-8709-4D78-8E81-0E48A7C36580}"/>
              </a:ext>
            </a:extLst>
          </p:cNvPr>
          <p:cNvPicPr>
            <a:picLocks noGrp="1" noChangeAspect="1" noChangeArrowheads="1"/>
          </p:cNvPicPr>
          <p:nvPr>
            <p:ph idx="1"/>
          </p:nvPr>
        </p:nvPicPr>
        <p:blipFill>
          <a:blip r:embed="rId2" cstate="print"/>
          <a:srcRect/>
          <a:stretch>
            <a:fillRect/>
          </a:stretch>
        </p:blipFill>
        <p:spPr>
          <a:xfrm rot="20951882">
            <a:off x="503877" y="910536"/>
            <a:ext cx="4714908" cy="3536181"/>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2051" name="Picture 3">
            <a:extLst>
              <a:ext uri="{FF2B5EF4-FFF2-40B4-BE49-F238E27FC236}">
                <a16:creationId xmlns:a16="http://schemas.microsoft.com/office/drawing/2014/main" id="{722A6AB1-B925-4BC0-8799-8C134B641DE7}"/>
              </a:ext>
            </a:extLst>
          </p:cNvPr>
          <p:cNvPicPr>
            <a:picLocks noChangeAspect="1" noChangeArrowheads="1"/>
          </p:cNvPicPr>
          <p:nvPr/>
        </p:nvPicPr>
        <p:blipFill>
          <a:blip r:embed="rId3" cstate="print"/>
          <a:srcRect/>
          <a:stretch>
            <a:fillRect/>
          </a:stretch>
        </p:blipFill>
        <p:spPr bwMode="auto">
          <a:xfrm rot="1362789">
            <a:off x="4786900" y="3265308"/>
            <a:ext cx="3941159" cy="2946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48B5-78C1-4D76-804A-11668B093AAD}"/>
              </a:ext>
            </a:extLst>
          </p:cNvPr>
          <p:cNvSpPr>
            <a:spLocks noGrp="1"/>
          </p:cNvSpPr>
          <p:nvPr>
            <p:ph type="title"/>
          </p:nvPr>
        </p:nvSpPr>
        <p:spPr/>
        <p:txBody>
          <a:bodyPr/>
          <a:lstStyle/>
          <a:p>
            <a:pPr fontAlgn="auto">
              <a:spcAft>
                <a:spcPts val="0"/>
              </a:spcAft>
              <a:defRPr/>
            </a:pPr>
            <a:r>
              <a:rPr lang="sl-SI" dirty="0"/>
              <a:t>Za mizo: po bontonu</a:t>
            </a:r>
          </a:p>
        </p:txBody>
      </p:sp>
      <p:sp>
        <p:nvSpPr>
          <p:cNvPr id="3" name="Content Placeholder 2">
            <a:extLst>
              <a:ext uri="{FF2B5EF4-FFF2-40B4-BE49-F238E27FC236}">
                <a16:creationId xmlns:a16="http://schemas.microsoft.com/office/drawing/2014/main" id="{9F0E7102-062D-4FE7-93DA-6B5AC0B1311D}"/>
              </a:ext>
            </a:extLst>
          </p:cNvPr>
          <p:cNvSpPr>
            <a:spLocks noGrp="1"/>
          </p:cNvSpPr>
          <p:nvPr>
            <p:ph idx="1"/>
          </p:nvPr>
        </p:nvSpPr>
        <p:spPr/>
        <p:txBody>
          <a:bodyPr>
            <a:normAutofit fontScale="92500" lnSpcReduction="10000"/>
          </a:bodyPr>
          <a:lstStyle/>
          <a:p>
            <a:pPr fontAlgn="auto">
              <a:spcAft>
                <a:spcPts val="0"/>
              </a:spcAft>
              <a:buFont typeface="Wingdings 2"/>
              <a:buChar char=""/>
              <a:defRPr/>
            </a:pPr>
            <a:r>
              <a:rPr lang="en-US" dirty="0" err="1"/>
              <a:t>Pri</a:t>
            </a:r>
            <a:r>
              <a:rPr lang="en-US" dirty="0"/>
              <a:t> </a:t>
            </a:r>
            <a:r>
              <a:rPr lang="en-US" dirty="0" err="1"/>
              <a:t>mizi</a:t>
            </a:r>
            <a:r>
              <a:rPr lang="en-US" dirty="0"/>
              <a:t> se </a:t>
            </a:r>
            <a:r>
              <a:rPr lang="en-US" dirty="0" err="1"/>
              <a:t>moraš</a:t>
            </a:r>
            <a:r>
              <a:rPr lang="en-US" dirty="0"/>
              <a:t> </a:t>
            </a:r>
            <a:r>
              <a:rPr lang="en-US" dirty="0" err="1"/>
              <a:t>obnašati</a:t>
            </a:r>
            <a:r>
              <a:rPr lang="en-US" dirty="0"/>
              <a:t> </a:t>
            </a:r>
            <a:r>
              <a:rPr lang="en-US" dirty="0" err="1"/>
              <a:t>uglajeno</a:t>
            </a:r>
            <a:r>
              <a:rPr lang="en-US" dirty="0"/>
              <a:t> in </a:t>
            </a:r>
            <a:r>
              <a:rPr lang="en-US" dirty="0" err="1"/>
              <a:t>paziti</a:t>
            </a:r>
            <a:r>
              <a:rPr lang="en-US" dirty="0"/>
              <a:t> </a:t>
            </a:r>
            <a:r>
              <a:rPr lang="en-US" dirty="0" err="1"/>
              <a:t>na</a:t>
            </a:r>
            <a:r>
              <a:rPr lang="en-US" dirty="0"/>
              <a:t> to, </a:t>
            </a:r>
            <a:r>
              <a:rPr lang="en-US" dirty="0" err="1"/>
              <a:t>kako</a:t>
            </a:r>
            <a:r>
              <a:rPr lang="en-US" dirty="0"/>
              <a:t> </a:t>
            </a:r>
            <a:r>
              <a:rPr lang="en-US" dirty="0" err="1"/>
              <a:t>ravnaš</a:t>
            </a:r>
            <a:r>
              <a:rPr lang="en-US" dirty="0"/>
              <a:t> s </a:t>
            </a:r>
            <a:r>
              <a:rPr lang="en-US" dirty="0" err="1"/>
              <a:t>hrano</a:t>
            </a:r>
            <a:r>
              <a:rPr lang="en-US" dirty="0"/>
              <a:t> in </a:t>
            </a:r>
            <a:r>
              <a:rPr lang="en-US" dirty="0" err="1"/>
              <a:t>pijačo</a:t>
            </a:r>
            <a:r>
              <a:rPr lang="sl-SI" dirty="0"/>
              <a:t>.</a:t>
            </a:r>
          </a:p>
          <a:p>
            <a:pPr fontAlgn="auto">
              <a:spcAft>
                <a:spcPts val="0"/>
              </a:spcAft>
              <a:buFont typeface="Wingdings 2"/>
              <a:buChar char=""/>
              <a:defRPr/>
            </a:pPr>
            <a:r>
              <a:rPr lang="en-US" dirty="0" err="1"/>
              <a:t>Prtiček</a:t>
            </a:r>
            <a:r>
              <a:rPr lang="en-US" dirty="0"/>
              <a:t> </a:t>
            </a:r>
            <a:r>
              <a:rPr lang="en-US" dirty="0" err="1"/>
              <a:t>pogrni</a:t>
            </a:r>
            <a:r>
              <a:rPr lang="en-US" dirty="0"/>
              <a:t> </a:t>
            </a:r>
            <a:r>
              <a:rPr lang="en-US" dirty="0" err="1"/>
              <a:t>na</a:t>
            </a:r>
            <a:r>
              <a:rPr lang="en-US" dirty="0"/>
              <a:t> </a:t>
            </a:r>
            <a:r>
              <a:rPr lang="en-US" dirty="0" err="1"/>
              <a:t>stegna</a:t>
            </a:r>
            <a:r>
              <a:rPr lang="en-US" dirty="0"/>
              <a:t> in med </a:t>
            </a:r>
            <a:r>
              <a:rPr lang="en-US" dirty="0" err="1"/>
              <a:t>jedjo</a:t>
            </a:r>
            <a:r>
              <a:rPr lang="en-US" dirty="0"/>
              <a:t> </a:t>
            </a:r>
            <a:r>
              <a:rPr lang="en-US" dirty="0" err="1"/>
              <a:t>sedi</a:t>
            </a:r>
            <a:r>
              <a:rPr lang="en-US" dirty="0"/>
              <a:t> </a:t>
            </a:r>
            <a:r>
              <a:rPr lang="en-US" dirty="0" err="1"/>
              <a:t>vzravnano</a:t>
            </a:r>
            <a:r>
              <a:rPr lang="en-US" dirty="0"/>
              <a:t>.</a:t>
            </a:r>
            <a:endParaRPr lang="sl-SI" dirty="0"/>
          </a:p>
          <a:p>
            <a:pPr fontAlgn="auto">
              <a:spcAft>
                <a:spcPts val="0"/>
              </a:spcAft>
              <a:buFont typeface="Wingdings 2"/>
              <a:buChar char=""/>
              <a:defRPr/>
            </a:pPr>
            <a:r>
              <a:rPr lang="en-US" dirty="0" err="1"/>
              <a:t>Hrano</a:t>
            </a:r>
            <a:r>
              <a:rPr lang="en-US" dirty="0"/>
              <a:t> </a:t>
            </a:r>
            <a:r>
              <a:rPr lang="en-US" dirty="0" err="1"/>
              <a:t>nareži</a:t>
            </a:r>
            <a:r>
              <a:rPr lang="en-US" dirty="0"/>
              <a:t> </a:t>
            </a:r>
            <a:r>
              <a:rPr lang="en-US" dirty="0" err="1"/>
              <a:t>na</a:t>
            </a:r>
            <a:r>
              <a:rPr lang="en-US" dirty="0"/>
              <a:t> </a:t>
            </a:r>
            <a:r>
              <a:rPr lang="en-US" dirty="0" err="1"/>
              <a:t>manjše</a:t>
            </a:r>
            <a:r>
              <a:rPr lang="en-US" dirty="0"/>
              <a:t> </a:t>
            </a:r>
            <a:r>
              <a:rPr lang="en-US" dirty="0" err="1"/>
              <a:t>koščke</a:t>
            </a:r>
            <a:r>
              <a:rPr lang="en-US" dirty="0"/>
              <a:t> in </a:t>
            </a:r>
            <a:r>
              <a:rPr lang="en-US" dirty="0" err="1"/>
              <a:t>jo</a:t>
            </a:r>
            <a:r>
              <a:rPr lang="en-US" dirty="0"/>
              <a:t> v </a:t>
            </a:r>
            <a:r>
              <a:rPr lang="en-US" dirty="0" err="1"/>
              <a:t>usta</a:t>
            </a:r>
            <a:r>
              <a:rPr lang="en-US" dirty="0"/>
              <a:t> </a:t>
            </a:r>
            <a:r>
              <a:rPr lang="en-US" dirty="0" err="1"/>
              <a:t>nesi</a:t>
            </a:r>
            <a:r>
              <a:rPr lang="en-US" dirty="0"/>
              <a:t> v </a:t>
            </a:r>
            <a:r>
              <a:rPr lang="en-US" dirty="0" err="1"/>
              <a:t>manjših</a:t>
            </a:r>
            <a:r>
              <a:rPr lang="en-US" dirty="0"/>
              <a:t> </a:t>
            </a:r>
            <a:r>
              <a:rPr lang="en-US" dirty="0" err="1"/>
              <a:t>količinah</a:t>
            </a:r>
            <a:r>
              <a:rPr lang="en-US" dirty="0"/>
              <a:t> </a:t>
            </a:r>
            <a:endParaRPr lang="sl-SI" dirty="0"/>
          </a:p>
          <a:p>
            <a:pPr fontAlgn="auto">
              <a:spcAft>
                <a:spcPts val="0"/>
              </a:spcAft>
              <a:buFont typeface="Wingdings 2"/>
              <a:buChar char=""/>
              <a:defRPr/>
            </a:pPr>
            <a:r>
              <a:rPr lang="en-US" dirty="0" err="1"/>
              <a:t>Hrano</a:t>
            </a:r>
            <a:r>
              <a:rPr lang="en-US" dirty="0"/>
              <a:t> </a:t>
            </a:r>
            <a:r>
              <a:rPr lang="en-US" dirty="0" err="1"/>
              <a:t>vedno</a:t>
            </a:r>
            <a:r>
              <a:rPr lang="en-US" dirty="0"/>
              <a:t> </a:t>
            </a:r>
            <a:r>
              <a:rPr lang="en-US" dirty="0" err="1"/>
              <a:t>pojej</a:t>
            </a:r>
            <a:r>
              <a:rPr lang="en-US" dirty="0"/>
              <a:t> do </a:t>
            </a:r>
            <a:r>
              <a:rPr lang="en-US" dirty="0" err="1"/>
              <a:t>konca</a:t>
            </a:r>
            <a:r>
              <a:rPr lang="en-US" dirty="0"/>
              <a:t> in </a:t>
            </a:r>
            <a:r>
              <a:rPr lang="en-US" dirty="0" err="1"/>
              <a:t>šele</a:t>
            </a:r>
            <a:r>
              <a:rPr lang="en-US" dirty="0"/>
              <a:t> </a:t>
            </a:r>
            <a:r>
              <a:rPr lang="en-US" dirty="0" err="1"/>
              <a:t>nato</a:t>
            </a:r>
            <a:r>
              <a:rPr lang="en-US" dirty="0"/>
              <a:t> v </a:t>
            </a:r>
            <a:r>
              <a:rPr lang="en-US" dirty="0" err="1"/>
              <a:t>usta</a:t>
            </a:r>
            <a:r>
              <a:rPr lang="en-US" dirty="0"/>
              <a:t> </a:t>
            </a:r>
            <a:r>
              <a:rPr lang="en-US" dirty="0" err="1"/>
              <a:t>nesi</a:t>
            </a:r>
            <a:r>
              <a:rPr lang="en-US" dirty="0"/>
              <a:t> </a:t>
            </a:r>
            <a:r>
              <a:rPr lang="en-US" dirty="0" err="1"/>
              <a:t>naslednji</a:t>
            </a:r>
            <a:r>
              <a:rPr lang="en-US" dirty="0"/>
              <a:t> </a:t>
            </a:r>
            <a:r>
              <a:rPr lang="en-US" dirty="0" err="1"/>
              <a:t>grižljaj</a:t>
            </a:r>
            <a:r>
              <a:rPr lang="en-US" dirty="0"/>
              <a:t>.</a:t>
            </a:r>
            <a:endParaRPr lang="sl-SI" dirty="0"/>
          </a:p>
          <a:p>
            <a:pPr fontAlgn="auto">
              <a:spcAft>
                <a:spcPts val="0"/>
              </a:spcAft>
              <a:buFont typeface="Wingdings 2"/>
              <a:buChar char=""/>
              <a:defRPr/>
            </a:pPr>
            <a:r>
              <a:rPr lang="en-US" dirty="0" err="1"/>
              <a:t>Nikoli</a:t>
            </a:r>
            <a:r>
              <a:rPr lang="en-US" dirty="0"/>
              <a:t> ne </a:t>
            </a:r>
            <a:r>
              <a:rPr lang="en-US" dirty="0" err="1"/>
              <a:t>skušaj</a:t>
            </a:r>
            <a:r>
              <a:rPr lang="en-US" dirty="0"/>
              <a:t> </a:t>
            </a:r>
            <a:r>
              <a:rPr lang="en-US" dirty="0" err="1"/>
              <a:t>govoriti</a:t>
            </a:r>
            <a:r>
              <a:rPr lang="en-US" dirty="0"/>
              <a:t> s </a:t>
            </a:r>
            <a:r>
              <a:rPr lang="en-US" dirty="0" err="1"/>
              <a:t>polnimi</a:t>
            </a:r>
            <a:r>
              <a:rPr lang="en-US" dirty="0"/>
              <a:t> </a:t>
            </a:r>
            <a:r>
              <a:rPr lang="en-US" dirty="0" err="1"/>
              <a:t>usti</a:t>
            </a:r>
            <a:r>
              <a:rPr lang="en-US" dirty="0"/>
              <a:t>! </a:t>
            </a:r>
            <a:endParaRPr lang="sl-SI" dirty="0"/>
          </a:p>
          <a:p>
            <a:pPr fontAlgn="auto">
              <a:spcAft>
                <a:spcPts val="0"/>
              </a:spcAft>
              <a:buFont typeface="Wingdings 2"/>
              <a:buChar char=""/>
              <a:defRPr/>
            </a:pPr>
            <a:endParaRPr lang="sl-SI" dirty="0"/>
          </a:p>
          <a:p>
            <a:pPr fontAlgn="auto">
              <a:spcAft>
                <a:spcPts val="0"/>
              </a:spcAft>
              <a:buFont typeface="Wingdings 2"/>
              <a:buChar char=""/>
              <a:defRPr/>
            </a:pPr>
            <a:endParaRPr lang="sl-SI"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58C9-A54F-4662-BA2D-AE88D6F05B91}"/>
              </a:ext>
            </a:extLst>
          </p:cNvPr>
          <p:cNvSpPr>
            <a:spLocks noGrp="1"/>
          </p:cNvSpPr>
          <p:nvPr>
            <p:ph type="title"/>
          </p:nvPr>
        </p:nvSpPr>
        <p:spPr/>
        <p:txBody>
          <a:bodyPr/>
          <a:lstStyle/>
          <a:p>
            <a:pPr fontAlgn="auto">
              <a:spcAft>
                <a:spcPts val="0"/>
              </a:spcAft>
              <a:defRPr/>
            </a:pPr>
            <a:r>
              <a:rPr lang="sl-SI" dirty="0"/>
              <a:t>Primerno: prava mera</a:t>
            </a:r>
          </a:p>
        </p:txBody>
      </p:sp>
      <p:sp>
        <p:nvSpPr>
          <p:cNvPr id="3" name="Content Placeholder 2">
            <a:extLst>
              <a:ext uri="{FF2B5EF4-FFF2-40B4-BE49-F238E27FC236}">
                <a16:creationId xmlns:a16="http://schemas.microsoft.com/office/drawing/2014/main" id="{19DEA6D8-5046-4134-B55F-E713F63479F1}"/>
              </a:ext>
            </a:extLst>
          </p:cNvPr>
          <p:cNvSpPr>
            <a:spLocks noGrp="1"/>
          </p:cNvSpPr>
          <p:nvPr>
            <p:ph idx="1"/>
          </p:nvPr>
        </p:nvSpPr>
        <p:spPr/>
        <p:txBody>
          <a:bodyPr/>
          <a:lstStyle/>
          <a:p>
            <a:r>
              <a:rPr lang="en-US" altLang="sl-SI"/>
              <a:t>Vsako srečanje se začne z uradnimi pogovori, sproščeno vzdušje pa se razvije šele čez čas. V vsakem primeru tudi, ko se kosilo zavleče v večerjo, nikoli ne pozabi na lepe besede in obnašanje po bontonu – tudi po nekaj zdravicah z vrhunskim vinom, ki ti lahko stopi v glavo.</a:t>
            </a:r>
            <a:endParaRPr lang="sl-SI" altLang="sl-SI"/>
          </a:p>
        </p:txBody>
      </p:sp>
      <p:pic>
        <p:nvPicPr>
          <p:cNvPr id="17412" name="Picture 2">
            <a:extLst>
              <a:ext uri="{FF2B5EF4-FFF2-40B4-BE49-F238E27FC236}">
                <a16:creationId xmlns:a16="http://schemas.microsoft.com/office/drawing/2014/main" id="{E5E23D73-C75D-48A9-B977-896F2A432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7202">
            <a:off x="4786313" y="4584700"/>
            <a:ext cx="1828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B86F-9BBB-46FF-BBC1-FDC792CB51E0}"/>
              </a:ext>
            </a:extLst>
          </p:cNvPr>
          <p:cNvSpPr>
            <a:spLocks noGrp="1"/>
          </p:cNvSpPr>
          <p:nvPr>
            <p:ph type="title"/>
          </p:nvPr>
        </p:nvSpPr>
        <p:spPr/>
        <p:txBody>
          <a:bodyPr/>
          <a:lstStyle/>
          <a:p>
            <a:pPr fontAlgn="auto">
              <a:spcAft>
                <a:spcPts val="0"/>
              </a:spcAft>
              <a:defRPr/>
            </a:pPr>
            <a:r>
              <a:rPr lang="sl-SI" dirty="0"/>
              <a:t>Uporaba pribora</a:t>
            </a:r>
          </a:p>
        </p:txBody>
      </p:sp>
      <p:sp>
        <p:nvSpPr>
          <p:cNvPr id="3" name="Content Placeholder 2">
            <a:extLst>
              <a:ext uri="{FF2B5EF4-FFF2-40B4-BE49-F238E27FC236}">
                <a16:creationId xmlns:a16="http://schemas.microsoft.com/office/drawing/2014/main" id="{DD714F31-0CD3-4F98-B2A9-A324AEF17714}"/>
              </a:ext>
            </a:extLst>
          </p:cNvPr>
          <p:cNvSpPr>
            <a:spLocks noGrp="1"/>
          </p:cNvSpPr>
          <p:nvPr>
            <p:ph idx="1"/>
          </p:nvPr>
        </p:nvSpPr>
        <p:spPr/>
        <p:txBody>
          <a:bodyPr/>
          <a:lstStyle/>
          <a:p>
            <a:r>
              <a:rPr lang="en-US" altLang="sl-SI"/>
              <a:t>Zagrabiti žlico, vilice ali nož s celo roko je približno tako velik spodrsljaj, kot če bi si usta obrisal</a:t>
            </a:r>
            <a:r>
              <a:rPr lang="sl-SI" altLang="sl-SI"/>
              <a:t>i</a:t>
            </a:r>
            <a:r>
              <a:rPr lang="en-US" altLang="sl-SI"/>
              <a:t> z namiznim prtom. Pravilna raba: Nož in žlico vedno držimo v desni roki, vilice pa le tedaj, ko jih uporabljamo same</a:t>
            </a:r>
            <a:endParaRPr lang="sl-SI" altLang="sl-SI"/>
          </a:p>
        </p:txBody>
      </p:sp>
      <p:pic>
        <p:nvPicPr>
          <p:cNvPr id="6" name="Picture 2">
            <a:extLst>
              <a:ext uri="{FF2B5EF4-FFF2-40B4-BE49-F238E27FC236}">
                <a16:creationId xmlns:a16="http://schemas.microsoft.com/office/drawing/2014/main" id="{2B8FF6BC-F879-4374-A52B-C477E0FFF800}"/>
              </a:ext>
            </a:extLst>
          </p:cNvPr>
          <p:cNvPicPr>
            <a:picLocks noChangeAspect="1" noChangeArrowheads="1"/>
          </p:cNvPicPr>
          <p:nvPr/>
        </p:nvPicPr>
        <p:blipFill>
          <a:blip r:embed="rId2" cstate="print"/>
          <a:srcRect/>
          <a:stretch>
            <a:fillRect/>
          </a:stretch>
        </p:blipFill>
        <p:spPr bwMode="auto">
          <a:xfrm>
            <a:off x="2428860" y="4143380"/>
            <a:ext cx="4143404" cy="2588767"/>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0</TotalTime>
  <Words>306</Words>
  <Application>Microsoft Office PowerPoint</Application>
  <PresentationFormat>On-screen Show (4:3)</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Franklin Gothic Book</vt:lpstr>
      <vt:lpstr>Franklin Gothic Medium</vt:lpstr>
      <vt:lpstr>Wingdings 2</vt:lpstr>
      <vt:lpstr>Trek</vt:lpstr>
      <vt:lpstr>POSLOVNA KOSILA</vt:lpstr>
      <vt:lpstr>Poslovno kosilo</vt:lpstr>
      <vt:lpstr>Poslovna kosila</vt:lpstr>
      <vt:lpstr>Neprimerno: zamujanje</vt:lpstr>
      <vt:lpstr>Oprava: urejeno</vt:lpstr>
      <vt:lpstr>PowerPoint Presentation</vt:lpstr>
      <vt:lpstr>Za mizo: po bontonu</vt:lpstr>
      <vt:lpstr>Primerno: prava mera</vt:lpstr>
      <vt:lpstr>Uporaba pribora</vt:lpstr>
      <vt:lpstr>zaključek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2019-06-03T09:10:26Z</dcterms:created>
  <dcterms:modified xsi:type="dcterms:W3CDTF">2019-06-03T09:10:26Z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