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71" r:id="rId6"/>
    <p:sldId id="268" r:id="rId7"/>
    <p:sldId id="270" r:id="rId8"/>
    <p:sldId id="264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322" autoAdjust="0"/>
  </p:normalViewPr>
  <p:slideViewPr>
    <p:cSldViewPr>
      <p:cViewPr varScale="1">
        <p:scale>
          <a:sx n="162" d="100"/>
          <a:sy n="162" d="100"/>
        </p:scale>
        <p:origin x="16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104B739B-3E07-46D6-8925-0D6BDFE7C2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950C621F-7850-45D4-BDCA-3AA7F50F94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1B9E13-680F-4A08-88DC-574718A2A53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5197A5F7-10CD-40A3-8B59-5736F52087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1858B454-5D42-423D-B42B-2385811E5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84ED1D8-06CC-40F2-A9F4-9859B80B77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F5A97F6-6076-4FDD-8AA1-6B43C7E97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D42B8D-85D5-4836-AFA5-B6E2C256E31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>
            <a:extLst>
              <a:ext uri="{FF2B5EF4-FFF2-40B4-BE49-F238E27FC236}">
                <a16:creationId xmlns:a16="http://schemas.microsoft.com/office/drawing/2014/main" id="{D2A9A76E-480C-4AE7-B90D-6598E3FECD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>
            <a:extLst>
              <a:ext uri="{FF2B5EF4-FFF2-40B4-BE49-F238E27FC236}">
                <a16:creationId xmlns:a16="http://schemas.microsoft.com/office/drawing/2014/main" id="{F02E3939-8382-40E2-8391-FFD457226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Ograda številke diapozitiva 3">
            <a:extLst>
              <a:ext uri="{FF2B5EF4-FFF2-40B4-BE49-F238E27FC236}">
                <a16:creationId xmlns:a16="http://schemas.microsoft.com/office/drawing/2014/main" id="{D12BAC72-FDF2-4173-BD08-06399CFF8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fld id="{351BEC77-513F-48F0-A15A-AE2277CA9D00}" type="slidenum">
              <a:rPr lang="sl-SI" altLang="sl-SI">
                <a:latin typeface="Calibri" panose="020F0502020204030204" pitchFamily="34" charset="0"/>
              </a:rPr>
              <a:pPr/>
              <a:t>9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1">
            <a:extLst>
              <a:ext uri="{FF2B5EF4-FFF2-40B4-BE49-F238E27FC236}">
                <a16:creationId xmlns:a16="http://schemas.microsoft.com/office/drawing/2014/main" id="{580ED6FF-887D-48FA-9C3D-17E82673EE4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jeni pravokotnik 12">
            <a:extLst>
              <a:ext uri="{FF2B5EF4-FFF2-40B4-BE49-F238E27FC236}">
                <a16:creationId xmlns:a16="http://schemas.microsoft.com/office/drawing/2014/main" id="{03F42A4B-21E3-482E-999D-726D80DFE90A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6">
            <a:extLst>
              <a:ext uri="{FF2B5EF4-FFF2-40B4-BE49-F238E27FC236}">
                <a16:creationId xmlns:a16="http://schemas.microsoft.com/office/drawing/2014/main" id="{A49EC119-40CD-4A7D-ADD4-A68B883E03F6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9">
            <a:extLst>
              <a:ext uri="{FF2B5EF4-FFF2-40B4-BE49-F238E27FC236}">
                <a16:creationId xmlns:a16="http://schemas.microsoft.com/office/drawing/2014/main" id="{096837B9-E74A-48DA-9482-78E9B03A2DBE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10">
            <a:extLst>
              <a:ext uri="{FF2B5EF4-FFF2-40B4-BE49-F238E27FC236}">
                <a16:creationId xmlns:a16="http://schemas.microsoft.com/office/drawing/2014/main" id="{957903B0-345C-42F8-8F95-62A97A9031F2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noge 16">
            <a:extLst>
              <a:ext uri="{FF2B5EF4-FFF2-40B4-BE49-F238E27FC236}">
                <a16:creationId xmlns:a16="http://schemas.microsoft.com/office/drawing/2014/main" id="{34F11BF0-E9C9-4864-8A33-EF1CED13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8">
            <a:extLst>
              <a:ext uri="{FF2B5EF4-FFF2-40B4-BE49-F238E27FC236}">
                <a16:creationId xmlns:a16="http://schemas.microsoft.com/office/drawing/2014/main" id="{B5001A28-05F9-437F-8B57-100F515C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506EB-18A0-40F9-AE12-05E19F5259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251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9DE8741-B55A-4A7B-B859-7BDB02BB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150A9C7-782D-422F-B3A1-30AB6FC4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7ABAF-8DF4-4C4C-BD4E-8023794A3C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287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2ED2EDD1-B587-4ABE-8B9A-2F27C5AE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5A7A715C-8825-495C-A040-65AFAF6A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764A1-67D6-40D4-BF2F-C425B35F56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08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500E765A-5A70-4657-A049-DDB7E722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396F8F9-987F-4E72-B9AD-DC99F546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64EC5E29-7478-4FDF-8E4B-B60B61D6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B7CA4B-4B7C-4C13-93D4-2FD0D1EEF4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675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D5A0421F-31B1-41F1-B316-734A7327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961CF6EE-A7E0-4744-82B7-BC6FD83B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33759-9E07-4AE9-A677-3052AB3541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20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0">
            <a:extLst>
              <a:ext uri="{FF2B5EF4-FFF2-40B4-BE49-F238E27FC236}">
                <a16:creationId xmlns:a16="http://schemas.microsoft.com/office/drawing/2014/main" id="{89D76977-CDD6-403E-B1E3-0575DD10A8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6">
            <a:extLst>
              <a:ext uri="{FF2B5EF4-FFF2-40B4-BE49-F238E27FC236}">
                <a16:creationId xmlns:a16="http://schemas.microsoft.com/office/drawing/2014/main" id="{57CF631F-7D89-4BA8-9ADC-35DD97A9EFCB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7">
            <a:extLst>
              <a:ext uri="{FF2B5EF4-FFF2-40B4-BE49-F238E27FC236}">
                <a16:creationId xmlns:a16="http://schemas.microsoft.com/office/drawing/2014/main" id="{5AF7CA08-E87F-4CE7-89F3-310E8807011D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8">
            <a:extLst>
              <a:ext uri="{FF2B5EF4-FFF2-40B4-BE49-F238E27FC236}">
                <a16:creationId xmlns:a16="http://schemas.microsoft.com/office/drawing/2014/main" id="{13715364-D18A-4BA2-A87E-7BD3E79622FD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0" name="Ograda noge 4">
            <a:extLst>
              <a:ext uri="{FF2B5EF4-FFF2-40B4-BE49-F238E27FC236}">
                <a16:creationId xmlns:a16="http://schemas.microsoft.com/office/drawing/2014/main" id="{81F70CC4-255D-4F06-A11C-16B75283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5">
            <a:extLst>
              <a:ext uri="{FF2B5EF4-FFF2-40B4-BE49-F238E27FC236}">
                <a16:creationId xmlns:a16="http://schemas.microsoft.com/office/drawing/2014/main" id="{9621C274-3537-4499-87D4-386C6028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B318364A-8F5C-41FF-8360-63B5BDD4B2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1922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474A8239-BD8E-461F-A6A7-67B70BC5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E188A63A-A5F9-4501-853A-D396FCC0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C358D-BDA3-4FC8-9D45-AD5068C158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312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088D9B9D-253C-4390-B454-5892B8CB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E5DA3D15-3317-4734-8585-4D0922AE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8BEA4-5294-4CD9-AEEB-33976C8D9E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120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44CA227D-F991-408B-A58F-77B6A6C0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6373E5EF-ACB6-41B5-A73C-13B6A426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6E5F0-3760-4CC2-A5CB-9E5F183670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3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noge 2">
            <a:extLst>
              <a:ext uri="{FF2B5EF4-FFF2-40B4-BE49-F238E27FC236}">
                <a16:creationId xmlns:a16="http://schemas.microsoft.com/office/drawing/2014/main" id="{9B4D66FE-E89E-4202-BAA4-27689B87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18923CD5-F5A8-47D4-B367-E88EAF5F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B1955-0CCC-4923-BE66-257FF23CBE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354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Ograda noge 5">
            <a:extLst>
              <a:ext uri="{FF2B5EF4-FFF2-40B4-BE49-F238E27FC236}">
                <a16:creationId xmlns:a16="http://schemas.microsoft.com/office/drawing/2014/main" id="{462B8122-4A65-4830-AABE-C53E2C8F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6">
            <a:extLst>
              <a:ext uri="{FF2B5EF4-FFF2-40B4-BE49-F238E27FC236}">
                <a16:creationId xmlns:a16="http://schemas.microsoft.com/office/drawing/2014/main" id="{9BD1DCCC-AAD0-461C-9F88-9CE61A91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3FD9B-A6B5-4B0C-95F3-A80325AEA7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571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0">
            <a:extLst>
              <a:ext uri="{FF2B5EF4-FFF2-40B4-BE49-F238E27FC236}">
                <a16:creationId xmlns:a16="http://schemas.microsoft.com/office/drawing/2014/main" id="{2DDA5DCE-22DE-421E-930B-F68FC1B8323C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1">
            <a:extLst>
              <a:ext uri="{FF2B5EF4-FFF2-40B4-BE49-F238E27FC236}">
                <a16:creationId xmlns:a16="http://schemas.microsoft.com/office/drawing/2014/main" id="{8C94C2A4-36DD-4558-8802-C24C827F72CA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2">
            <a:extLst>
              <a:ext uri="{FF2B5EF4-FFF2-40B4-BE49-F238E27FC236}">
                <a16:creationId xmlns:a16="http://schemas.microsoft.com/office/drawing/2014/main" id="{6AA6AD11-F51D-4304-9C71-EA040266051A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AE97232F-65E8-470D-94A4-FBFF7623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7FA64E19-4CD1-4141-AC38-FE488D8B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D7836C6F-DC9D-44EC-946A-ED0E5768A3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139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>
            <a:extLst>
              <a:ext uri="{FF2B5EF4-FFF2-40B4-BE49-F238E27FC236}">
                <a16:creationId xmlns:a16="http://schemas.microsoft.com/office/drawing/2014/main" id="{8CC99F4A-920A-4BBC-8A98-77664153843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Zaobljeni pravokotnik 7">
            <a:extLst>
              <a:ext uri="{FF2B5EF4-FFF2-40B4-BE49-F238E27FC236}">
                <a16:creationId xmlns:a16="http://schemas.microsoft.com/office/drawing/2014/main" id="{9D7B29A6-C207-471F-BA16-FDE3759ACCC5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Ograda naslova 21">
            <a:extLst>
              <a:ext uri="{FF2B5EF4-FFF2-40B4-BE49-F238E27FC236}">
                <a16:creationId xmlns:a16="http://schemas.microsoft.com/office/drawing/2014/main" id="{C153C4E0-A66F-40B2-9AA5-E7CA1170E2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12">
            <a:extLst>
              <a:ext uri="{FF2B5EF4-FFF2-40B4-BE49-F238E27FC236}">
                <a16:creationId xmlns:a16="http://schemas.microsoft.com/office/drawing/2014/main" id="{6E4E2410-74A6-49A6-AB7B-78147DB498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FD3F16FF-C5B5-4ECE-AB63-873AC1DD8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A1CFACCA-7823-4A85-A6B1-E7CD97621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A3E1CAD6-BD8A-4FC9-B0E8-3D0DF31DAF4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6" r:id="rId3"/>
    <p:sldLayoutId id="2147483679" r:id="rId4"/>
    <p:sldLayoutId id="2147483680" r:id="rId5"/>
    <p:sldLayoutId id="2147483681" r:id="rId6"/>
    <p:sldLayoutId id="2147483682" r:id="rId7"/>
    <p:sldLayoutId id="2147483687" r:id="rId8"/>
    <p:sldLayoutId id="2147483688" r:id="rId9"/>
    <p:sldLayoutId id="2147483683" r:id="rId10"/>
    <p:sldLayoutId id="2147483684" r:id="rId11"/>
    <p:sldLayoutId id="2147483689" r:id="rId12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dnaslov 2">
            <a:extLst>
              <a:ext uri="{FF2B5EF4-FFF2-40B4-BE49-F238E27FC236}">
                <a16:creationId xmlns:a16="http://schemas.microsoft.com/office/drawing/2014/main" id="{BFDC165C-E427-4ED4-BA10-6B7523D24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9113" y="4508500"/>
            <a:ext cx="5834062" cy="1800225"/>
          </a:xfrm>
        </p:spPr>
        <p:txBody>
          <a:bodyPr/>
          <a:lstStyle/>
          <a:p>
            <a:pPr algn="l"/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Dijak: xy</a:t>
            </a:r>
          </a:p>
          <a:p>
            <a:pPr algn="l"/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Mentor: xy</a:t>
            </a:r>
          </a:p>
          <a:p>
            <a:pPr algn="l"/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Predmet: Sociologija</a:t>
            </a:r>
          </a:p>
        </p:txBody>
      </p:sp>
      <p:sp>
        <p:nvSpPr>
          <p:cNvPr id="7171" name="Naslov 1">
            <a:extLst>
              <a:ext uri="{FF2B5EF4-FFF2-40B4-BE49-F238E27FC236}">
                <a16:creationId xmlns:a16="http://schemas.microsoft.com/office/drawing/2014/main" id="{48B98548-4C3E-4B5C-A6FA-89C95E393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sl-SI" altLang="sl-SI" sz="7200" b="1"/>
              <a:t>Rdeči križ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grada vsebine 3">
            <a:extLst>
              <a:ext uri="{FF2B5EF4-FFF2-40B4-BE49-F238E27FC236}">
                <a16:creationId xmlns:a16="http://schemas.microsoft.com/office/drawing/2014/main" id="{B53004AB-E81D-4A1A-A209-B0506F9207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404813"/>
            <a:ext cx="8713788" cy="345598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b="1">
                <a:latin typeface="Arial" panose="020B0604020202020204" pitchFamily="34" charset="0"/>
                <a:cs typeface="Arial" panose="020B0604020202020204" pitchFamily="34" charset="0"/>
              </a:rPr>
              <a:t>Pomoč ob elementarnih in drugih nesrečah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Rdeči križ sodeluje pri zagotavljanju pomoči ob elementarnih nesrečah doma in v tujini. Pomoč obsega predvsem pošiljanje zavojev materialne pomoči v obliki prehrambnih izdelkov, higienskih pripomočkov, oblačil, obutve, pohištva in bele tehnike. </a:t>
            </a:r>
          </a:p>
          <a:p>
            <a:pPr>
              <a:buFont typeface="Wingdings 2" panose="05020102010507070707" pitchFamily="18" charset="2"/>
              <a:buNone/>
            </a:pPr>
            <a:b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6" descr="http://t2.gstatic.com/images?q=tbn:ANd9GcSx4cXm53McDdaFYBuzVbkIir7taDIBE5mO-KHXS-QCctYRh7HB">
            <a:extLst>
              <a:ext uri="{FF2B5EF4-FFF2-40B4-BE49-F238E27FC236}">
                <a16:creationId xmlns:a16="http://schemas.microsoft.com/office/drawing/2014/main" id="{924BCFC4-619E-4283-8A46-5F7DA50C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41663"/>
            <a:ext cx="309562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8" descr="data:image/jpeg;base64,/9j/4AAQSkZJRgABAQAAAQABAAD/2wCEAAkGBhQSEBUUEhQWFRUUGBYXFxgYFRUXGhUXFhQXFxUUGBcYHSYeFxwjGhcUHy8gIycpLCwsFR4xNTAqNSYrLCkBCQoKDgwOGg8PGiwkHyQsLCksKSwsKSwsKikpLCwpLCwtLCwsLCkpLCwsLCwsLCwsKSwsLCwsLCwsLCwpLCwsLP/AABEIALcBEwMBIgACEQEDEQH/xAAbAAACAgMBAAAAAAAAAAAAAAAEBQMGAAECB//EAEIQAAEDAgMFBQYEBQMCBwEAAAEAAhEDIQQSMQVBUWFxBiKBkaETMkKxwfAUI1LRB2Jy4fEzgpJTshUkQ2ODotIW/8QAGgEAAgMBAQAAAAAAAAAAAAAAAgMAAQQFBv/EAC8RAAICAQMCBAQGAwEAAAAAAAABAhEDEiExBEEFE1FhIjJxkSOBscHR8KHh8RT/2gAMAwEAAhEDEQA/AJgFHiqUsPT5XUwXUKwBdssywj9JPkbj5o4BAYEZarm8R8j+xCYOIGtlRaIa2H+Jtj81vDmWjlI9VHU2tTBgHMeDRJXWErFxJLctwYOvCf8AKhZMWKN1NElq5c1UWA1KSGqYdMnMULmKiFaxOCkmN0oCqxzbEffRWKtT75UFakoQqGKwjSZbZAvLmn6qy18MC6wte6XYjBkc1CULmYkHWy6JXFfC8LIfOWqFFi2zU/8AL4Q/+24eTkPs+n3XOPxNeG8wG953yHmicRhzVw+DAtIrSdzWteC5x5ASVBs7HNdiSQJpsY4NbxYwT5m5PVQgtpguMNBJ5An5Jjh+z2IfpScObob80U7tyQIpUWtHM/RoCFrdrMU/RwaP5WgepkqEGeG7E1NXvY3pLj9AjD2fw1P/AFa3/wBmt/cqo1cVWf79Vx6uPyXBpTqVCy3DaOzKOjBUP9Ln+r7LVT+I1JgijhzHMtYPJoKp/wCHaFPTwoIm0feiuyVZbdgdtK2JxTKZYxjCHEwHE2aSLk8Y3KtbS2/inVHgVXhuZwAByiMxjTkpth4/2FUvie6QPHehKoaZym/Piq1FqAA9r3GXOJ6kn5rkYbmpG1DmgiFziXkAQoUeh9k6GTCs5yfNNHvQ+zaOWiwcGj5KSoLEqyjz3tHiQ7E1DaxjyCVGuFxi6ueo92suJ8yuqOAqO91jj/tcfkFRZr23BYSf5R4j6Iyn2drH/wBN3iI/7oRFPsnVOoA6uH0lQgpn+YeTv2WJ0exr/wBbfJxWKEPU4XQWgukYIm2oXNqtLLZiATrlBsTG/cihsgG73OeeZgeQUe26JLJbYjRS7Oxctbm3gEc+SEtBNHCtbYNAHJdVWwR4j6j5FShc19J4EH6fVQs7AWiFukbBdEKiELmqNzESQo3NULE+NbDwUpqPJJk8U52w208j8pSCnJAM9eaCQcOSVjUuxFLvT19Uxfy4obEDvFLG0KcSzkga2HTnEUFFR2VVqDuU3O5gGPPRMixU0axuJLNnUWtF3uqsJ4NzSR428kr7Pv8AzSD/ANOp/wBhVtGwsQcNTphgzB7y5ri2MpiJ13+K4o9jn0nCocrZBaQ1xcO+Ms3EiJ4lGLopIxY4LDjeSu2G/hT+vEf8af1LvommH/hhhh7zqr/9zW/IKEPNDi3LPbE8T4/svXaPYXBt/wDQB/qc8/MwmFDYOHZ7lCkP/jb84UIeKUCMwLgI859UzLH1S0MEza3y5BHfxCJ/GlrRo1jWgDiJsBxLirL2I7AOY9tWtVboYptvBIvJ0kCULdDYRbI9ofw4e3Dtcx81AJcANRazel1Ra0NN5BBg9d6912ltmkx2VwcSTDcjS4zF5tA6Lz/+IfZluR2IYIdYuGmYG0kbigUt9x04bbFV2Jgm164pl2WQYIE6CY8la2dhKEjM6o6OYA9Aqp2PdGLo8y7/ALCvUmtTTID+zgRwQ+LHdPO3nZGEIXFbhxPyurIC08I1o7rWjoAPksc1EEKNwUKB3NUZap3BROChASpUAKxKsXWJe6NJWKyF/C6XIWwVCEOLpSwjkgNmtlhafhJjlvB9U1KV4MZar28b+R/YhUQOoVj7rtR6jiEQ8S0jiCoalLMOBGh4LrD1psbOGo+qos7wz5Hr5hTIbDGCR19D+xRKhEb1C4c1dArev1/dUWKtqs7o6/OyrVJsDxKtm0mdw+aqtSzj1Qy4DhyNKuyC2nnzaAGIO+N/ilFanJ3i8o2rtKoWZc0iI0Gnh0QZqCYlLddhqutzltMSrRsMfkjqVWpVi7PvmlfifoijyBLgY/F4IXaJkAcC0nzH90TPe8FBih3J4kH1EJgoaU1IFFT0UmZQhtbXHtBxHmtGs3iPNWUVXtLsfNjsJWbqXFrp07gL2H5jwCstJppQ6tVzOdMTYA5YytA6ylHa3FBuHzgjNTcx7ecO7wHVpcpjtFz6dJ7WtcJsTeJbIIHRKnya8FMf4Ss0iSCPDXkqz2+rThneXnZN8PndDnuMcIAHjvKQdtKhq0XMpwSBJ4QTAHr6FK7mrTq2RTuyTGnHMDQD7KmQSLgkAgunq7Vej7lSuzNL8O7MQO8IdA3AyIlWw44RYeqfGalwZeq6TL09Oa5JHIWt745AnzWOxvL1/shhiDMkCeROiMyBLlC4KJ+LPAeqhfizyVlEz1BiH5Wk8Aon4o8QhsTXkEEi/QKEFzdFiyrTuYLY6T9ViU80UHoZahW/mP8AyK3+LA1fH+7+6qDnkLoMJaTOmqPUVoLk2vIkOsf5v7rARMyJ4yPnKquAqmDy+qOGKdx+SW8jQ1Ykx9+I5k+I+pWnYgAiTczFwkoxTuKx9cneh81heSh4Mc1t7EzpMTPNY7bf8rf+Z+jUh9qeKzMfuVTyMJY4jobf17otwP8AZdM25cd2EhYTmPgfp+y7VamXoiWLE7QpuaROttCq3j6NMuvWyaSBEozMl20MKHVORbusZBTU7W4lxp7EVRmGMZ8S62kA+sAyujiMCQM9R744NePkEdS7LUXUc/ezZST3jFp8tErOz2Ad0X6yo2kRJvuGMxmDtDah3C1T9wm+H2rTAimx4HDKdVXqdJo3X6lWbZN6QPMhRMpxo7G0ZaTkedBEXvv6Ll20TvpO8YRL2AkAqLHsaGGBw+aKwaRpuMqHSk7zC2K9X/pev9k0p6KSVZKQo9pW/wCmPNac+v8ApaPEpyku3NoX9m3XV30CGUtKs0dL076jIscf6hRtRxqtAfEAzbS4I+RSnZu061F5oMGdoGZg1IbN2+CYVHaql7Rrl1ZzgSCDYgxEcCEjHc3ud/xLFh6XBFQW9/8AT0Jm1cRXABho6jTnvHolW1dtUwRhqDs5JzVag0JbfKDvEx4dVTcTtCq8Q+o9w4FxI8t/iiuztD80ngPmU2UNKbOT0mR5M8Ir1LVRsFPnMRJjkdFAFzUxOWNATpz/AHWOLa4PZ5oY5R/ESr3Lh2Z7CvxTDUe99NnwGSS/mBbu80t7Rdk/wtQNdXBzXABdIG4ukWnruV8p7fGC2dSdWJfUyANaQWucYkNINwGggE8BzheN9qO0D6jnOe6alUyTwbpA4WsOS3N1UVyeOjghkc80vhguK7/SxqNjgiQ8kHfOqDGzpqFvegb5TLYL5wtI/wAoHkSPoiXozl7Ch2xW8T5pdjcGxjg0G56n73qyinafv71S/E4NjjJcfT9lChJ/4PT4fNYm/wCFb+o+ixWShfiaVtFHQrQCCLFMMdSLXEJbVYddEsMkwRGfrPyTRoB0B/5BJspG5N6FeAIzen7SlyVjosnp0eXqT8l2WAagev1Kjp46XZHAh3NxI+a3WfBgDyCW6jyMVy4Oxl5eAlRl06A+S5Do1J++qlFF7pIa5wE3hxFt8hGqYDdEXs7yYHU/st+0YPinoFC6oFGHzoJ9VNibhjMSCNPNRV6mZhMXA+wg214mI8bI3AYCpWBLZgGDlaTcq1b2RKBm1SBYkTY3InkuS43M9OSbUtkBvvtrHjFMgfIoujQoEkNYCWicr5BIGsEyJ6wnLpsj3I2iuF91Ytiv/J8T9EQ2vTESxrWmLkCAI5xMWsjNg4GaBfW9mBndDh3Q4C8gDkD5K3icXTFye1g7qlx4qDHOlp5D6p3W2ayDAHIyUn2lhXMY4OESJQuLQtNMY0qllJ7RB0jYKQFVYVBPtFUsa5r61RzdziD1Fj4SFZHVIEmwFz0XnWy8aXuffVxPmSfql5d4nW8Ilp6in3Qw2hictN5B3W6qov1Vi2078k/7fmq483V9OvhbGeOzbyxj6I4KeYCo2hSBdOZ94GsbvvmlOGo5nAbib9NT6K3bB2cK2IpsPxnxAuYHCwhXmfEQPCsVas3p/WC0Tiq/+jScBpOUuPkJuoPwRpuPtMxfxcLgjkdF7EzFsw1SlTaCCLua1pytaA6YIsXSIibyk3aPZza2EqVHBzSxudoeIeN2U3sCBpzCB4ttmaoeINzTmrT4f+ijV+0DxTArfmsaLB5JInc105m7tDHJVB9cucSdT9gInauLkhvieu4Jcm4Y0rZz/FM6nk8uHC/UuXZLHOLHU/0EEHWzplvnfxT2tVhpPloOW+2sqk9mMcW1wDo8FvjqPUR4q2ZWhgzCSNd9zc+qORzInb8S4tI0j+n/AAgHYfOe8TbW408Lbwp2VGutlPiFzVIaJEDcLwEAXGxwMK0fq81iiFR3D1KxSyU/Uf4vDUHOh1UgxuYTPil9ahhd73ugxoGjz4rjaWHEAO8/GZ1/bRQYDBsp1DDvaGLEj3Zt1P3ZBLIrHQxprcIr4GkBIzBp0veN2qS4tuV4LMx0MEzPGYTqrh3vgNpm09491sz8IMG/Rad2ac/3nhvSSfoqpy7GiPlxx23v+xcNh4fDVKDKzGUaQdPvDO5pBgiSeP0WVqODaSS5zydQ3ut9P3Vap4QURlzFw1kx8lKKw4gdTHzXP6rJni9o7evIEFF/Kxhh67KZdkpsMulrntDnAQIbPK6mq7UqOEFxjgLD0SqriWs94gffBcYbH5nQAQN07z08VzfM6nJG1dIdoXNCrHYeKjgIAm3Q3UTauUQCT6BMdr4d2YHKbi9jb9kDhcM6q8MY3M92gkdd9gu1gk3ji3zRnfJDRe4vDWtEu0AbmJ6TKuvZzZVWiHOrFtNpAJzkS2JuZs3WNfBRbEoOwOZ7zTNR0ZmBwc9jBxg2mRonHaDaTK+zq+R1zTcYkGSBmHS4WlKtxV3sjqptygz3HioeDb+RSbHYpjqjqziKcjUgTpl1N+C88pe1DpNN0AR7pOpvAGnREYLFOe8AgngOYM2mwPNV5jXc3Q6VSjZavauqGG0xExLwQCOIEz6JlScSRTOmph0d4A3DXSYjmgjTqmHPig3+acx5hwBaPVQHbjJ9lRBqOMyXut1zd37hFDJvS3YmXSyknJ0kO6HsqBPdu4a5gBI91uXfv3KvbZ2xVrVMogNGpvJnTxsE2obCNVoL67c0iw90cGi/qeKhqdnshc4vZBMzJsIAuYjcnZceZrZHOhlwqTTf5g1HabwPdafErt+2ogOaBJi7jEb93BcMpiJGm48VFXojM0nS/hpdcx5JI6GiNWgTtHt9raNSmwNh3daWkxlPva30+aq+wX3P3un6KLtBjs9U5fcFm2jTfG6UPsmvDvI/MH5rZpflbh9DkS6qLHG3Kn5Y5uHpKQVCm+1zNOeYP0SQlFg+Ub4w7z37DHZLZJPh9T980+wWKdTe17DDmkEHgQUn2OyGE8f8fRMGuWfK7mdzw/Go9NFPv+5f9ndvKJaRWzNMOtlzgvIN5mdSq/2m7Xe2YWMBDSe850S68gQNBp1gKuvfdQYx0MHVX5knsJfR4cT1pCCo7vGeK2GyuavvHqVzK2rg8pk+Z/UN2e/LVpxd2ZsDnIXoFVhLY48155s2sWVWOaJIIgcZt53V8rNJIhxHKB9lDIkDutUcBYT4gKAYhx1bB812QeI++SXbTfkpvfYEAxrqbCfFBv2C2K5tDbLjVdlNpgX4WWJV7I8CsRgWeqf+HUyczhmI/USfTT0RHtGsHwtHg1VCrtiq74o/pt/dDFxNyZ6pTypcI6cehlLeUi3Vdv0m/Fm/pE+uiDr9qD8DI5uM+gVeBXSW8kmbcfQYo87h1falR+rj4QFDUeM0tm28m5PHkoQslLbb5NscUY8Kiy4LZT6ploiYOY3166p9h9lNogxJeRdx18OA5BRdntrsbhaeaNC3dYtJExvtC7xnaYaU8zuboA/4jVGpNbP+EcLIm21f8sTUXvcBmLr3JJ+V5Km/EhrmkWLXSN5tNpN4uhH1iVxCvzElSRnWG3bZpuNc2pUIyxVcC+WnMRFgHSfKEyp/hyxxBcDBGXjO4zYpMMc2m+DSbVn+Ygjla09U3w+GpVqZcKVSnro6bjhBJ9FFckG4KHZkuytmlxzOc7IJGUxDuUxMfsjjsajFqTB4KbCYykQG03ttYNmCI3QbreIxOUGAXHQNESSdE2EdEabv3ZnnnbezpCvG9nqdQ6ubyBEeRCCxWzG0IyXmR7t7by7ysjK+1XMAL6Zk3yhwkC8E+I0mUVsrb+cQ+mWcxdviPeHqh1Y4yTsdKOeeLe9IpwNSTYwfvgt7cqPyCTIJFptYK0ZabrwwzvgfNDY/ZNKoA090i4IO/oVsn1CbsxY+lklRW24dsNguHdbORxbeL8jzsmmycI5svc55B93NEgcbAT4reE2cac56ge0aWi3AhKtudqGg5GmTvA3fsuWoPU2zrvy4xVIB7aYSm9peIFQbx8fI8TzVXwFBjQcwJedCDYdRvXeMxzqju8bbhw/dRUnd4dVrS+GmZFNPLFx9Q/HtzUj0nySJOar924pKEODho6Pi6TlGXtQ82Z/pj73onOhMC/8AKb0+qnJWaXzM7vTusMUvRG8yHxlWR0Ujn2QeIfZXHkXnrSLKj7nqtB3JTnCOJJDXHiQCR6Lh1ONRC3Rex4/LFqTs3QrOa4Fs5gQRpruTp22sQ0TJJjQsH0CW7JwJq12MbqTPQAST5BXarsd43A+KRmyaXQWKGpFSdt2rMlhnjDv3TNzPxFGKndnvd06QbSDKOq4IjUQoMSBlgASSJjkLAqo5L7BuHuK29nmAf6x8li6kHVhnfr9FtM1MXoRwwE2F03wfZ2q+5hg56+SO2PhgwtytmXOa50AlmUWLuAJ8rcU2qNefiyt4gXMZTJdo2YeDfeNEMcafub83Wyi6jt7iyn2cpNbmfVte4IAtM9Yg+S0/s3mkUQ4kaSIBu4G5jQt9QVLU2nhaRMuGpO98d5zoBiBdztP1FKcX2xqGfZHIDpElxG6ToEyWFV6GSPW5lK02Nf8A+RLR+a/KeDRMdSYSfFbFc0nLDwLy0yY5jUJS51Wue857uIJPrKcbC2T+Y2nUeymHaTckjcOfVZ9MY7XbNq6zM3qfBJsetIyn4Tpy4JvUpWEDjpwT/D9lKcSC55A94lrQBuOkkei6xFahRAaYqOuHtHeBbpkB0vvN40hDVipT1SuirYUuq/6LHVIiSIa0ToHPdAE8E7Zsiiym38S+ahu6lTdpezczDfqXb9EJX2gCMtNjaTJJysECSAC484ACCfVO7XmhtLgP6bBeB2FTqVgKQNNoLjBh8A27xJBgGNJKUVdtGi4mmSG5srrAgEGDEaaFMtjbebSrtNVoaLgyC5sERNrnipu0lbC1KtJlAUxLXF+RjWh7bG4bbN70b+O5FFbau4ucn8vr+pX5Neo7Ld5JJDrAX1zC0aaxrvTd9YYdkAn2kQXHNGkhzDcDdquhWaymaLKcthveBkm4jMDdxHAExay1RoNAkBzTY+8PWRHHcNd6qU12M0MKi26IqFJzn5iYJJIBIbM3nexwPCQnLto+yAzUjmg5S12W4jcczSLjf4ILD0C6zacmL+za6QP5tQ7xG7yGqUnj/TfHETE8baeCQoXK5bsc9T2s7xtclxfo9wuW92xvBywCOoSuphnEGKrmDeS4wOeqNNZ499gPOPq2FpuAp4hzWGWgkTB3TcXvcWRJS1r0NUZwhj0izbPaNuX2dFxcdC8/RV/DnvL0qr/DjCH3TUb0eD8wULU/hjT+Cs8f1Na75ELoaaVI5kpuTtnn2IF7KAOggq8Yn+GNX4K1M9Q5vylVTb2xKmFqCnVyyW5hlMggkjeBwVpbUCnTsmqskW8EjOp6lXDYkU6Iqn3j7s7mjf1Jt0nitbUwTKlH2tQA1azu6RAytG/u2851FjurDidWdDr+pjlaiuwk2fW7g5T80R7RcN2M9jGuDgQZPS41Anldd4nAvYGn3swB7t4nlqlTxO2zf0/Wx0Rg3vRyXod4lbc+NbdbIjZ9PPVa3dMnoNUuqNMs0ZK7LJsbCFtNo5T53U+NoNcIcAeqKZ3WpPtPGbhvVo5ORrlnWwsPSoVH1IPeEN5Cb6nfbyR22+0VOjSLmkOcfdHPilja4IsqvtvEl9SDYNtHPekQhPJkua2MspRitgTGbRqVXZnuJPXRQe0PE+ZWZVqF0aozHf4l/wCp3mVi59meCxQh6Fje1dGnIZNRw8gVXMTtitiXEkmP03hvgpcLs11Z5cDnLzMgXJN4LRoU9Z2YywSRTcN9iemUajrCXLM+P+Do4VyxA3ZNV4G6OIEeMIvA1KTHBjwA+Y1Bb1lNtp4EHI1rnZDIcTckxI90Wm6xmAoMEBgPW/rolJxnG5S+w1fDKoL7gTaTsQfyyGUx8QHePT9kbSwGWpmc4P4SIyxawFvkuqFMMblYMrbmBMX6qQOVSyUqitglBv5mMMbtV9V0uygxHda1pPUgSUE4rkOWnm0pLd8j0kjC5QVaq1UqIWrUVpFWE4nD5qcuIaOM6c0swuErAzReHjSZykcZ3JmMGamT2lmtHu6EmTc8N3NMqVBrGiRlbuAFz98Sr3RUlGk73OcJhiLk94C7tAOMcPmURUovySxj8m9+UwfHQBCVsQXGwho0A3fuU5d2nP4X2W/LkiIm0ASs+acoVpVlJKV2wPZPaQ4YPbeHQbRrEb0F+IDyXTckk+JlA7KrxWDXsaS45e8SAMxDQ7hv3g9E/wC0XZVuGaKrKua+XJA0OhBBvFvNBePHkt8yJcpL6B2I2ZSbhw9r3F8DpJiRpp4pQx0ODoEtMzoQR970JSbX9lnB/LboJBiBrEzA58QiMPtZrmOL2DN8JBNiCDpH1TMKkk9TsqTi+EWMbbe0A1adjoS0tnoY+ibYB4qtzBpA4qubX7Ue2ptpyDmIOkacU82a+PY0gbNMu6wbffFaOkzTyK5qhWbHGPAx/CdV5v8AxH2WauOoUxvpkk8G5zJ8PqvQcVttrKpZAtqSSATvAN/UKt9pQatTPTY4uLAy15AJdAI9ei22nsB/58iV17lRq0DUeylTBAs0QHWGjdAdBfxW9vvzVhTbpTAYOts26eAOmlwDBR2DBoUqlV4/NPda0tuJse65gDv6ZBhtklwcufmJm0zJMnRtzc3IibjvA6Ba9lEyNO9wmtchrdZAEHjYaHhCN2gIxAH6csa7v8x4/DoRtnltTEMEtIBm5YAA29pJjQcOYRNR2fEuI0zRHMCPl1sbEjQKpFiXGPfUxESXEGAJ3A7hnH16qxUtnEPc4kwbhsaGIJ3/ADQeyw1jK1d06ua0Sbmb20JmOJ5p3Rrh1Nrnd0uAsdQSNFlyy7I24YJfExfi6uUXVeFQPJIO/wCStOOo28FXMXgMgz0x/U0bxxHMJCkovcPKnJbEYMJLtTBnMXDQ68jx6JszEBwkLbiCnoyMq5auHNTvFbNafdt8vJLquCcN09Lq7ABPaO4rF0QtKyFo2XnpVwBI4xw4qwPxgBt3ue7+6XUoeL+831C2HLJmgpNNmrEFPxBdqfDctAqEFdgpfA9EwK3KzCYd1Q203n9uKYHY15klvDf5qi7Fpqo9mHYxmeq7X3WjU+CNo4ajUsA0lhGnWe8fi8UDicOGV3vqQ79DQdP6huj6ob9BsFG/xNv3JTsinVpe0afZW+LSeH+Etw+DAdbvO4x8h9T6IqviXVBJs0abgOQ4lT7MwT67vZ0QBF3ONrcz9ETahG2xD3exC6oGc3eg/coV1WTJR+3NhOw2XM5rg6YiREcilRcpCcZq48AtNcnVWsdykwVWhkd7QvJOkcTytGh3oGnXl4Agjnpy9YTVnZlzjoLZfibJvLnQJM7gISsjplWB4RoNQl2gHdI3GxB73+bphjcYarMhJA3mPVAuw3sXFoMxc8t5H3dMsJVq14o02ydTbQWuXbhokS0t6pdg1fYS06TpABtMGDGgBOvAb+aunaChgxhHezphrgAWkCCDImXfFaeKSVcJWw2am9uXOcwIOsWIBHhKiqUqjwGlstMb+cX8UMovI4yi9gk1G00ZsnZ1N5a8SctyCLE7hNp3GFZ8HjhTfndeA6BxOUwEvosDGtY3RogfU+ajwOMf+Imm/KWggSAWuJIkGdLLrxjoiDih5kqH1Haxe2HFlQfoe0Zm8g4XKgezDulwFaiRrlkgdZXdXFMcIxFHIT8dOCJ4kA6rMPgST/5bFNM/C8x4X18OCtcm5tdlX6V+W3+Bfidmmu8+zc3Fsa2XS2C0mQ0QbgwHXCW4rY1KHZQ6m52odprxIgeKLpOc2o4vBY4OLfaM7p7si4FnDNmum7tqyIqNFdu8gd4AcYVKT33GTxJ0nFP++vH6FSwOxK9EmrTLnjSPaXABvAk8OkIHs/hnuqvNRpY5t4IsS4nT1MaDdqQrgcJhjBbUq4fMNS12UzzEKhbdxRBqDPLfbCnmaffAa6L6xb0WiM23pObn6eCi5r7f3+TWN2S9mr2vA1Acwhsne19/QJp2lqluFbkMHMBIPCbyN1ungqvTdlYYi+vXpqpX42q6kGnvMac3TdIdu++i0zwtpexhhkqy30MV7XDNqD4mw7SWuGvqCk79tUWvLCS0jiDF76jqpMDislMtbEPE66Gf8JDtLY9VznVBDr3A1FrW36LltQm6bOpPps8IKekOxezW1JfQe3MbkAgtd5e6UrfiHMOWoC089/Q6HwS1rSDaQR4Efsijj6oGVxzN4OAePVOjjmltujnSlF87MJGJXQxI3pS+peR3eQmPVa/EngjFjc1AsSkYvkfJaUKLHh8R7r2nW4/Yo5z2ky3Q36HePNVzZtbLmpu+E2+v7+KZ4JxzRIvxO9Z2uxqi1yMA9MMHs0uu+w/TvPXh0UuB2eG3N3ceHQbk0phKY2ySjSAEBTh0CdAEHXxzKYlx6DeeQCr+P2s6qY0buaPmeKijZTYZido02uJoNgu1d/8AkbkPgHte8io7LMkEgkE7gYvHNASovbQ4HmmJIqcnLdsbY9z5hxkDSPdjlFlPsbbDqDiQYzWNp00Q7a0cxwOn9lFiMKH/AOmYN5aderTv6IM2HXFrsDjy0w3bW2vbEXmN/wBAhNmbJqYuoadOBl95xMAD73KKlSaxpkSd10w7JbYNCpUywQ6JkfpJ4dVjf4OJqHYd88tzjb3Zh+DYHuc106QDuiQQeRRPZ7FufTe8Eixblk5fd6jiuu020n4gRI6bh9/RL+yxIbUYbQQfQj6IsN5YJ5OTPmuGSlwTNoDMWuMDXlM6FN9i444Z+YFrs8zcX0O420S/beyqzW+1DHBoiTFoJGo4dUPhBLRe51t6JeTFGdpPYdGTVNoZdqdsGuWmIDJiN0x84CiwFR2WXdAPmVE3DTvtv+qkdUWnpenUEvYrLk1M6xONyNJ4AppsbFYPE02tE0aoA+KQ4jfPEnoqntivIFMb5Lv6W7vEwuq2IbLcob7PI0+6DeSHcwRbTRbq1OiQyeWr3/Iu+OwFWmO8z2rBwMkDceI8Uvrsw9Smblj7SDJnmfnI8kt2b2orUIyuzNHwv7w6Am46HzRG3u1OHrYZ35RZiDZrh7rrw69rgTYiQo1p/wBmvFn8xK+3dbfdcG9i9qalJnsXUxXoMJa0ltyMxuHTffuTQOwtc9yoaFT9LpaeQE6qkmv7RlMGO6TaxDpBgt4kcNbrv25iDu1A7wHItP8AYq4wTXJnnnlCeyr6F0qbKxbWFrC2swjdBtEePqvN9ssFR1XOMpFYSAI0a4RG7em+H2rVphzqdRzfZkB2VxsDvE6ji0zyKR08eaweXwTUqySQJLnNcM3AXAPmom1NX2GTyKWJ1W/tX3InYcncD015W+qJZWyNcWg6bwBrbSLjogsrs0AEEHTSDwXTcUS4TqDv9ei6jja2Zxr9QnD4ptm5ocAJ4GyOZXvInn/lJKpa2q4tA1BBFwJvEHdu5KWviyTLTA4bgfouZLopPdM9Dg8YUYqE0/qE7Up+0OcABwsTbvDcDG/mlTqf9+SOq13+yIt3iBm5ch4IuplcPzGzaA4cIhNweZj+GRz+uy4c09eNV6iKpRb97lqjiy0ZXtD2jcRcdHQpMTQgnKQQPAx6oRtabR4ps1GW5z0Fl2HN4qDlAMeOZYhzS5fNYh8pl2Fup97NvXbltYsBqLN2c2x7Vpa73mb+I49U3xlQim4t1AnrGvosWIZ7MNO0VyptYnUAzvc0ErlmMbM5WwdwkfvC2sRgIhfUQ9RyxYoWMsLVlg6f2Uub7+9FixO7CXySU6wIIeM4NyDY20II0PPepqWFAH5ehmZgHpzWliTliqsODd0Tvw4a2TqBp80PsCqG4prnXaO8R0v99Fixc/J8jNMVuX7a23aYoug5i9pAEHeN8hec0KpGm+3XmVixYekWzNGZUNPdEefVR1KkDosWL0SSSpHOu9xFiC97cwtmsP8AcTl9AsZiCHFp3QZ1kxcnnM3F+q0sSl6mvE7tMlqukED3nCwO+RxAg+IBRWOwd2SfeAB5uaAMy0sTNTa3FuKxz+EgxOCdSIv3IDdxBIOpHitGrIAmYDnXEgBri203Gm4rFiHhjlLVFWcN2hkpvDQw5tT35uI+KfmgGw2k0gT+b3hxEPj6rFiOG73AzxUYuvT9xi1rXtBIzAb7gjiLapZtrK2C2STxj571ixbLZze4Nhz7QlpNwLeG5aFQ03X8Rx5GFpYiwNtF5OSerjATBAj4Ytlk9JMaKN2MLCMps6edxrbxHmsWIsqTVlQdEIGeQTqhxh8sgG5tB/ssWKSimDZsNKxYsWVzkhyij//Z">
            <a:extLst>
              <a:ext uri="{FF2B5EF4-FFF2-40B4-BE49-F238E27FC236}">
                <a16:creationId xmlns:a16="http://schemas.microsoft.com/office/drawing/2014/main" id="{89478079-87E9-4ADF-8C3B-6EC4C202BF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6390" name="Picture 9" descr="C:\Users\Nandino\Desktop\prenos1.jpg">
            <a:extLst>
              <a:ext uri="{FF2B5EF4-FFF2-40B4-BE49-F238E27FC236}">
                <a16:creationId xmlns:a16="http://schemas.microsoft.com/office/drawing/2014/main" id="{14EB9A84-8137-4500-853D-F5E23EAF2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Ograda vsebine 3">
            <a:extLst>
              <a:ext uri="{FF2B5EF4-FFF2-40B4-BE49-F238E27FC236}">
                <a16:creationId xmlns:a16="http://schemas.microsoft.com/office/drawing/2014/main" id="{34E80141-05CD-46CD-8708-B0417B5511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7088" y="188913"/>
            <a:ext cx="7772400" cy="27352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b="1">
                <a:latin typeface="Arial" panose="020B0604020202020204" pitchFamily="34" charset="0"/>
                <a:cs typeface="Arial" panose="020B0604020202020204" pitchFamily="34" charset="0"/>
              </a:rPr>
              <a:t>Iskanje pogrešanih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Njene naloge so v vojni in drugih izrednih razmerah poizvedovati za izginulimi oziroma pogrešanimi osebami, posredovati družinska sporočila, voditi evidence, združevati družine in sodelovati pri evakuacijah.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17412" name="Picture 1" descr="C:\Users\Nandino\Desktop\images.jpg">
            <a:extLst>
              <a:ext uri="{FF2B5EF4-FFF2-40B4-BE49-F238E27FC236}">
                <a16:creationId xmlns:a16="http://schemas.microsoft.com/office/drawing/2014/main" id="{2C1238A1-786E-4616-A251-7C12DE8B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360045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C:\Users\Nandino\Desktop\4034934639_140f57fc69.jpg">
            <a:extLst>
              <a:ext uri="{FF2B5EF4-FFF2-40B4-BE49-F238E27FC236}">
                <a16:creationId xmlns:a16="http://schemas.microsoft.com/office/drawing/2014/main" id="{61471983-D6EC-4A53-89F6-C341BE74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638"/>
            <a:ext cx="4103688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>
            <a:extLst>
              <a:ext uri="{FF2B5EF4-FFF2-40B4-BE49-F238E27FC236}">
                <a16:creationId xmlns:a16="http://schemas.microsoft.com/office/drawing/2014/main" id="{DB00BBBC-F54D-4607-8DD7-C3AD909B10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981075"/>
            <a:ext cx="7402513" cy="424815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latin typeface="Arial" pitchFamily="34" charset="0"/>
                <a:cs typeface="Arial" pitchFamily="34" charset="0"/>
              </a:rPr>
              <a:t>Socialna dejavnost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Programi socialne dejavnosti sodijo med najobširnejše programe neposredne pomoči. Rdeči križ jih izvaja s pomočjo številnih prostovoljk in prostovoljcev, ki delajo v razvejani mreži območnih združenj in krajevnih organizacij.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latin typeface="Arial" pitchFamily="34" charset="0"/>
                <a:cs typeface="Arial" pitchFamily="34" charset="0"/>
              </a:rPr>
              <a:t>    Rdeči križ Slovenije nudi stalno in občasno pomoč v obliki: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Prehrane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Higienskih izdelkov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Obleke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Obutve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Šolskih potrebščin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Pohištva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Finančne pomoči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18436" name="Picture 1" descr="C:\Users\Nandino\Desktop\images (1).jpg">
            <a:extLst>
              <a:ext uri="{FF2B5EF4-FFF2-40B4-BE49-F238E27FC236}">
                <a16:creationId xmlns:a16="http://schemas.microsoft.com/office/drawing/2014/main" id="{3BBA0D49-DEDA-400B-B208-6E60D791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13100"/>
            <a:ext cx="4176713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Ograda vsebine 3">
            <a:extLst>
              <a:ext uri="{FF2B5EF4-FFF2-40B4-BE49-F238E27FC236}">
                <a16:creationId xmlns:a16="http://schemas.microsoft.com/office/drawing/2014/main" id="{E699A43D-B1C1-4E29-A8D2-2EC1D8F62F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7088" y="188913"/>
            <a:ext cx="7772400" cy="23034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2200" b="1">
                <a:latin typeface="Arial" panose="020B0604020202020204" pitchFamily="34" charset="0"/>
                <a:cs typeface="Arial" panose="020B0604020202020204" pitchFamily="34" charset="0"/>
              </a:rPr>
              <a:t>Logistika</a:t>
            </a:r>
          </a:p>
          <a:p>
            <a:r>
              <a:rPr lang="sl-SI" altLang="sl-SI" sz="2200">
                <a:latin typeface="Arial" panose="020B0604020202020204" pitchFamily="34" charset="0"/>
                <a:cs typeface="Arial" panose="020B0604020202020204" pitchFamily="34" charset="0"/>
              </a:rPr>
              <a:t>V okviru Rdečega križa Slovenije deluje na nacionalni ravni Centralni logistični center v Ljubljani, Mariboru in v Postojni. Logistični centri zagotavljajo sprejem, razkladanje, skladiščenje, pripravo, transport in distribucijo humanitarne pomoči v Sloveniji in po potrebi v tujino. </a:t>
            </a:r>
          </a:p>
        </p:txBody>
      </p:sp>
      <p:pic>
        <p:nvPicPr>
          <p:cNvPr id="19460" name="Picture 2" descr="http://image.24ur.com/media/images/600xX/Oct2010/60540892.jpg">
            <a:extLst>
              <a:ext uri="{FF2B5EF4-FFF2-40B4-BE49-F238E27FC236}">
                <a16:creationId xmlns:a16="http://schemas.microsoft.com/office/drawing/2014/main" id="{A04F3F8E-2E14-435E-9B3A-20A8A769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92375"/>
            <a:ext cx="58626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D9CB4640-7442-4A2C-BFAB-0D6C6A4057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850" y="260350"/>
            <a:ext cx="4392613" cy="63373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latin typeface="Arial" pitchFamily="34" charset="0"/>
                <a:cs typeface="Arial" pitchFamily="34" charset="0"/>
              </a:rPr>
              <a:t>Zdravstveno-vzgojna dejavnost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Območna združenja že vrsto let pripravljajo predavanja, kvize, tekmovanja in okrogle mize o zdravem načinu življenja in preprečevanju najpogostejših bolezni sodobnega časa, predvsem kroničnih obolenj in raznih zasvojenosti.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latin typeface="Arial" pitchFamily="34" charset="0"/>
                <a:cs typeface="Arial" pitchFamily="34" charset="0"/>
              </a:rPr>
              <a:t>Mladi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Mladim v Rdečem križu namenjajo posebno pozornost. Veliko mladih in najmlajših aktivno sodeluje pri uresničevanju humanitarnih programov.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latin typeface="Arial" pitchFamily="34" charset="0"/>
                <a:cs typeface="Arial" pitchFamily="34" charset="0"/>
              </a:rPr>
              <a:t>Letovanje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V razvejano dejavnost Rdečega križa Slovenije sodi organizacija letovanja otrok, med drugim zdravstvenega letovanja in letovanja otrok iz socialno ogroženih družin.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20484" name="Picture 1" descr="C:\Users\Nandino\Desktop\punat.jpg">
            <a:extLst>
              <a:ext uri="{FF2B5EF4-FFF2-40B4-BE49-F238E27FC236}">
                <a16:creationId xmlns:a16="http://schemas.microsoft.com/office/drawing/2014/main" id="{E3799D31-DC2E-4ADF-8793-F5FE89A12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411321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C:\Users\Nandino\Desktop\IMG_4172.JPG">
            <a:extLst>
              <a:ext uri="{FF2B5EF4-FFF2-40B4-BE49-F238E27FC236}">
                <a16:creationId xmlns:a16="http://schemas.microsoft.com/office/drawing/2014/main" id="{B0F7326E-CE5A-4F58-BC9E-385EC60B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4813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044B0323-506C-4C9A-9F3D-E2F6F33F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Arial" panose="020B0604020202020204" pitchFamily="34" charset="0"/>
                <a:cs typeface="Arial" panose="020B0604020202020204" pitchFamily="34" charset="0"/>
              </a:rPr>
              <a:t>Mednarodni Rdeči Križ</a:t>
            </a:r>
            <a:endParaRPr lang="sl-SI" altLang="sl-SI"/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A9772C31-70E3-4854-8CF9-E438179A52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089400" cy="5076825"/>
          </a:xfrm>
        </p:spPr>
        <p:txBody>
          <a:bodyPr/>
          <a:lstStyle/>
          <a:p>
            <a:r>
              <a:rPr lang="sl-SI" altLang="sl-SI" b="1">
                <a:latin typeface="Arial" panose="020B0604020202020204" pitchFamily="34" charset="0"/>
                <a:cs typeface="Arial" panose="020B0604020202020204" pitchFamily="34" charset="0"/>
              </a:rPr>
              <a:t>Najpomembnejša dejavnost Rdečega križa je pravočasno in učinkovito nuditi pomoč vsem, ki so se znašli v stiski.</a:t>
            </a:r>
          </a:p>
          <a:p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Osmi maj velja za mednarodni dan Rdečega križa, saj se je na ta dan leta 1828 rodil njegov ustanovitelj, Švicar Henry Dunant. </a:t>
            </a:r>
          </a:p>
          <a:p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2" descr="http://img.rtvslo.si/_up/upload/2010/05/07/64688854_rdeci.jpg">
            <a:extLst>
              <a:ext uri="{FF2B5EF4-FFF2-40B4-BE49-F238E27FC236}">
                <a16:creationId xmlns:a16="http://schemas.microsoft.com/office/drawing/2014/main" id="{9AFD754A-52B7-4AFF-87E4-A77FB5913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73238"/>
            <a:ext cx="3600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AAEB0680-B5BA-42AD-B85C-DFFBF10C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33375"/>
            <a:ext cx="7772400" cy="1143000"/>
          </a:xfrm>
        </p:spPr>
        <p:txBody>
          <a:bodyPr/>
          <a:lstStyle/>
          <a:p>
            <a:r>
              <a:rPr lang="sl-SI" altLang="sl-SI" b="1"/>
              <a:t>Henry Dunant</a:t>
            </a:r>
            <a:endParaRPr lang="sl-SI" altLang="sl-SI"/>
          </a:p>
        </p:txBody>
      </p:sp>
      <p:sp>
        <p:nvSpPr>
          <p:cNvPr id="9220" name="Ograda vsebine 3">
            <a:extLst>
              <a:ext uri="{FF2B5EF4-FFF2-40B4-BE49-F238E27FC236}">
                <a16:creationId xmlns:a16="http://schemas.microsoft.com/office/drawing/2014/main" id="{658A825B-C899-4BE2-9179-3ADE37D506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484313"/>
            <a:ext cx="4213225" cy="5040312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Organiziral je bolnišnice v hišah, šolah in na cestah.</a:t>
            </a:r>
          </a:p>
          <a:p>
            <a:pPr lvl="1">
              <a:lnSpc>
                <a:spcPct val="120000"/>
              </a:lnSpc>
            </a:pP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Ljudi spodbujal, da so pričeli pomagati ranjencem.</a:t>
            </a:r>
          </a:p>
          <a:p>
            <a:pPr lvl="1">
              <a:lnSpc>
                <a:spcPct val="120000"/>
              </a:lnSpc>
            </a:pP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Prepričeval voditelje držav k miru in pomoči prizadetim ljudem v vojnah.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2800"/>
          </a:p>
          <a:p>
            <a:endParaRPr lang="sl-SI" altLang="sl-SI"/>
          </a:p>
        </p:txBody>
      </p:sp>
      <p:pic>
        <p:nvPicPr>
          <p:cNvPr id="9221" name="Picture 6" descr="Henry_Dunant">
            <a:extLst>
              <a:ext uri="{FF2B5EF4-FFF2-40B4-BE49-F238E27FC236}">
                <a16:creationId xmlns:a16="http://schemas.microsoft.com/office/drawing/2014/main" id="{2102752C-8575-4497-9635-D34A66FD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3529013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40D1A164-9803-4927-86B4-4306A602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Organizacija</a:t>
            </a:r>
          </a:p>
        </p:txBody>
      </p:sp>
      <p:sp>
        <p:nvSpPr>
          <p:cNvPr id="10244" name="Ograda vsebine 3">
            <a:extLst>
              <a:ext uri="{FF2B5EF4-FFF2-40B4-BE49-F238E27FC236}">
                <a16:creationId xmlns:a16="http://schemas.microsoft.com/office/drawing/2014/main" id="{E2671ABC-F74B-4143-B1B0-C2C51F6647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188" y="1773238"/>
            <a:ext cx="4017962" cy="457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Sedež v Ženevi.</a:t>
            </a:r>
          </a:p>
          <a:p>
            <a:pPr>
              <a:lnSpc>
                <a:spcPct val="120000"/>
              </a:lnSpc>
            </a:pP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Pisarne/Delegacije v 80 državah</a:t>
            </a:r>
          </a:p>
          <a:p>
            <a:pPr>
              <a:lnSpc>
                <a:spcPct val="120000"/>
              </a:lnSpc>
            </a:pPr>
            <a:r>
              <a:rPr lang="sl-SI" altLang="sl-SI">
                <a:latin typeface="Arial" panose="020B0604020202020204" pitchFamily="34" charset="0"/>
                <a:cs typeface="Arial" panose="020B0604020202020204" pitchFamily="34" charset="0"/>
              </a:rPr>
              <a:t>Vsaka delegacija je pod vodstvom vodje delegacije, ki je uradni zastopnik Rdečega Križa v državi.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sp>
        <p:nvSpPr>
          <p:cNvPr id="10245" name="AutoShape 2" descr="data:image/jpeg;base64,/9j/4AAQSkZJRgABAQAAAQABAAD/2wCEAAkGBhQSERUUExQVFRUWGBcXGRgYGBgfGxcXGBwYGBwYGhgYHCYfHBokGhgYHy8gIycpLCwsFh4xNTAqNSYrLCkBCQoKDgwOGg8PGiokHyQqLCwsLCwsLCwpLCwsLCwsLCwpLCwsLCwsLCwsLCwsLCwsLCwsLCwsLCwsKSksKSksLP/AABEIALcBEwMBIgACEQEDEQH/xAAcAAACAgMBAQAAAAAAAAAAAAAFBgMEAAIHAQj/xABFEAACAQIEAwYDBQUFBwQDAAABAhEAAwQSITEFQVEGEyJhcYEykaEHFEKxwSNS0eHwM2JygvEWkpOissLSFVNU4iRzo//EABoBAAMBAQEBAAAAAAAAAAAAAAECAwQABQb/xAAsEQACAgEDBAEDBAIDAAAAAAAAAQIRAxIhMQQTQVEiFDJhBYGx0ZHwUnGh/9oADAMBAAIRAxEAPwBptTUwessMrAEEEHYirS2Qa3WZiFWraa3+5dKlXCGutBoqsTXi343FElwdbfcRXakdTKK4pDVi2w5VuMEByqxbVelc2vByTKjXddqlDiPhqyLanSvPupB0NC0GjWxc/uxVtLA3qr3Z5mqnGsYbdl41JAX3bQUsvYUHEWvcgNVcFiBlCknTSTViRU6YxILQrDaHSsBqSJFAJVe3XmtTd2a8KU1gNBcqUNWhWpEQUpxrkNbGt8teEUAkLW5qLuqslqjZ6JxFWE144rQVwDwmvK2zVgoBPZqN68d6idiaIDx3FRPcFQ3sQodULAM85R1jU1TxXF7FvV7qDxFNSPiG49qJ1lm7cqs7UBX7RcISwloAOuXQ76D5D5iheF+0u2V/aLlbNyBICTvpzyj5kUNUfYBtnyrKTn+0y3JhVA5SxmPMBa8ru5H2dRPi+NWsIqqpLMdlB9t9h6VPwztrbcCcyHmCJG8bik7AvJgnLrox59PmaZOHKrKQyEMGgmATBBJB8iTSwz5JS8Jf5A4Uh4sY/wB/Q1bt40UG4bhFU6LB5kflPOii4fyrVsxNy8mLHWrCXgaGLYFTLailaQybCUCsCCqdtyOtT95S0GyytsV6bVVwTWwvGhTDZKLfWhfF8Nma0n7zgn0UFqvnFxyqkcTOJTT4EY+7ED8gaDTo5NF0YTWp7YjeK8+8V4XHKjuziRx0qS29QB/Ktw1KwlkGoTd8q872vC1Cgms1sHNRuDyrRc06xRoFljvTWK5NRG6BuRroPM9KCdp+2VrBjKQXukAqg6GdSdgNPWg6RwwkVpcKjcxqB7muecR+0/WLNt5yxLEBZO5A3kcqCcT+0jEbqVSTJ0nUCPxfP2qTyx9nHUb2OtrM3B4WCHyYxA9dRQzi3aSzaAGdQzTlJOmgmTHKuKX+MXLkkuSGYs2u5O5ioLlokaEzt10pPqUvB1HYcR28wyj4yx/ujf0PSgNn7SACzkXG1IVfDGWZlvONK5yxOUAHXfWK3w5LHxCNY96n9Q3wGhx479p1x2ix+zUSNdWII3PIa1vY+09jcVyCUAAZBlgtB2J21g0ktZE61VA2gaT6bc67uy9nUMfFu2l9sQ962O7LACAczKByBI09qC8W4xfxI8TAwZjKAJIEn6VVuYoydfrXgxSzt86Vzkw7A+4zj4hpvpt71o9pjsCNJ+mtEvvJjTX15VVvXZ0KkxOgrkzih91b90/MVlXS69DWUdTOHNcLDIYACK7MmQwcuTKp5HNmUz1Go5008PwC97ZGdg9xWzrBEKFn8Wx2GnI6UkXcSHbnsQQG9BoxOuoB9qL8O4jkVQHfw6r45aRMakmTB9OW1XWWCYzhJnU7NtVAAGg2qHivF0w9s3G6gAcyTy/rpQDh/avWHEqB8Y3nzU7VRx3FLl1mtgrcQ+JZAUwozGOpieu1UlnhWzJ9uRPiu3buD3KAaTmbX8tqq4ftHi1c5mDAaxG/lAoj2dsYa5aYW3LsQGe0ygGCYzIfxRrpVzB4FMzBiN2EiNYMAGfI7eRpYpzV6gtaXVBThfFe9WWGQ7akb0UCn1oAMGjlVzBcuu+8cyOlVuIdrxaKWMNF24djsigbknmKfXpW7OUW2Ni2zNb5TS12F4qz2Xa6D3r3Xdl1JAMBQJ1iAIolxDiVzNl/sVJgMwl3PRF2HqflQWWNWc8bCBTyqjg1DX7x/dyJ9Mx/Op8K9q0BJ1O5dpJJ8z+lJmP+1PDYLvRDXbzXXbIsAAfCMznQaAaAE61TVwLQ95P6ivFU9a5bY+3olhmwfgJ/Dd8UeQKQfpT52d7ZYXHLNh/EBLW20dfVeY8xI86KkmDS0GVU9aky1qrCtgaDYTzKa9DHpWUr9sO1jYcd1h7bXbzDkCRbHImOZ5Cg37OLvHu1aYbOsZ7i22uZQRoBtM7Sa4tj+1N7EXDduO2adMpIyjaF6Crf+yfEMQ2b7veOcyzPp8yxFH8D9lOJMZu6tiOZk9dlH61Cc2+AqPsV7HEr0ZVLRuNTv19a0XDXWuS7ZpIli0n6mnm59lN1RK4hS3+Ege2poJxHsdjbWi2g0/uMCfrrUZKVDUgC118+UJ5E/wA6jKOdXGQDY9auXuHX0/tbd5YHMECl7jOIZhkBIHPqRyE1KMbYUrNbuOtqfCSdTJ5e3OiODxVu4IzFW5a7/SlNrBGpqzw29lcdZ51ocIsahjgAwAG1OvP5da9XGAEyRO0xtE6VS7QYfKq4i3p19TvrPv71rwPFsykZc0rLMYMSevmREeRqTglucolu/flGIImM312HlQR8SxJk+dFeIWlVTpGu22oqpbRWEDQ/rXRpIRlMX+okit7d4mdAPXma3u2vSek71oriIZRNPscboSZzkgHkNecV5iLjKZgZQRv+VV4OwPyq3cc5Cpg8/Ll/H60GqDRH3oOuvtWVTNzov1P8a9oULZ1bs9i+BFM9433NuAWxCPAJ0Ei0Su9PXD+03BVH7O9gl5/gU/8AMAZrkj9j8ReTu7eHuCSGOYMiNzZjcbTQ/h58tqscK+zVe8Vb+It2lP8A7a6HScud9j5xTqUV4LaWzp4+0XCF2t2lt3GDFFhk8cRqsAyDNKXar9tiO9dmw7IoyosLljWZKgmT19KYuA4PhuB1sIHuAQXgux/ztoPaKGcYvtcF1rNm1bJBLuyd40tpBZzlEzyBMVHJL3IZKvAOw2OWQZtG6fhy5QTprAX56URuMQpOYDnoOZPQDcmqPYXsUtkEW7bPcJg3WUCOUKZ0WZ9afOFdjcg/auSdyF0Ekk7+9T7c5vbgopxitzmF69iXuBQjETBBDAAdSfTWmvB8Cs4e2GdVa5uWJPPXU8zBgAaU6cXtW8NhbzoFQhG8R5EiASx9a592PtWLuUW74ui2wLBZaCZiS52IHKdqM8TVJHRmnyE04nJHgC2uaSVLc/w6/KieG7QXFDtigt1WI7kW1dcoGwm5uerTRjC8RSD3HcCDqS0npOgA+tKHGnPfF3ud4f3tSqga5QATA32rnFxXPP8Ag5NSfHBD26cWsE+LtOqRCrbIlhcYwAOQEZmO/wAOkVwRHJMkya6T9oPG1vWURNu8zEa8lYCZAH4jXPmw/TetEVpVEm7N0uxV3D4t7brdtuUuLqjKYI5R/I/WhZmpGcx6U35Az6D7F9v7OMw+a6yWrqQtwEwCeTr/AHTrpyII6TNxztzbsKWttZvdFFyGjmfbymuRfZ7wzvXcOVCMhBUmCSdmVZk5SM07DTrXQ+E9k8MqlyLbFR4luJKyCQQGJEbedP3rbiI8bq0bW/tWcoWGHWAYjvDJ9stTYb7SLryRhkHrcYf9lDcFwO3cW4AUMufgBCgGNFB1gUL7YcKWxhFVZ/tRrz2al1N7ozuTT0+RsHb+/wD/ABk/4p/8K2/2/vf/ABV/4v8A9K45hGZ/gLHfmeRiui9k8BmwiFtSWYzvsfOuuQJuUVdhLi32ovZtljhoOy/tJknbTLNIB7YY64xut3sCT4JAUDooO3nr50y9teHBbK3Y+Bxp6hhQPgmOKX0XIzLcEQCdQ2kaAj5kUksjiauniskbYxdnvtQaMl5TenVWlQY6GYB9fzoF2tuJfvNcW33eYL4TlnaJ8OkGK14p2YTC3i14n7qjKTHxQSs294k5oB9elE+13C0bD2nAyyAAPIgMAR5Rt60JS1x2HSePIk/Jz3FYIg6CqtzD+JSoyk6ZZ59RzimDCYMiSWB6ACAPaiWD4bmYgAS2knkOdR7riae1qB90KcObWaRcQkNliCNOp8M8/IyBFb8EwIs2GHxSVk+Z6eVNGL7LZrKtZyqUWGUnQrqSQTsZ1+dCsLhx930IdiVbKSAQQTpvBjTnTwk5xIZo6HsAcTdDXB4dDPzidqp4tTMRGXpzpiS2u7IVYbaEE8vQ1DxDBnwsvUk9dTufakU1/wBEBeNqZ0M1J9z0kMDpzq6bBIzaTtWpEAk8jGnWm1BoH3MExSTvzjpUbWTMZdI1jp+lXjdyjbUnY7adedeXwp1HMQVnX1g04aKkIdkMetZUhuxsLg9NvyrK6n7Oo6jie1ovQyZSGE5dsrayHAklpmpLGCuXSD3N+6T0tsqD3eBThc7VYCwNLloeVpcx/wD5KaBY37X7ZH/42GvXtYDvFq3P+J9T7Cg8Kb+Uh1OuEWMF2WxL/Ei2Rylgx9YXT60y4LspbUDPLxrB+EHrl6+ZpXw3a6/fAIbLO620jL5M7yZ9AKmxHeXBq59SSx+pj6VF5MMHsrZTtzlyNmN47hcOP2t+zaA5F1H/ACzP0pX4h9tPD0OW0buIfpaQwT/ifKPlNKvE+yuAw6tfxTGJ1LNGYnkqLEk9AKWH7ZYNfDhcMfKBBPq2p9hVF1EpL4xA8KXLD/2g9uMRjcM1m3ZKW3Aza6xo2p5kEDYRSN2ZxWLFt7auEREOhRS2U5mK5ozhT4uf4j1pgtcexLGcgtKASQFBO2gJMx9Kk7N4UtauO5Nw3CQTMlpGWAT61LuumU7asIcA4z3toZ7CERH7JxI/ytBHzpnwvGmCCylxsmwW5aBIHLxaHlvJpN+42bEsA08gH29x+WooPxbj11wVDFR0BOvqRvU1Ft7bFLSW4Y7e8bS6BZWCEfMzDbMARlHpJn5cqSsQoJAAMnny/L9agXFESDpqf41IuM5ec1b7dkJd7sjOF86u8L4V3jhZEk6ATJqFN+tO3Y/BZ3BRQqAeO4N886KJ309hNCU3Q0YKytew+GwTm7N69ihlKgBktWl0WDmAJlZHOZ2G9HuM37z3bLpctm1cNlVDyAJzZvh38JVvY0b4rwew1qcQLTATrcynLryLbjyoX/6ebmHQW8hW25CsIGinL4V6Ceo26Uii8ni6OSSat1Z7wLtKneNhyq2rsn9m5gseivGVpjTXWKMcd4XZvAWsTKHNIBJSTEeFmADb8iaDYjF2sPiy62yxIVw15SUtm4AxyPbEqpJIObkCBTRwOwt20zgsrtcd7gaHIusSTkDSqLrplAkHnvWrEq+CZkyYU/m1X5/3+gPh/s3sD4RdUf44n+VGuF8Gt2U7pWMW+up8Xi3/AJVeN1rYgsLkegb35R5mPehHC+LM7tIEkgEDcRAk+RJAkfLWtSiluLHppTi3dpEPavDZsO6quuhB5gikFblyFIuH9n4tYAA5hT6xv0rsdngPfAi4xAI2UQPnua5Z9o/YT7tet5Hc23M+JjHmIHofnUMsdXBbC1BUNXZDGpeUX7qqyhv2SsJzOujXoP4VnKD1Jig32hdvcGQ9m0puFvjIMIpBB8PMn6b70t9oeP8AcWe5tnxMqhj+6pkqi9ND/RJpAe7mn+utVx44wjRPNLXKxmIKjNm0MEdI5H5Vth+0DIfDqfoPM0qhj1MbjU6EGpfvjHQQPPn7Vnl07sqs43cc7WFrQtIT4lAePmVH9fzC4TiGXWfr8h5AD3586FN4R1PP+HzrbDPqDE1pxY1jVIhkm5u2PfCOIuwhtVPIgAH6H8zTVwzsrbxNpj3pt3BACkeEk7Q2+p08qTeDXBlGlOmCANpRlZ5J0V8pOnWDymmywUo7k1yJt/gTLdNsGDlLCTyG/wCVDFth8zMrgBXY6aSokCPMwK6DjsBLd5btOtwLAzupB8ixWqxw95RLWQSdDBXxewrLpiqopz4ErE4eEa7AyqEjX4i2hHlzqvcVgistvMXLaRJgZYMz/ePypwx3D3tqDdsCyjanNAMCdco350BtG0SiqhTNOUyY1MfXaq/sLwa2uOuFHwDTYqsj61lW7/DMrEKLYA5Hf313rKfT+Ad38i9j+32UZMLaW0v7zQWbzgeEe8+tVuHcUxeNvJa75gG3j8KjUnTy/SorHZxbV5FxGZlZWJFswwiQILKRv5RFOfYLgVtM95VYE+AZiCYEExAHOB7VkyuOOLaRohcpU2O2CtraRUUQAI/mep86uffFVSzGFUFiegGpNDg9VuMY/Dqnd4kuEugjwRJAg8zoK86MXOVGuUtMbOccQ4hd4timYDwJORWaAqeQG7HnXmGxYw9tiAqOYCCFLE8806gRXQeyvCuFnEZrH3jvACfEyhTGmoE8jUXHlcvkwtq2bJBV1MZs2bU+IhvcHlXo6PD4MOu+Fucrx/azEvmU3DlIKmOYOhps7H4ljhEVQBq4HnqST6/wpqwfYrCNbXvMPZJaSWhgdT1Vx/RoLjuHWsNeuWE8Nu3cgDN4lkK4IJMkAk667V2StOxTE3q3KmM7xSQQesHZh/GhF5Z1HP8Ar+VOlls65WKkjVWEQfUD3BA0IJjpQx+z+Z3VSIyrcWTIKtmDAMJmCB7EVkU/ZqcfQmrhpJzczP5/pFRNwjWY+p/jTLd7O3RcyZDPXkRuDO3I0S4d2dWJuNqDqo2PvVHlon22z3s92YsnDK91CXYsQQzAwTCjQ7afWnLBIllFGiqugA6wT+hNAeL41bSDWBGUeQGjH2XQeZFVLmKvY3hzYqx4e6e4ptGPFaWDmVviV8rAEAwcpiDExUZT3LWo7BjtAgdDeyW3Nlte8UkFYl1H97p5j1oLhrt/Dtmw+I7u2/xWmEjM3xDUFTHoNudUuD8adUdLi5gbZlSdBsJPVszH68hRfslYtYq3Fy4EdbinxGJUSdAR4pEf0a0R19yLjwufyjNSqSl+xpxnHLbNrvWbv0RcxQMGYEyII0BXXcRpEU+dlUjD7lixYwRBEaRG4G5g7THKljG9gsa10Mbtl3MNC3DIE6HxAAgHlPLam7szhTh7QF4nvDmLyQSCxzESNCQTy6VsWOKlqXolLI2qfuy9fwwCjMRPJR+n8eW+te27a5ogaKJ0EGSdPlNDU7R2LjsM2W58OVwVaJ6Hl6eXSh+I7U2bILO4GYmNdY2GnttTa0d8khq4dxcCA55suY8ypKwfMxI6+tJ/21cbsrZtIGBvh8wQEaLlOr6yBqI6zQq52uRTcNv9or+IbQH2ZWHTY/OuY9oMMxLXZzEklp3M7nz/AJUFON7hnB/dEF47FlyxJkkk/Wq2GaT8z+Q/Wonean4Wh8cch+oH61YgTFMoltvrXlkbsdzt5Csv6sAamdCNIj/SaYBAySY9z+QH51bweHk8q1TD/XeieFw+XlHr/CiAMcJtxFOvCcH3v4iiqu4zbnqV2ECk3Ct8z+VOnBrwQKGIIcmBAPw6GZP70j2pZ/aFcl4YYJqGcsdB42J9dzVXEjEMIt3spBzEkZobWMs/hmIHlRN7ymSApUsQepI0G/0ofjGBAyFcxO0xvAGx10/KspQUMX2axFwnPiWutOpuGTpLcyPPnGtU8VwQhCvds5zQCrQANxoNANI1NOlxShAy5hJEDKSSQZgtrAI3mfKvOG4yGIuWbb24AjwZs41JBJHLeNoHWmTfsDRzBsNi0JUW3iTuMx1M6tz3rKfMbxFhcYJhcyzoZ3HtpPXzrK7f2dSBv/rGUknCh84y5rltgV8Qbw6QPIUYs4kJb+FtpgIR6wK1xFj72Zw3eHJqM4UqWHLJbMjrOtTDsbfuwty61sQCzZSmupIVdD0EMZrLkjKdRK43GNyJMJea42VEdmjNAXWB5TNV8TgLj3Qz4c9Fzq8gDoB1J/Km/s5wfD4C2UtH4jLO5BZj5np5URftBaG91fn/AAp4dNp3s6Wa9hY4PwXEpcDi1ZC/7p+p9qsW+wzqZF0zmzavm3J0H7IEDXqfWjv+0Vj9+fQe1RP2qtDbMfYVbQvLJajS12RGua6wkR4Z/Wud9prC4fiFxWGa24UGecBTPqJP0rrmBxq3QMszEkdNY1rnv2lYL9uDG72jPQMuX/qQio5VFR2LYm3IFphlQgoyGdlaAWHkTzrbGEWrtu4oIU5kYdBcKkH2dSD/AI6iw/d3SUZRA2zLIK+vI15xTCm1YuQSbQVmWZm2wBOUMdSpMEdCscxWHybfyGXxo7uQJKeKOZA1IHmRNVeMYu2AHzALqxPkIg6c9RHrVHC8TUWVukjLlzTyjzpH4hxU4gMEkhD4F2lZ0J8/y/IxhYJzpEXaPjhvseQMgD91J5+Zojwm86YYWcxCMxuFfMgAA9YAHv6VQ4dw7Iwe6ZJMbaCdPpV3G3QoMctzW2UdONNe2v4/syxleRp+k/5/r/0KcJs2mZw5Ksw3Gu3vpoTtVvgfc28WWRnunNJUlBbXWAdRsJA3ml/guAN908YRHbLn3AO2wO+w5bin3A9kFwtwy3ebfEi+oK6mKzSbiaI0xtw3EbduchYFtWI5nrvW68SXkG+lL13FKurH+fkBuTRHB4AsFZ8wKurgKdgpzAN1mNR/Chj15XS4FnphuFeI4M913jWc4VWeAQXUASSBEzHSuY43EWsVkuNaQtsQ2voZG8a6HTX2p4Ti+KRpaLgGcyshpAkKFKgQTAjz3Nc6w7KGbKMqy0CZiTtMbDb2rRkxaKaYmOblszzGXAnhUD0AAA8gBRLsl2JONuftmNu0N4+JidgAdh5mgd9vEzAwx0kbx0opgO1l22oVCFIjUDURO3zoRrlglqbpBNvsGy4j+3z2ddPguT+7OVl21BjWIgb1NxjsDhcLhcRbtqO9/ZlSxHeQZlSG8WpgyBBy8oofie1l55z3GY+bH8pihV/irHc0/fZywLyU+I9mRct2cpCOqKrk+XkNzqR7CprnZ4Fs5aTCiI0OUAT15VG3EfOtDxiOdK8035KLDFeCb7gAdhPy+v8Ar6VuuIsiFY92eWbaYn4hpGh3iqWI4+vdsyjNl3II09/epMJ2sw74RrVxSLit3tu4imS+oKP1GUkT05CrYXNvfghmUEtuQubPdr3h1VQX8OuaNgI3kwPeiHAJxNv+0d3tIcq3FUMA0EDVYKh82g08YpO4dxq2qlUW6I+LJAOhmSk6x1j3pv7HcXVroKHvCRlyEZWltNm0OsVqktSMt0wjd7M3t1JGWPDChtIP4dGPqIoRxDE3Ve4l4mFjKPCGlgHM5dDoRsBvR7i/F7+Gv5jhGuBlPiyEZTqIZlzDMZJA5CBQG52swlxiWBsXG1bMguAkCNfHmGmmgrFPVBXFWVUk9rB44xcU+C4wBMDXQ7iNRppOvrU1jjN2IyoZ5kaz8/Xyq3dw1m4B3VzDOZ2FxrJ9u9CrNaXOC3raF2s3gg3cd3cSD/ett9akuo/5Ra/YOleyFMffj4UPmVQz71lCrnBL8nw3f+He/wDCsqnfXsXSdNxPErdrBPdsLZtuzrPdsPEM0E5gFZgeh86WbvaS6fxfKlrDcb7s3O7FvOyZGzBmkdIdlWf8MmhWPW+NRcHnEamdhE/KqxaWyC4+RuucUZh4mJ968tcSXmQNeo8v51znGYi7pLt6CR76mjfYdLj3lymCAxLkE5SCCD9YjnTCj9hbijZ1/wB5aK4aGgCCQANNZienkYpgwWJdkUZpgb5VBPmcoFXBbpHIKizTgDdzbbMCTpAjWBy1pa7Scds37oRmVbhVrbWyraa5l8bAAsDJgddzTYopG+1LgWZExCCSmjRO24P5ifMUkkpKh4/FpgK3YvLcymbZQSStxYdSYHhZS2vmeVXOJuj2GW405tihImduZBEb8j0oTwviZK5i5yBZkn4QN5Pz05UvYzjIe4zIMqT4R+bEciTr8uc1k0uzXqRe+4WxbW2xZkTZSfD1kgb+5NQXbiIPCAB0Aj8qG3OIsdBJPlWjWWPxGPLc/KrKLYjmkZjOIZjGvkBv8qIWuCvdtpcv+G2ZAE6uV0mJExtI0JEToah4bw+NYifcx5nr9BRbF4qbpTlbCr7xPyAKj51dfCLSIffJNhHhPZOwRDF4PINH0A/jXSeBwqBLkXSBCPcUMwHINp4jymNdOep5/wAMxEx5U1YXFEqKyudS3NixprYZLuJUESVGh0JUCdNo061Vu4rUwygQCPFqDrsROm31pcx3GFvp3tsgMl18PeGWT3qSVcAHZ0BPrPSqiXbh/wDc9lUdOv8AW9Ul1c4ukkSj0ykrbD15nYCbigyScoaDPy8qWf8AYlCIN94n8NsDTpLOfnFGMMTlEzOu5BO/UVNnrPk6ic+R444w4BNjshhlGpuv6sB/0qPzqvxnhuGtW/BZUMx3LOTA3PiY+Q96OG7SV2g4xNwxrHhHt/OaWMpSY1JGcIw9rNc7y09xQEIjNAJLggvmAUEDn+7PIgxdoe0eCSFw2DRnB1Z3uMkxsIuHMsyd+Q13q9wvsvbuAPfOZj+EGAo6damx3ZKwfhR/8rif+fT61rUoxW63NmH9LnkeqU2r8HMMbjLzMW+EHkggD0A2FVDeZhlJnWdd52504cT7NlD4DHlcGRvZv7NvnQI4oqSCPLxKp/MGqRyrwhM36c4Peb/krrgCFBzSDuoIER1q1ggg9RyC94fmGAFR/eJ/Cn/DT/xq7gi7GAqnyW0jEe0RVFmXozroHLiRe79TGqgg/je2P+nMyn1ozg1ZSly3bnKwOZLiEkD0gn21H0rfC2iqQ1m83n3aaf5bbSPlUmDGHa5+zBtXgdVPhLKdCejQNeulMuoV7nZP0nIl8Wn+OGdKw6viEF3DYy+gP4bgW4Af3TnAYfOveJ8EZ117q5tIa3bE+5U/X50P7DPD3lMgkBj0kEgmPPNPtTPiJ/Cyj1WfyYRVmkzwZ6scnF+Bd4b2awloHNhQrMTJZc4kzsRKqPKBExWuK7BYVzmtB7Lb5rFxk+YEj6UVuPemAbX+LxyP8p3+dVxw2XzXGNyBpMgqeZGUhdf8IIjczRpeieprexZf7O7wJy468F5Dx/8AbcA+lZTa1nX42/3jWUO3EPekcsx3De5Z28LZUDeFdYJJOwMNAgA6SRV7swbZvXAiFgYM3VRiFE6GRvmZdo0Bprw9pVkqNTEk6kwANSddgPlXN+IcefC4y7cRVfxszK2x1Ya7dAYB86w48uu0j0KOhXuyuEu/2mHtSBJ8I/3hHtp50IwfD7SXLi2Ehc2+vIATrry2qunb+w6qw7xnMHIqQVaNfGWCD1JpaxnbTEi9cNvu0BYtHgc+LxDM0kTygee9OtuRjrnD7RtoJNWjxBef+lc64R9qBELiben79sfmh/Q+1NeE4nh8QuazcV+uU6j/ABKdR7gUo1DDbvAiRXmKtB0ZTsylT5giNYpYxWNbDeMk5J1IEjXqKL4LiS30m2wPl/W1cccp7Q9jMRYtGcuR3BgMZBGvLwkESYPNQdOa5bwJ/F8hXa+JXFZWt3Rodwfz8vUVzjjnDBa8UwDoJIOaNypXYbb9a5UztwDh8NDELuf06VetYMUMfEFWDDly6ijtlwwDLqDVKFNrSRNCnvRi74PMqw9Mo1/Kiyb0Hxts/fGYjQ21j6D8waVrZjR5Qe4ViDNN+EiQelJnBklhTlaMAedYp8m6HAs8C4gLV/EqxhXcMd/iV7g5f/sapMHjwl8uSSvijcnWY3NV8Dw/vr99iSBm5RzZjz9KnwmBU4g2zJUFh8pjUelCfJTp3HS7GG1xQPbZ1EQQPF6jUxOmv0qG7jrp+FeZ5NyjrHKfpVqxh1tiEECZ57+9BOP8cZPDaPi1k6aeWtSSt7Ca4p7Ii41xp7embxaaAj5yNRp7/nSQL57wtMkAex2JrfGu5MsfXX0k/n86H4cwxEzP6Vsxw0nYsieWNjvwHihIE60xpjFYQSvoSP40g8MZk3DR5SCPMRrpRuzjLo1R1ujo0BvZwIP+YUs1ufWYpfHgN3rO8ZgOgYMp9m29IFcs4mAHbKREnYEDf907U+X+MK9pgxNsqDmzKcy76rk3Ijy2rnWMvyxOYtJOp3PmaOJOzz/1TJFQSJMLJ96YOBkZguVI5zJ9zrS5gGMnpFMvCsMQQScs+QJHzqzVMwdPnhDGpSHjAbeHStuIcMS+B3iyy/Cw0YejDX22rOE8PLjw3tejKI+aQR9fSrNxWVyjjK4ExuCOTKeakjf2IB0qDPTxdRizOlz+S12Bv5bly3cYF1UqP7yqw1j/ADqfKR0puxZaPAobXmY9/PSlbspYVrz3NmVcpHPxETPlCL86Zi5mvQ6f7D439ar6uSXpfwY0c6iuIY61Sx3H7VvMC4LroUGpDdDA0/lST2p49cu2XHhUKrMI2EDNP7x230qksiiedDDKf4H02mrK5ZgcRd7tJdvhB1djuOpNZSd5eh/pX7OjY/hNwI/dEFspy+TRpIPnXEL3Du/dnZgpJnM2snSecTP6137G8Zt2QS7DTU6/rsPeuG37qq5A0VjM7aH+prz+l4ZuYMucGdNFKOCDqoEkDcTP61rgbwLG2VykgZWM8uUDTKTpMaUadlYQ1xtYgDLB6eI7Dfl/PVeHFVGwJJIhlBHWTGm/+lbKFsFM7LGYFZ1ggj86s4PJIIZlcbMpgj0Ig/WvOIYUmMpLQIaWE5xuFH5CqDqyeYHMcqjLHW6LRn7HzA8RvNaZHvd6GBHjXUCI+MGT7g1Q4e1+2xZVdQJkBozDmFYHc8j70v4DjhXeja9olykzsKjc4stUJEHD+2NxLRtuj3FXSS0NbO2jH6gigmM407mT4j9AP0qriMYSzkwM8yY2nkP415g7q5gDqDppPPqOek/OtaSqzLJtOizBIBGxj+f1onwPE+HSSvMfun+FVLZtzlzg5maANfh2J10nkPKtuGk27xHIg77Sf0pqEth8r09qo8Ruyw8h+tEraqRowU8wdpPSguOP7Vh00+QFLNUrHxzt0GOCPBBpsN7QUpcGMRTEhkqBzIA9TpWCfJ6MeDOH4PU5HiSWOg3LOu5B08MVeuWCPiuR11P6FaZcXhsFg1JzoyopJtZ5fwksWQKZJ1Mq2h01XWTnBjhL1tbuHW2yNsyrrPQyMyt5HWq/Syb3aMH1aS2RyziGPiUsq7E7lVdvadaE3uBX3B8BX/EY+mp+ld2xGBR/iUH+vKhuI7OWmmCQfY/StWPp4x5MeTqskuDh17sa34nHoAT9Sf0odjeBLaGYSSOv8BXZuKdlCis2ZSoBJmQfbqa5H2vFxiIR0tz+LZiesae0mrSjCK2OwZcryKT4TsnweKsif2qiYMA6g8/hmNvrW4vW5lMwOuq6KfMgxE+XypPt2WRsw/1orYxkisM4UfTL9WyPaKQR4s5uCAFgbmdTG3Lb+uVJ+ItZWINMRu0H4mkmjj2Zi6nqZ595EfDG8YB2kH8qZbV+k7VT0NHcNipAJ5gU81TszxyWtL8DfwDjOVgJ504cWYvbz7vbBdep0lk9GUR6hTyFcnXFlTmHKnngXHTctgN5VCe25fHOntyE+zfFVS5cuasCAi5fxDwuD7SR8q97Rdt+7QtmKL8OVNWJgmC+kbHpQu3gu7HdhmZFgAaDwgCAYifeh/afgr37IFuAUMgbTIjQ7A+taYOo0Z+qn3szySW/9E+HMLnbdpPxTvrvAk5co9qrYybikNOUzPpFSXLqpbQuwEKpPqeg313qndxpu+BRl6SOYGYgjcNEROm/TUESazfhQIGgFeULucAVyWN8ySZ1A1GmxIjbaBWV2wANjOMvdaXZn9Tp7VJ3pcodoBg6chOs+lDRHOr+DxZtsuTU6iCYBJ8/aqpCljFMcgzZughjqY8zAj9Kt4O+FUjM3wzpyn8UjU7xP+lDsRjFdycgkkDWYBGhOkSCT9KkOBuIxytlUxprqfKQSNz9da66OLl66czeIKIhdCJ6zGuvrNV7+KyplXYzy9J05nX8qsJpbJuZBpprIXaP1J/jQnG8ZzAqmukFiAAF6BR+tNZyV7Ir/dMxbKRpynfyHU/xqqWI0qO9iNIH9egrRLsb0jiiidbMsd4d+dalyzdWPPrWpxIg6VEsk6UEjpMtJh2DAnTUHX+VH8yNcyqZaDlbWDO4mhLXmRsp1Imcw/iTt+tWLdufG0wJJjk2wnn7+VHyIG7Nwmyc4mOXoY1oXbbXpUmDY3MsnTMTqNxqJHy2rW8R3zxtneI2jMYj2oZOB8fIwcLIEUVuXyDopaNYG8D8h5mhfDUAAND+OcadGNtDoy+PqRMgTy21rFGOqZsnLTAJWuLjFlrCr3cyVIjxZR8Jgaac/Lzrbgj4jh1wllcWnHdsQdGB2nKdSOR9aX+zoLXlhwhGdgTG4BPP+oojie2F0B1bI6mAQVBH8/56VtWxh5H3s79pd5UNu6ovMo8DEnMwnYnXMeh301mmbFdqnCZiFsiJLMZAMbSY/KuWcAupfYPbdrLIASF1gEmYLTI23n6TTHdtDwwudhrnfxHcwACYHXQdKLmxFjjzRtiu0bXlHha4/NsxVJ8iRMeg1k60i9pePXLzi2HBUR4QIUtMyCSSQPM+dHeO4y4c1sMdfijYeUDQedJ3EsPl8RO2n9RQQ5PirigR/rQi5iIaR71tcx5OiKT/AF0qtkYzpB/rSKLS8nJhPD4rMK1xKSKsYfsviBZ78WyLe0lgZ31ga5dImIHWoledDv0rO1T2LJ2gPctmdTVrC3CBBra+kGeXOve5mqP5IT7WSFpph7N8Ry+E+1KiuQYNGuBCWOsHlz1O2nrFRlHwWi6dnQ7WJlAwHmWOgAmJJPLzoXxHiI1W3F24VDBSfCwJA8M/EPkI11pfIORVdnYIQEg67gAhOerdNpgnSDmFtsADcYtcjLpoqLJORQNOkmOVUTpURe7sDXMOSwZi6XICZSYJJBjLmBVtomYPlMVZ4jwvvGtNauguiIddDlJJBgEyZViTuem1F7mDkDrIgEczXnGezkwbMiHLZSdBm/cbdRm8WWY3I5ihZ1AoYG5zdyeZBMTzjQ/nXleYfFXsv7MsVlolSeZ0kwdNtuVZTCiUMKSJ/PXzre2AB4gCeXl5xzrKyrkz0AtttTn2d4NcxlhsuUtbhWExIIkMCdJ0PuPOsrKxdbJxxOS5RSCtgDjVs27JRyQQcsb6ydCdutAUKlQslT+dZWVoxvVBNhi6lRG+GI868TDkieQ3rKynTGzQUHsWW4YQJka7eegM+Whq9geHaSAzQQDqAAx25yaysriRveQ/ExmCQDJOoMaA8quPcC2s2o7zXedI/KJiaysrkcyDGF1UFXICmRm1kmNOemU+W201mBGZp/rWvaykycFMfIz2FhaRsXiTcvPrqSQPbQfSsrKjg5bLZ+EiE94mzHepmxBIgySOc71lZWkyjb2Jx6pdAAJW4Amm6nMCDrv/ADp9xWOS0haNgTMaaQI67n0rKyhIKOe8Q4/nutGrakiIA9tunWl7E3muE5jHQct9/wCutZWVxxJbtrbAMaEyY30G2p9ak+727o1ZlcyFESN/DJHnI/zTy1ysrjrHD7PO1yWrf3W7spbKYJGrTBAnSSfl71S7b8MsqwewAkKW/Ee8zEGNT4cqkxp18q9rKWS3GixWtjOK3w+EOoJACgmeg9BWVlTTplGrQPxJHeNlOk+k6DlTJwnBEWlcgZS0s2khbcMYBB3r2soz5Ry4GBMMs94EysQPDocmgUwwG5ULMaaabmZrN4jSsrKAgRsKZkciROm/pVfj2KYWyivlbMgaN2BIhRpAnSZ0g1lZTUgWRWeLMBrh7R3/ABuJ1OpABE+9ZWVlCwn/2Q==">
            <a:extLst>
              <a:ext uri="{FF2B5EF4-FFF2-40B4-BE49-F238E27FC236}">
                <a16:creationId xmlns:a16="http://schemas.microsoft.com/office/drawing/2014/main" id="{2A98C85C-D1CE-4DBE-B1BC-A458B56C50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0246" name="AutoShape 4" descr="data:image/jpeg;base64,/9j/4AAQSkZJRgABAQAAAQABAAD/2wCEAAkGBhQSERUUExQVFRUWGBcXGRgYGBgfGxcXGBwYGBwYGhgYHCYfHBokGhgYHy8gIycpLCwsFh4xNTAqNSYrLCkBCQoKDgwOGg8PGiokHyQqLCwsLCwsLCwpLCwsLCwsLCwpLCwsLCwsLCwsLCwsLCwsLCwsLCwsLCwsKSksKSksLP/AABEIALcBEwMBIgACEQEDEQH/xAAcAAACAgMBAQAAAAAAAAAAAAAFBgMEAAIHAQj/xABFEAACAQIEAwYDBQUFBwQDAAABAhEAAwQSITEFQVEGEyJhcYEykaEHFEKxwSNS0eHwM2JygvEWkpOissLSFVNU4iRzo//EABoBAAMBAQEBAAAAAAAAAAAAAAECAwQABQb/xAAsEQACAgEDBAEDBAIDAAAAAAAAAQIRAxIhMQQTQVEiFDJhBYGx0ZHwUnGh/9oADAMBAAIRAxEAPwBptTUwessMrAEEEHYirS2Qa3WZiFWraa3+5dKlXCGutBoqsTXi343FElwdbfcRXakdTKK4pDVi2w5VuMEByqxbVelc2vByTKjXddqlDiPhqyLanSvPupB0NC0GjWxc/uxVtLA3qr3Z5mqnGsYbdl41JAX3bQUsvYUHEWvcgNVcFiBlCknTSTViRU6YxILQrDaHSsBqSJFAJVe3XmtTd2a8KU1gNBcqUNWhWpEQUpxrkNbGt8teEUAkLW5qLuqslqjZ6JxFWE144rQVwDwmvK2zVgoBPZqN68d6idiaIDx3FRPcFQ3sQodULAM85R1jU1TxXF7FvV7qDxFNSPiG49qJ1lm7cqs7UBX7RcISwloAOuXQ76D5D5iheF+0u2V/aLlbNyBICTvpzyj5kUNUfYBtnyrKTn+0y3JhVA5SxmPMBa8ru5H2dRPi+NWsIqqpLMdlB9t9h6VPwztrbcCcyHmCJG8bik7AvJgnLrox59PmaZOHKrKQyEMGgmATBBJB8iTSwz5JS8Jf5A4Uh4sY/wB/Q1bt40UG4bhFU6LB5kflPOii4fyrVsxNy8mLHWrCXgaGLYFTLailaQybCUCsCCqdtyOtT95S0GyytsV6bVVwTWwvGhTDZKLfWhfF8Nma0n7zgn0UFqvnFxyqkcTOJTT4EY+7ED8gaDTo5NF0YTWp7YjeK8+8V4XHKjuziRx0qS29QB/Ktw1KwlkGoTd8q872vC1Cgms1sHNRuDyrRc06xRoFljvTWK5NRG6BuRroPM9KCdp+2VrBjKQXukAqg6GdSdgNPWg6RwwkVpcKjcxqB7muecR+0/WLNt5yxLEBZO5A3kcqCcT+0jEbqVSTJ0nUCPxfP2qTyx9nHUb2OtrM3B4WCHyYxA9dRQzi3aSzaAGdQzTlJOmgmTHKuKX+MXLkkuSGYs2u5O5ioLlokaEzt10pPqUvB1HYcR28wyj4yx/ujf0PSgNn7SACzkXG1IVfDGWZlvONK5yxOUAHXfWK3w5LHxCNY96n9Q3wGhx479p1x2ix+zUSNdWII3PIa1vY+09jcVyCUAAZBlgtB2J21g0ktZE61VA2gaT6bc67uy9nUMfFu2l9sQ962O7LACAczKByBI09qC8W4xfxI8TAwZjKAJIEn6VVuYoydfrXgxSzt86Vzkw7A+4zj4hpvpt71o9pjsCNJ+mtEvvJjTX15VVvXZ0KkxOgrkzih91b90/MVlXS69DWUdTOHNcLDIYACK7MmQwcuTKp5HNmUz1Go5008PwC97ZGdg9xWzrBEKFn8Wx2GnI6UkXcSHbnsQQG9BoxOuoB9qL8O4jkVQHfw6r45aRMakmTB9OW1XWWCYzhJnU7NtVAAGg2qHivF0w9s3G6gAcyTy/rpQDh/avWHEqB8Y3nzU7VRx3FLl1mtgrcQ+JZAUwozGOpieu1UlnhWzJ9uRPiu3buD3KAaTmbX8tqq4ftHi1c5mDAaxG/lAoj2dsYa5aYW3LsQGe0ygGCYzIfxRrpVzB4FMzBiN2EiNYMAGfI7eRpYpzV6gtaXVBThfFe9WWGQ7akb0UCn1oAMGjlVzBcuu+8cyOlVuIdrxaKWMNF24djsigbknmKfXpW7OUW2Ni2zNb5TS12F4qz2Xa6D3r3Xdl1JAMBQJ1iAIolxDiVzNl/sVJgMwl3PRF2HqflQWWNWc8bCBTyqjg1DX7x/dyJ9Mx/Op8K9q0BJ1O5dpJJ8z+lJmP+1PDYLvRDXbzXXbIsAAfCMznQaAaAE61TVwLQ95P6ivFU9a5bY+3olhmwfgJ/Dd8UeQKQfpT52d7ZYXHLNh/EBLW20dfVeY8xI86KkmDS0GVU9aky1qrCtgaDYTzKa9DHpWUr9sO1jYcd1h7bXbzDkCRbHImOZ5Cg37OLvHu1aYbOsZ7i22uZQRoBtM7Sa4tj+1N7EXDduO2adMpIyjaF6Crf+yfEMQ2b7veOcyzPp8yxFH8D9lOJMZu6tiOZk9dlH61Cc2+AqPsV7HEr0ZVLRuNTv19a0XDXWuS7ZpIli0n6mnm59lN1RK4hS3+Ege2poJxHsdjbWi2g0/uMCfrrUZKVDUgC118+UJ5E/wA6jKOdXGQDY9auXuHX0/tbd5YHMECl7jOIZhkBIHPqRyE1KMbYUrNbuOtqfCSdTJ5e3OiODxVu4IzFW5a7/SlNrBGpqzw29lcdZ51ocIsahjgAwAG1OvP5da9XGAEyRO0xtE6VS7QYfKq4i3p19TvrPv71rwPFsykZc0rLMYMSevmREeRqTglucolu/flGIImM312HlQR8SxJk+dFeIWlVTpGu22oqpbRWEDQ/rXRpIRlMX+okit7d4mdAPXma3u2vSek71oriIZRNPscboSZzkgHkNecV5iLjKZgZQRv+VV4OwPyq3cc5Cpg8/Ll/H60GqDRH3oOuvtWVTNzov1P8a9oULZ1bs9i+BFM9433NuAWxCPAJ0Ei0Su9PXD+03BVH7O9gl5/gU/8AMAZrkj9j8ReTu7eHuCSGOYMiNzZjcbTQ/h58tqscK+zVe8Vb+It2lP8A7a6HScud9j5xTqUV4LaWzp4+0XCF2t2lt3GDFFhk8cRqsAyDNKXar9tiO9dmw7IoyosLljWZKgmT19KYuA4PhuB1sIHuAQXgux/ztoPaKGcYvtcF1rNm1bJBLuyd40tpBZzlEzyBMVHJL3IZKvAOw2OWQZtG6fhy5QTprAX56URuMQpOYDnoOZPQDcmqPYXsUtkEW7bPcJg3WUCOUKZ0WZ9afOFdjcg/auSdyF0Ekk7+9T7c5vbgopxitzmF69iXuBQjETBBDAAdSfTWmvB8Cs4e2GdVa5uWJPPXU8zBgAaU6cXtW8NhbzoFQhG8R5EiASx9a592PtWLuUW74ui2wLBZaCZiS52IHKdqM8TVJHRmnyE04nJHgC2uaSVLc/w6/KieG7QXFDtigt1WI7kW1dcoGwm5uerTRjC8RSD3HcCDqS0npOgA+tKHGnPfF3ud4f3tSqga5QATA32rnFxXPP8Ag5NSfHBD26cWsE+LtOqRCrbIlhcYwAOQEZmO/wAOkVwRHJMkya6T9oPG1vWURNu8zEa8lYCZAH4jXPmw/TetEVpVEm7N0uxV3D4t7brdtuUuLqjKYI5R/I/WhZmpGcx6U35Az6D7F9v7OMw+a6yWrqQtwEwCeTr/AHTrpyII6TNxztzbsKWttZvdFFyGjmfbymuRfZ7wzvXcOVCMhBUmCSdmVZk5SM07DTrXQ+E9k8MqlyLbFR4luJKyCQQGJEbedP3rbiI8bq0bW/tWcoWGHWAYjvDJ9stTYb7SLryRhkHrcYf9lDcFwO3cW4AUMufgBCgGNFB1gUL7YcKWxhFVZ/tRrz2al1N7ozuTT0+RsHb+/wD/ABk/4p/8K2/2/vf/ABV/4v8A9K45hGZ/gLHfmeRiui9k8BmwiFtSWYzvsfOuuQJuUVdhLi32ovZtljhoOy/tJknbTLNIB7YY64xut3sCT4JAUDooO3nr50y9teHBbK3Y+Bxp6hhQPgmOKX0XIzLcEQCdQ2kaAj5kUksjiauniskbYxdnvtQaMl5TenVWlQY6GYB9fzoF2tuJfvNcW33eYL4TlnaJ8OkGK14p2YTC3i14n7qjKTHxQSs294k5oB9elE+13C0bD2nAyyAAPIgMAR5Rt60JS1x2HSePIk/Jz3FYIg6CqtzD+JSoyk6ZZ59RzimDCYMiSWB6ACAPaiWD4bmYgAS2knkOdR7riae1qB90KcObWaRcQkNliCNOp8M8/IyBFb8EwIs2GHxSVk+Z6eVNGL7LZrKtZyqUWGUnQrqSQTsZ1+dCsLhx930IdiVbKSAQQTpvBjTnTwk5xIZo6HsAcTdDXB4dDPzidqp4tTMRGXpzpiS2u7IVYbaEE8vQ1DxDBnwsvUk9dTufakU1/wBEBeNqZ0M1J9z0kMDpzq6bBIzaTtWpEAk8jGnWm1BoH3MExSTvzjpUbWTMZdI1jp+lXjdyjbUnY7adedeXwp1HMQVnX1g04aKkIdkMetZUhuxsLg9NvyrK6n7Oo6jie1ovQyZSGE5dsrayHAklpmpLGCuXSD3N+6T0tsqD3eBThc7VYCwNLloeVpcx/wD5KaBY37X7ZH/42GvXtYDvFq3P+J9T7Cg8Kb+Uh1OuEWMF2WxL/Ei2Rylgx9YXT60y4LspbUDPLxrB+EHrl6+ZpXw3a6/fAIbLO620jL5M7yZ9AKmxHeXBq59SSx+pj6VF5MMHsrZTtzlyNmN47hcOP2t+zaA5F1H/ACzP0pX4h9tPD0OW0buIfpaQwT/ifKPlNKvE+yuAw6tfxTGJ1LNGYnkqLEk9AKWH7ZYNfDhcMfKBBPq2p9hVF1EpL4xA8KXLD/2g9uMRjcM1m3ZKW3Aza6xo2p5kEDYRSN2ZxWLFt7auEREOhRS2U5mK5ozhT4uf4j1pgtcexLGcgtKASQFBO2gJMx9Kk7N4UtauO5Nw3CQTMlpGWAT61LuumU7asIcA4z3toZ7CERH7JxI/ytBHzpnwvGmCCylxsmwW5aBIHLxaHlvJpN+42bEsA08gH29x+WooPxbj11wVDFR0BOvqRvU1Ft7bFLSW4Y7e8bS6BZWCEfMzDbMARlHpJn5cqSsQoJAAMnny/L9agXFESDpqf41IuM5ec1b7dkJd7sjOF86u8L4V3jhZEk6ATJqFN+tO3Y/BZ3BRQqAeO4N886KJ309hNCU3Q0YKytew+GwTm7N69ihlKgBktWl0WDmAJlZHOZ2G9HuM37z3bLpctm1cNlVDyAJzZvh38JVvY0b4rwew1qcQLTATrcynLryLbjyoX/6ebmHQW8hW25CsIGinL4V6Ceo26Uii8ni6OSSat1Z7wLtKneNhyq2rsn9m5gseivGVpjTXWKMcd4XZvAWsTKHNIBJSTEeFmADb8iaDYjF2sPiy62yxIVw15SUtm4AxyPbEqpJIObkCBTRwOwt20zgsrtcd7gaHIusSTkDSqLrplAkHnvWrEq+CZkyYU/m1X5/3+gPh/s3sD4RdUf44n+VGuF8Gt2U7pWMW+up8Xi3/AJVeN1rYgsLkegb35R5mPehHC+LM7tIEkgEDcRAk+RJAkfLWtSiluLHppTi3dpEPavDZsO6quuhB5gikFblyFIuH9n4tYAA5hT6xv0rsdngPfAi4xAI2UQPnua5Z9o/YT7tet5Hc23M+JjHmIHofnUMsdXBbC1BUNXZDGpeUX7qqyhv2SsJzOujXoP4VnKD1Jig32hdvcGQ9m0puFvjIMIpBB8PMn6b70t9oeP8AcWe5tnxMqhj+6pkqi9ND/RJpAe7mn+utVx44wjRPNLXKxmIKjNm0MEdI5H5Vth+0DIfDqfoPM0qhj1MbjU6EGpfvjHQQPPn7Vnl07sqs43cc7WFrQtIT4lAePmVH9fzC4TiGXWfr8h5AD3586FN4R1PP+HzrbDPqDE1pxY1jVIhkm5u2PfCOIuwhtVPIgAH6H8zTVwzsrbxNpj3pt3BACkeEk7Q2+p08qTeDXBlGlOmCANpRlZ5J0V8pOnWDymmywUo7k1yJt/gTLdNsGDlLCTyG/wCVDFth8zMrgBXY6aSokCPMwK6DjsBLd5btOtwLAzupB8ixWqxw95RLWQSdDBXxewrLpiqopz4ErE4eEa7AyqEjX4i2hHlzqvcVgistvMXLaRJgZYMz/ePypwx3D3tqDdsCyjanNAMCdco350BtG0SiqhTNOUyY1MfXaq/sLwa2uOuFHwDTYqsj61lW7/DMrEKLYA5Hf313rKfT+Ad38i9j+32UZMLaW0v7zQWbzgeEe8+tVuHcUxeNvJa75gG3j8KjUnTy/SorHZxbV5FxGZlZWJFswwiQILKRv5RFOfYLgVtM95VYE+AZiCYEExAHOB7VkyuOOLaRohcpU2O2CtraRUUQAI/mep86uffFVSzGFUFiegGpNDg9VuMY/Dqnd4kuEugjwRJAg8zoK86MXOVGuUtMbOccQ4hd4timYDwJORWaAqeQG7HnXmGxYw9tiAqOYCCFLE8806gRXQeyvCuFnEZrH3jvACfEyhTGmoE8jUXHlcvkwtq2bJBV1MZs2bU+IhvcHlXo6PD4MOu+Fucrx/azEvmU3DlIKmOYOhps7H4ljhEVQBq4HnqST6/wpqwfYrCNbXvMPZJaSWhgdT1Vx/RoLjuHWsNeuWE8Nu3cgDN4lkK4IJMkAk667V2StOxTE3q3KmM7xSQQesHZh/GhF5Z1HP8Ar+VOlls65WKkjVWEQfUD3BA0IJjpQx+z+Z3VSIyrcWTIKtmDAMJmCB7EVkU/ZqcfQmrhpJzczP5/pFRNwjWY+p/jTLd7O3RcyZDPXkRuDO3I0S4d2dWJuNqDqo2PvVHlon22z3s92YsnDK91CXYsQQzAwTCjQ7afWnLBIllFGiqugA6wT+hNAeL41bSDWBGUeQGjH2XQeZFVLmKvY3hzYqx4e6e4ptGPFaWDmVviV8rAEAwcpiDExUZT3LWo7BjtAgdDeyW3Nlte8UkFYl1H97p5j1oLhrt/Dtmw+I7u2/xWmEjM3xDUFTHoNudUuD8adUdLi5gbZlSdBsJPVszH68hRfslYtYq3Fy4EdbinxGJUSdAR4pEf0a0R19yLjwufyjNSqSl+xpxnHLbNrvWbv0RcxQMGYEyII0BXXcRpEU+dlUjD7lixYwRBEaRG4G5g7THKljG9gsa10Mbtl3MNC3DIE6HxAAgHlPLam7szhTh7QF4nvDmLyQSCxzESNCQTy6VsWOKlqXolLI2qfuy9fwwCjMRPJR+n8eW+te27a5ogaKJ0EGSdPlNDU7R2LjsM2W58OVwVaJ6Hl6eXSh+I7U2bILO4GYmNdY2GnttTa0d8khq4dxcCA55suY8ypKwfMxI6+tJ/21cbsrZtIGBvh8wQEaLlOr6yBqI6zQq52uRTcNv9or+IbQH2ZWHTY/OuY9oMMxLXZzEklp3M7nz/AJUFON7hnB/dEF47FlyxJkkk/Wq2GaT8z+Q/Wonean4Wh8cch+oH61YgTFMoltvrXlkbsdzt5Csv6sAamdCNIj/SaYBAySY9z+QH51bweHk8q1TD/XeieFw+XlHr/CiAMcJtxFOvCcH3v4iiqu4zbnqV2ECk3Ct8z+VOnBrwQKGIIcmBAPw6GZP70j2pZ/aFcl4YYJqGcsdB42J9dzVXEjEMIt3spBzEkZobWMs/hmIHlRN7ymSApUsQepI0G/0ofjGBAyFcxO0xvAGx10/KspQUMX2axFwnPiWutOpuGTpLcyPPnGtU8VwQhCvds5zQCrQANxoNANI1NOlxShAy5hJEDKSSQZgtrAI3mfKvOG4yGIuWbb24AjwZs41JBJHLeNoHWmTfsDRzBsNi0JUW3iTuMx1M6tz3rKfMbxFhcYJhcyzoZ3HtpPXzrK7f2dSBv/rGUknCh84y5rltgV8Qbw6QPIUYs4kJb+FtpgIR6wK1xFj72Zw3eHJqM4UqWHLJbMjrOtTDsbfuwty61sQCzZSmupIVdD0EMZrLkjKdRK43GNyJMJea42VEdmjNAXWB5TNV8TgLj3Qz4c9Fzq8gDoB1J/Km/s5wfD4C2UtH4jLO5BZj5np5URftBaG91fn/AAp4dNp3s6Wa9hY4PwXEpcDi1ZC/7p+p9qsW+wzqZF0zmzavm3J0H7IEDXqfWjv+0Vj9+fQe1RP2qtDbMfYVbQvLJajS12RGua6wkR4Z/Wud9prC4fiFxWGa24UGecBTPqJP0rrmBxq3QMszEkdNY1rnv2lYL9uDG72jPQMuX/qQio5VFR2LYm3IFphlQgoyGdlaAWHkTzrbGEWrtu4oIU5kYdBcKkH2dSD/AI6iw/d3SUZRA2zLIK+vI15xTCm1YuQSbQVmWZm2wBOUMdSpMEdCscxWHybfyGXxo7uQJKeKOZA1IHmRNVeMYu2AHzALqxPkIg6c9RHrVHC8TUWVukjLlzTyjzpH4hxU4gMEkhD4F2lZ0J8/y/IxhYJzpEXaPjhvseQMgD91J5+Zojwm86YYWcxCMxuFfMgAA9YAHv6VQ4dw7Iwe6ZJMbaCdPpV3G3QoMctzW2UdONNe2v4/syxleRp+k/5/r/0KcJs2mZw5Ksw3Gu3vpoTtVvgfc28WWRnunNJUlBbXWAdRsJA3ml/guAN908YRHbLn3AO2wO+w5bin3A9kFwtwy3ebfEi+oK6mKzSbiaI0xtw3EbduchYFtWI5nrvW68SXkG+lL13FKurH+fkBuTRHB4AsFZ8wKurgKdgpzAN1mNR/Chj15XS4FnphuFeI4M913jWc4VWeAQXUASSBEzHSuY43EWsVkuNaQtsQ2voZG8a6HTX2p4Ti+KRpaLgGcyshpAkKFKgQTAjz3Nc6w7KGbKMqy0CZiTtMbDb2rRkxaKaYmOblszzGXAnhUD0AAA8gBRLsl2JONuftmNu0N4+JidgAdh5mgd9vEzAwx0kbx0opgO1l22oVCFIjUDURO3zoRrlglqbpBNvsGy4j+3z2ddPguT+7OVl21BjWIgb1NxjsDhcLhcRbtqO9/ZlSxHeQZlSG8WpgyBBy8oofie1l55z3GY+bH8pihV/irHc0/fZywLyU+I9mRct2cpCOqKrk+XkNzqR7CprnZ4Fs5aTCiI0OUAT15VG3EfOtDxiOdK8035KLDFeCb7gAdhPy+v8Ar6VuuIsiFY92eWbaYn4hpGh3iqWI4+vdsyjNl3II09/epMJ2sw74RrVxSLit3tu4imS+oKP1GUkT05CrYXNvfghmUEtuQubPdr3h1VQX8OuaNgI3kwPeiHAJxNv+0d3tIcq3FUMA0EDVYKh82g08YpO4dxq2qlUW6I+LJAOhmSk6x1j3pv7HcXVroKHvCRlyEZWltNm0OsVqktSMt0wjd7M3t1JGWPDChtIP4dGPqIoRxDE3Ve4l4mFjKPCGlgHM5dDoRsBvR7i/F7+Gv5jhGuBlPiyEZTqIZlzDMZJA5CBQG52swlxiWBsXG1bMguAkCNfHmGmmgrFPVBXFWVUk9rB44xcU+C4wBMDXQ7iNRppOvrU1jjN2IyoZ5kaz8/Xyq3dw1m4B3VzDOZ2FxrJ9u9CrNaXOC3raF2s3gg3cd3cSD/ett9akuo/5Ra/YOleyFMffj4UPmVQz71lCrnBL8nw3f+He/wDCsqnfXsXSdNxPErdrBPdsLZtuzrPdsPEM0E5gFZgeh86WbvaS6fxfKlrDcb7s3O7FvOyZGzBmkdIdlWf8MmhWPW+NRcHnEamdhE/KqxaWyC4+RuucUZh4mJ968tcSXmQNeo8v51znGYi7pLt6CR76mjfYdLj3lymCAxLkE5SCCD9YjnTCj9hbijZ1/wB5aK4aGgCCQANNZienkYpgwWJdkUZpgb5VBPmcoFXBbpHIKizTgDdzbbMCTpAjWBy1pa7Scds37oRmVbhVrbWyraa5l8bAAsDJgddzTYopG+1LgWZExCCSmjRO24P5ifMUkkpKh4/FpgK3YvLcymbZQSStxYdSYHhZS2vmeVXOJuj2GW405tihImduZBEb8j0oTwviZK5i5yBZkn4QN5Pz05UvYzjIe4zIMqT4R+bEciTr8uc1k0uzXqRe+4WxbW2xZkTZSfD1kgb+5NQXbiIPCAB0Aj8qG3OIsdBJPlWjWWPxGPLc/KrKLYjmkZjOIZjGvkBv8qIWuCvdtpcv+G2ZAE6uV0mJExtI0JEToah4bw+NYifcx5nr9BRbF4qbpTlbCr7xPyAKj51dfCLSIffJNhHhPZOwRDF4PINH0A/jXSeBwqBLkXSBCPcUMwHINp4jymNdOep5/wAMxEx5U1YXFEqKyudS3NixprYZLuJUESVGh0JUCdNo061Vu4rUwygQCPFqDrsROm31pcx3GFvp3tsgMl18PeGWT3qSVcAHZ0BPrPSqiXbh/wDc9lUdOv8AW9Ul1c4ukkSj0ykrbD15nYCbigyScoaDPy8qWf8AYlCIN94n8NsDTpLOfnFGMMTlEzOu5BO/UVNnrPk6ic+R444w4BNjshhlGpuv6sB/0qPzqvxnhuGtW/BZUMx3LOTA3PiY+Q96OG7SV2g4xNwxrHhHt/OaWMpSY1JGcIw9rNc7y09xQEIjNAJLggvmAUEDn+7PIgxdoe0eCSFw2DRnB1Z3uMkxsIuHMsyd+Q13q9wvsvbuAPfOZj+EGAo6damx3ZKwfhR/8rif+fT61rUoxW63NmH9LnkeqU2r8HMMbjLzMW+EHkggD0A2FVDeZhlJnWdd52504cT7NlD4DHlcGRvZv7NvnQI4oqSCPLxKp/MGqRyrwhM36c4Peb/krrgCFBzSDuoIER1q1ggg9RyC94fmGAFR/eJ/Cn/DT/xq7gi7GAqnyW0jEe0RVFmXozroHLiRe79TGqgg/je2P+nMyn1ozg1ZSly3bnKwOZLiEkD0gn21H0rfC2iqQ1m83n3aaf5bbSPlUmDGHa5+zBtXgdVPhLKdCejQNeulMuoV7nZP0nIl8Wn+OGdKw6viEF3DYy+gP4bgW4Af3TnAYfOveJ8EZ117q5tIa3bE+5U/X50P7DPD3lMgkBj0kEgmPPNPtTPiJ/Cyj1WfyYRVmkzwZ6scnF+Bd4b2awloHNhQrMTJZc4kzsRKqPKBExWuK7BYVzmtB7Lb5rFxk+YEj6UVuPemAbX+LxyP8p3+dVxw2XzXGNyBpMgqeZGUhdf8IIjczRpeieprexZf7O7wJy468F5Dx/8AbcA+lZTa1nX42/3jWUO3EPekcsx3De5Z28LZUDeFdYJJOwMNAgA6SRV7swbZvXAiFgYM3VRiFE6GRvmZdo0Bprw9pVkqNTEk6kwANSddgPlXN+IcefC4y7cRVfxszK2x1Ya7dAYB86w48uu0j0KOhXuyuEu/2mHtSBJ8I/3hHtp50IwfD7SXLi2Ehc2+vIATrry2qunb+w6qw7xnMHIqQVaNfGWCD1JpaxnbTEi9cNvu0BYtHgc+LxDM0kTygee9OtuRjrnD7RtoJNWjxBef+lc64R9qBELiben79sfmh/Q+1NeE4nh8QuazcV+uU6j/ABKdR7gUo1DDbvAiRXmKtB0ZTsylT5giNYpYxWNbDeMk5J1IEjXqKL4LiS30m2wPl/W1cccp7Q9jMRYtGcuR3BgMZBGvLwkESYPNQdOa5bwJ/F8hXa+JXFZWt3Rodwfz8vUVzjjnDBa8UwDoJIOaNypXYbb9a5UztwDh8NDELuf06VetYMUMfEFWDDly6ijtlwwDLqDVKFNrSRNCnvRi74PMqw9Mo1/Kiyb0Hxts/fGYjQ21j6D8waVrZjR5Qe4ViDNN+EiQelJnBklhTlaMAedYp8m6HAs8C4gLV/EqxhXcMd/iV7g5f/sapMHjwl8uSSvijcnWY3NV8Dw/vr99iSBm5RzZjz9KnwmBU4g2zJUFh8pjUelCfJTp3HS7GG1xQPbZ1EQQPF6jUxOmv0qG7jrp+FeZ5NyjrHKfpVqxh1tiEECZ57+9BOP8cZPDaPi1k6aeWtSSt7Ca4p7Ii41xp7embxaaAj5yNRp7/nSQL57wtMkAex2JrfGu5MsfXX0k/n86H4cwxEzP6Vsxw0nYsieWNjvwHihIE60xpjFYQSvoSP40g8MZk3DR5SCPMRrpRuzjLo1R1ujo0BvZwIP+YUs1ufWYpfHgN3rO8ZgOgYMp9m29IFcs4mAHbKREnYEDf907U+X+MK9pgxNsqDmzKcy76rk3Ijy2rnWMvyxOYtJOp3PmaOJOzz/1TJFQSJMLJ96YOBkZguVI5zJ9zrS5gGMnpFMvCsMQQScs+QJHzqzVMwdPnhDGpSHjAbeHStuIcMS+B3iyy/Cw0YejDX22rOE8PLjw3tejKI+aQR9fSrNxWVyjjK4ExuCOTKeakjf2IB0qDPTxdRizOlz+S12Bv5bly3cYF1UqP7yqw1j/ADqfKR0puxZaPAobXmY9/PSlbspYVrz3NmVcpHPxETPlCL86Zi5mvQ6f7D439ar6uSXpfwY0c6iuIY61Sx3H7VvMC4LroUGpDdDA0/lST2p49cu2XHhUKrMI2EDNP7x230qksiiedDDKf4H02mrK5ZgcRd7tJdvhB1djuOpNZSd5eh/pX7OjY/hNwI/dEFspy+TRpIPnXEL3Du/dnZgpJnM2snSecTP6137G8Zt2QS7DTU6/rsPeuG37qq5A0VjM7aH+prz+l4ZuYMucGdNFKOCDqoEkDcTP61rgbwLG2VykgZWM8uUDTKTpMaUadlYQ1xtYgDLB6eI7Dfl/PVeHFVGwJJIhlBHWTGm/+lbKFsFM7LGYFZ1ggj86s4PJIIZlcbMpgj0Ig/WvOIYUmMpLQIaWE5xuFH5CqDqyeYHMcqjLHW6LRn7HzA8RvNaZHvd6GBHjXUCI+MGT7g1Q4e1+2xZVdQJkBozDmFYHc8j70v4DjhXeja9olykzsKjc4stUJEHD+2NxLRtuj3FXSS0NbO2jH6gigmM407mT4j9AP0qriMYSzkwM8yY2nkP415g7q5gDqDppPPqOek/OtaSqzLJtOizBIBGxj+f1onwPE+HSSvMfun+FVLZtzlzg5maANfh2J10nkPKtuGk27xHIg77Sf0pqEth8r09qo8Ruyw8h+tEraqRowU8wdpPSguOP7Vh00+QFLNUrHxzt0GOCPBBpsN7QUpcGMRTEhkqBzIA9TpWCfJ6MeDOH4PU5HiSWOg3LOu5B08MVeuWCPiuR11P6FaZcXhsFg1JzoyopJtZ5fwksWQKZJ1Mq2h01XWTnBjhL1tbuHW2yNsyrrPQyMyt5HWq/Syb3aMH1aS2RyziGPiUsq7E7lVdvadaE3uBX3B8BX/EY+mp+ld2xGBR/iUH+vKhuI7OWmmCQfY/StWPp4x5MeTqskuDh17sa34nHoAT9Sf0odjeBLaGYSSOv8BXZuKdlCis2ZSoBJmQfbqa5H2vFxiIR0tz+LZiesae0mrSjCK2OwZcryKT4TsnweKsif2qiYMA6g8/hmNvrW4vW5lMwOuq6KfMgxE+XypPt2WRsw/1orYxkisM4UfTL9WyPaKQR4s5uCAFgbmdTG3Lb+uVJ+ItZWINMRu0H4mkmjj2Zi6nqZ595EfDG8YB2kH8qZbV+k7VT0NHcNipAJ5gU81TszxyWtL8DfwDjOVgJ504cWYvbz7vbBdep0lk9GUR6hTyFcnXFlTmHKnngXHTctgN5VCe25fHOntyE+zfFVS5cuasCAi5fxDwuD7SR8q97Rdt+7QtmKL8OVNWJgmC+kbHpQu3gu7HdhmZFgAaDwgCAYifeh/afgr37IFuAUMgbTIjQ7A+taYOo0Z+qn3szySW/9E+HMLnbdpPxTvrvAk5co9qrYybikNOUzPpFSXLqpbQuwEKpPqeg313qndxpu+BRl6SOYGYgjcNEROm/TUESazfhQIGgFeULucAVyWN8ySZ1A1GmxIjbaBWV2wANjOMvdaXZn9Tp7VJ3pcodoBg6chOs+lDRHOr+DxZtsuTU6iCYBJ8/aqpCljFMcgzZughjqY8zAj9Kt4O+FUjM3wzpyn8UjU7xP+lDsRjFdycgkkDWYBGhOkSCT9KkOBuIxytlUxprqfKQSNz9da66OLl66czeIKIhdCJ6zGuvrNV7+KyplXYzy9J05nX8qsJpbJuZBpprIXaP1J/jQnG8ZzAqmukFiAAF6BR+tNZyV7Ir/dMxbKRpynfyHU/xqqWI0qO9iNIH9egrRLsb0jiiidbMsd4d+dalyzdWPPrWpxIg6VEsk6UEjpMtJh2DAnTUHX+VH8yNcyqZaDlbWDO4mhLXmRsp1Imcw/iTt+tWLdufG0wJJjk2wnn7+VHyIG7Nwmyc4mOXoY1oXbbXpUmDY3MsnTMTqNxqJHy2rW8R3zxtneI2jMYj2oZOB8fIwcLIEUVuXyDopaNYG8D8h5mhfDUAAND+OcadGNtDoy+PqRMgTy21rFGOqZsnLTAJWuLjFlrCr3cyVIjxZR8Jgaac/Lzrbgj4jh1wllcWnHdsQdGB2nKdSOR9aX+zoLXlhwhGdgTG4BPP+oojie2F0B1bI6mAQVBH8/56VtWxh5H3s79pd5UNu6ovMo8DEnMwnYnXMeh301mmbFdqnCZiFsiJLMZAMbSY/KuWcAupfYPbdrLIASF1gEmYLTI23n6TTHdtDwwudhrnfxHcwACYHXQdKLmxFjjzRtiu0bXlHha4/NsxVJ8iRMeg1k60i9pePXLzi2HBUR4QIUtMyCSSQPM+dHeO4y4c1sMdfijYeUDQedJ3EsPl8RO2n9RQQ5PirigR/rQi5iIaR71tcx5OiKT/AF0qtkYzpB/rSKLS8nJhPD4rMK1xKSKsYfsviBZ78WyLe0lgZ31ga5dImIHWoledDv0rO1T2LJ2gPctmdTVrC3CBBra+kGeXOve5mqP5IT7WSFpph7N8Ry+E+1KiuQYNGuBCWOsHlz1O2nrFRlHwWi6dnQ7WJlAwHmWOgAmJJPLzoXxHiI1W3F24VDBSfCwJA8M/EPkI11pfIORVdnYIQEg67gAhOerdNpgnSDmFtsADcYtcjLpoqLJORQNOkmOVUTpURe7sDXMOSwZi6XICZSYJJBjLmBVtomYPlMVZ4jwvvGtNauguiIddDlJJBgEyZViTuem1F7mDkDrIgEczXnGezkwbMiHLZSdBm/cbdRm8WWY3I5ihZ1AoYG5zdyeZBMTzjQ/nXleYfFXsv7MsVlolSeZ0kwdNtuVZTCiUMKSJ/PXzre2AB4gCeXl5xzrKyrkz0AtttTn2d4NcxlhsuUtbhWExIIkMCdJ0PuPOsrKxdbJxxOS5RSCtgDjVs27JRyQQcsb6ydCdutAUKlQslT+dZWVoxvVBNhi6lRG+GI868TDkieQ3rKynTGzQUHsWW4YQJka7eegM+Whq9geHaSAzQQDqAAx25yaysriRveQ/ExmCQDJOoMaA8quPcC2s2o7zXedI/KJiaysrkcyDGF1UFXICmRm1kmNOemU+W201mBGZp/rWvaykycFMfIz2FhaRsXiTcvPrqSQPbQfSsrKjg5bLZ+EiE94mzHepmxBIgySOc71lZWkyjb2Jx6pdAAJW4Amm6nMCDrv/ADp9xWOS0haNgTMaaQI67n0rKyhIKOe8Q4/nutGrakiIA9tunWl7E3muE5jHQct9/wCutZWVxxJbtrbAMaEyY30G2p9ak+727o1ZlcyFESN/DJHnI/zTy1ysrjrHD7PO1yWrf3W7spbKYJGrTBAnSSfl71S7b8MsqwewAkKW/Ee8zEGNT4cqkxp18q9rKWS3GixWtjOK3w+EOoJACgmeg9BWVlTTplGrQPxJHeNlOk+k6DlTJwnBEWlcgZS0s2khbcMYBB3r2soz5Ry4GBMMs94EysQPDocmgUwwG5ULMaaabmZrN4jSsrKAgRsKZkciROm/pVfj2KYWyivlbMgaN2BIhRpAnSZ0g1lZTUgWRWeLMBrh7R3/ABuJ1OpABE+9ZWVlCwn/2Q==">
            <a:extLst>
              <a:ext uri="{FF2B5EF4-FFF2-40B4-BE49-F238E27FC236}">
                <a16:creationId xmlns:a16="http://schemas.microsoft.com/office/drawing/2014/main" id="{DB4CBEA4-622E-4616-8357-E9ED9CD84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0247" name="Picture 5" descr="C:\Users\Nandino\Desktop\prenos.jpg">
            <a:extLst>
              <a:ext uri="{FF2B5EF4-FFF2-40B4-BE49-F238E27FC236}">
                <a16:creationId xmlns:a16="http://schemas.microsoft.com/office/drawing/2014/main" id="{092EFD4C-5103-4BD2-B02B-0110C83A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92150"/>
            <a:ext cx="35718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C:\Users\Nandino\Desktop\images.jpg">
            <a:extLst>
              <a:ext uri="{FF2B5EF4-FFF2-40B4-BE49-F238E27FC236}">
                <a16:creationId xmlns:a16="http://schemas.microsoft.com/office/drawing/2014/main" id="{A0C3213A-ACAA-4DB2-8B8F-19CF22B24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13100"/>
            <a:ext cx="4111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C6682134-D295-4359-BFC1-104CF92C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Priznani simboli Rdečega križa</a:t>
            </a:r>
          </a:p>
        </p:txBody>
      </p:sp>
      <p:sp>
        <p:nvSpPr>
          <p:cNvPr id="11268" name="Ograda vsebine 3">
            <a:extLst>
              <a:ext uri="{FF2B5EF4-FFF2-40B4-BE49-F238E27FC236}">
                <a16:creationId xmlns:a16="http://schemas.microsoft.com/office/drawing/2014/main" id="{11E2DF9F-128B-42A6-9545-37300AB070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447800"/>
            <a:ext cx="8642350" cy="241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sl-SI" altLang="sl-SI" sz="2200">
                <a:latin typeface="Arial" panose="020B0604020202020204" pitchFamily="34" charset="0"/>
                <a:cs typeface="Arial" panose="020B0604020202020204" pitchFamily="34" charset="0"/>
              </a:rPr>
              <a:t>do leta 1876 imajo vsa društva rdeči križ na beli podlagi.</a:t>
            </a:r>
          </a:p>
          <a:p>
            <a:pPr>
              <a:lnSpc>
                <a:spcPct val="110000"/>
              </a:lnSpc>
            </a:pPr>
            <a:r>
              <a:rPr lang="sl-SI" altLang="sl-SI" sz="2200">
                <a:latin typeface="Arial" panose="020B0604020202020204" pitchFamily="34" charset="0"/>
                <a:cs typeface="Arial" panose="020B0604020202020204" pitchFamily="34" charset="0"/>
              </a:rPr>
              <a:t>Turčija in druge muslimanske države uporabljajo rdeč polmesec.</a:t>
            </a:r>
          </a:p>
          <a:p>
            <a:pPr>
              <a:lnSpc>
                <a:spcPct val="110000"/>
              </a:lnSpc>
            </a:pPr>
            <a:r>
              <a:rPr lang="sl-SI" altLang="sl-SI" sz="2200">
                <a:latin typeface="Arial" panose="020B0604020202020204" pitchFamily="34" charset="0"/>
                <a:cs typeface="Arial" panose="020B0604020202020204" pitchFamily="34" charset="0"/>
              </a:rPr>
              <a:t>7. decembra 2005 so države članice izglasovale uvedbo tretjega simbola, rdeči kristal v Izraelu.</a:t>
            </a:r>
          </a:p>
        </p:txBody>
      </p:sp>
      <p:pic>
        <p:nvPicPr>
          <p:cNvPr id="11269" name="Picture 2" descr="C:\Users\Nandino\Desktop\16159488.jpg">
            <a:extLst>
              <a:ext uri="{FF2B5EF4-FFF2-40B4-BE49-F238E27FC236}">
                <a16:creationId xmlns:a16="http://schemas.microsoft.com/office/drawing/2014/main" id="{5FA73D3B-25A9-4BD5-8615-AC238039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05263"/>
            <a:ext cx="56784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AF241667-3BFE-48C9-BA0C-1D316F50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Poslanstvo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8B46C9DE-08A4-4C30-BF3B-64457C86C5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humanost, nepristranskost, nevtralnost, neodvisnost, prostovoljnost, enotnost in univerzalnost;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v lokalnih okoljih spremlja življenje ljudi in aktivno reagira na pojave stiske in nemoči, še posebej ranljivih skupin, kot so otroci in starejši;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zagotavlja spoštovanje človeka in nagovarja ljudi, da delijo del svojega blagostanja s tistimi, ki so nemočni in v stiski;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v organizaciji in med ljudmi spodbuja in gradi čut za solidarnost in razumevanje stiske drugih;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spodbuja in širi vrednote zdravja in zdravega življenja;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uvaja načrtno izobraževanje in usposabljanje za izvajanje poslanstva in nalog 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širi znanja o gibanju Rdečega križa in mednarodnem humanitarnem pravu.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719D4DF1-E542-4B8F-99F1-38A08C17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sl-SI" b="1"/>
              <a:t>RK Slovenije</a:t>
            </a:r>
            <a:endParaRPr lang="sl-SI" altLang="sl-SI"/>
          </a:p>
        </p:txBody>
      </p:sp>
      <p:sp>
        <p:nvSpPr>
          <p:cNvPr id="13316" name="Ograda vsebine 3">
            <a:extLst>
              <a:ext uri="{FF2B5EF4-FFF2-40B4-BE49-F238E27FC236}">
                <a16:creationId xmlns:a16="http://schemas.microsoft.com/office/drawing/2014/main" id="{5149622A-7B35-4DAE-B9CB-490C330140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lvl="1" indent="-273050">
              <a:spcBef>
                <a:spcPts val="575"/>
              </a:spcBef>
              <a:buClr>
                <a:schemeClr val="accent1"/>
              </a:buClr>
            </a:pPr>
            <a:r>
              <a:rPr lang="pl-PL" altLang="sl-SI"/>
              <a:t>V Sloveniji je bil Rdeči križ ustanovljen leta 1944.</a:t>
            </a: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13317" name="Picture 10" descr="index">
            <a:extLst>
              <a:ext uri="{FF2B5EF4-FFF2-40B4-BE49-F238E27FC236}">
                <a16:creationId xmlns:a16="http://schemas.microsoft.com/office/drawing/2014/main" id="{5A585C8A-491D-4CB7-B87B-4C71EA81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>
            <a:fillRect/>
          </a:stretch>
        </p:blipFill>
        <p:spPr bwMode="auto">
          <a:xfrm>
            <a:off x="4427538" y="2708275"/>
            <a:ext cx="3313112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31BB815-BC1F-4E1B-8696-18578F3D7C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584700" cy="48974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2400" b="1">
                <a:latin typeface="Arial" panose="020B0604020202020204" pitchFamily="34" charset="0"/>
                <a:cs typeface="Arial" panose="020B0604020202020204" pitchFamily="34" charset="0"/>
              </a:rPr>
              <a:t>Krvodajalstvo</a:t>
            </a:r>
          </a:p>
          <a:p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Namen krvodajalskih akcij je zagotoviti zadostne količine zdrave krvi za vse bolnike, ki to življenjsko tekočino potrebujejo. Krvodajalstvo je v Sloveniji, tako kot v mnogih evropskih in drugih državah po svetu, organizirano po načelih neplačanosti, prostovoljnosti in anonimnosti. </a:t>
            </a:r>
          </a:p>
        </p:txBody>
      </p:sp>
      <p:sp>
        <p:nvSpPr>
          <p:cNvPr id="14339" name="Naslov 4">
            <a:extLst>
              <a:ext uri="{FF2B5EF4-FFF2-40B4-BE49-F238E27FC236}">
                <a16:creationId xmlns:a16="http://schemas.microsoft.com/office/drawing/2014/main" id="{832CD12C-FACD-4784-AADA-5AE0FDED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</a:t>
            </a:r>
            <a:r>
              <a:rPr lang="sl-SI" altLang="sl-SI" b="1"/>
              <a:t>Področja delovanja:</a:t>
            </a:r>
          </a:p>
        </p:txBody>
      </p:sp>
      <p:pic>
        <p:nvPicPr>
          <p:cNvPr id="14340" name="Picture 2" descr="http://static.slomedia.it/modules/aktualno/uploads/krvodajalstvo_kri.jpg">
            <a:extLst>
              <a:ext uri="{FF2B5EF4-FFF2-40B4-BE49-F238E27FC236}">
                <a16:creationId xmlns:a16="http://schemas.microsoft.com/office/drawing/2014/main" id="{163D47DA-CC7D-44E1-82B4-512309A6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33591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4" descr="data:image/jpeg;base64,/9j/4AAQSkZJRgABAQAAAQABAAD/2wCEAAkGBhARDxQUEBQVFRQWGBQYFxUVFhcdGBgZGBoVFx4eHRgcICYgHBkkGxwcIDsgLycpLC04Gx49OTArNSwsLSoBCQoKDQsNGQ4OGjUkHiQ1NSk1NTU1LzU2NTU1MDQwMCw1LC82NDQ1NDA0NS40NTItLCw0NTU0LDQsLCk0LDQpNf/AABEIAEMAXAMBIgACEQEDEQH/xAAcAAACAwADAQAAAAAAAAAAAAAABwQFBgEDCAL/xAA9EAACAQMCAwYDAgwHAQAAAAABAgMABBESIQUGMQcTIjJBYVFxgZGhFBdCUlRkk6PB0dLTIzNiY3KishX/xAAaAQABBQEAAAAAAAAAAAAAAAADAAEEBQYC/8QAKxEAAgICAQIDCAMBAAAAAAAAAQIAAwQRIQUxElFxExQiQWGRscEzQoEy/9oADAMBAAIRAxEAPwB40UV0Xt7HDG0krBEQEsx6AClEBvid1VPNHCWubV0jcpKBqidSQVkXJU5G+D5T8QxrHXHbZarIVSCZ0z58ouffSTmtrwLj8F7CJbdtSnYgjDK3qrD0IrkMrcCSnxr8fTupEWvK/a9Ijd3xFSwG3eqvjUjY60HmwdsjfY7GmrZX0UyK8Tq6MMhlIIP1FJ3mDgUMfMHdTIDDdYPwK96CupSPKwlU4/ka7rzhXEOAyma3YzWjMNQPTfbEijyN6CQbdM9dJErMO8tMjFx7/CafhZhvXyP0HkY465qj5W5st7+HXCcMNnjbzIff4g+jdDg+oIF3mjA77SjdGrYqw0RA0VX8c45BZwtLO2lBt8SxPRVHqx+FYeLtstTJhoJlTPnyhwPjpBzTFgO8PVi33AtWpIjJoqNw/iEU8SywsHRxlWHQj+fpjqKk5rqRyCDozisB2zyOOHoFzpMya8fAKxGfbUPuFUH48p/0WP8Aat/TUTina61zC8M1nEyOMEd63zBB07EHfPpigtYrDW5d43Tcum5bCmwD5iL6mV2IO/4RcgZ0d2hI9NWogfXGaW8pXUdIIGdgTkge5AGfsH0rZctdoy2ERjgtEOTl3eU63PTfCdB0A6D55JAhAbZmk6lXZdjmutdk+nE0HamVPFLAL58x5+RnTT94amnLErAqwBBBBBGQQeoIPUUoeTxNxbi5vJl0xw6TpBJUEAhEBPX8pzt9mRTNueYoEKjJYs4jXSCVZznChzhNWx21e3UipKc7MyOcpr9nT/ZRz6nnUXHNfKU3Cpvw7hpIjX/Mj3IQeoI/KhPqOq7em677lHmyG/txJH4XXAkjJ3Rv4qeoPr88gSRxmJky6sqMPMwBTHrl0LKB8SSBSt47aS8Dv1ubTDW02cL+RjqYyR8PMre3qAcsfgOx2hKz78vsn/kHY+f0P6kztxd9dqN9GmY+2rKD7dOftNK6tzzB2mi+h7q4tEK5BDLKwZT8VOjrjI+BzWHGM+38KA5BbYmp6XXZTj+zsXRHpzHL2KSObKYHyCY6fmUQtj64OPf3pi0kuCdq5tIEhgtECLnrMxZiTksx07sTv/IVO/HlP+ix/tW/poy2KABuZ3K6bl3XNYqcE+Ykn8Rv63+4H9ysjzxyX/8ANeJe973vFc50acaSo/ObPWvQlKLtx/zrX/hN/wCo6axFC7Ahem9QybspUsfYO/xFjRVhZcEllt55006IAhfJOrxkgaRjfp8RXzwO1WW7gjfyvLCjfJnVT9xqPqatrlCsQf8Anv8AbcZtkhtLGG2QEPJqLeHaSbCO4djgKqKQuDnJU6hojbVLFiLe3N3dSMiK0TlgrEhiEhPdomGWJiR4SSOuFUYNapoQ1tGp3DyLq99Tlj9fT7aUXNXaTc3UcttIsQQvjKhtX+HIGHU46qKlsQgmHxarc20+Hz2T6zc8N7m8RJrJi/4N3kaYjZHj7xQWKo5Ku2CCM43HU+U1ksZntmtZvEWHiZQSsbKFZZycAR+JtOnOplDFgHDKcVyxz/ccPieOFYiHYuS4bOdIX0I22H306eByd9E5bA72OKRgOgaWMase2d6ZGDidZuNZg2b+Xy8552nhZHZXGllJVlPoQSCPtFddX3PMIXiE2n17tj83ijdv+xJ+tQZOByrZpdHT3TyNEPF4tShicrjphTvmopGjNnTkK1SOx14tfefXL3DY7i5jhkkMQkOkPpDAMfKCMjYnbOepFMI9h363+4H9ysFy5yzPfSNHb6NSrqOttO2QNiAd8mvQXAFuRbRi7C98BhyragxG2rOB1G+PejVKD3Eour5ltFg9lZ6j9yypadrnLl3dS25toWlCpKGK6diTGRnJHwP2Uy6400dlDDRmZxshsa0Wr3ETPA+UL9OG8Qje3cPKLfu1OnL6WcnG/oCKyt9yxf2gE0sEkYVlw504DZyu4JxuOvyr0hiovFOGR3ELwzLqR1KkfxHwIOCD6EChmoES0q6xajsWA0x2fxMrFzVbtw8SFiviRosAs2p2LKMepDhkI2J0MBuVzH5osIr3h8kdrDELljGQoEYJ0yxlysnRlwDuD7HB2rF3Fvd8FnKShntmY6ZEyuc4BKsPK+AMoSM6VIIIVhdWHFbaUL3V4FwsSLDJowoQRg5hmZVyFDYKg+JiSxGFDhg3BgmxmpYW08rvYP6Ou0sOQ+XRZW8q38MZkaTVGhVJHZdCDwgZPmz7fKrWx5mhMdwPK+3oBGqFcLpceHQiq2T/ALcnoKz1zfQxBRcXqAAuWSNof8QF9UbaYgX1x5/NI8K+9Z2a7n4nKbexjKxsxaRmzjxMHYuctpTVvjUzNpUZ2VQvEEGhHND5VjWWcDuT2A+8qZuGXfEriea2hkkXX7eEHZAScbhANq1F1ylfHgcMAt375bqRzH4chCkoB64xkj19aZvLPLsVlbJDHvjdmIGXc9WPufuAA9KtcUwqGuZ3d1ZyVWsDwqdj/OIq+ynle8tbyR7iB41MWAzacE6lONifSmrXGK5oir4RqVuVkNlWGx+8K5oorqR4VxRRSinRdWySIUkVXVtirAEEe4NKDtJ5WtLbJgi0ZPQM+n6KTgfQUUUK4DwmXHRmb3lV3xKzs95etrpyJ01D4anUdf8ASRmndw/hsNumiCNY0HRUAA+71oopqR8O4TrbN7x4d8SWKKKKNKOFFFFKPP/Z">
            <a:extLst>
              <a:ext uri="{FF2B5EF4-FFF2-40B4-BE49-F238E27FC236}">
                <a16:creationId xmlns:a16="http://schemas.microsoft.com/office/drawing/2014/main" id="{396AE6B3-55FC-4ECC-98ED-D0E60F5C8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2" name="AutoShape 6" descr="data:image/jpeg;base64,/9j/4AAQSkZJRgABAQAAAQABAAD/2wCEAAkGBhARDxQUEBQVFRQWGBQYFxUVFhcdGBgZGBoVFx4eHRgcICYgHBkkGxwcIDsgLycpLC04Gx49OTArNSwsLSoBCQoKDQsNGQ4OGjUkHiQ1NSk1NTU1LzU2NTU1MDQwMCw1LC82NDQ1NDA0NS40NTItLCw0NTU0LDQsLCk0LDQpNf/AABEIAEMAXAMBIgACEQEDEQH/xAAcAAACAwADAQAAAAAAAAAAAAAABwQFBgEDCAL/xAA9EAACAQMCAwYDAgwHAQAAAAABAgMABBESIQUGMQcTIjJBYVFxgZGhFBdCUlRkk6PB0dLTIzNiY3KishX/xAAaAQABBQEAAAAAAAAAAAAAAAADAAEEBQYC/8QAKxEAAgICAQIDCAMBAAAAAAAAAQIAAwQRIQUxElFxExQiQWGRscEzQoEy/9oADAMBAAIRAxEAPwB40UV0Xt7HDG0krBEQEsx6AClEBvid1VPNHCWubV0jcpKBqidSQVkXJU5G+D5T8QxrHXHbZarIVSCZ0z58ouffSTmtrwLj8F7CJbdtSnYgjDK3qrD0IrkMrcCSnxr8fTupEWvK/a9Ijd3xFSwG3eqvjUjY60HmwdsjfY7GmrZX0UyK8Tq6MMhlIIP1FJ3mDgUMfMHdTIDDdYPwK96CupSPKwlU4/ka7rzhXEOAyma3YzWjMNQPTfbEijyN6CQbdM9dJErMO8tMjFx7/CafhZhvXyP0HkY465qj5W5st7+HXCcMNnjbzIff4g+jdDg+oIF3mjA77SjdGrYqw0RA0VX8c45BZwtLO2lBt8SxPRVHqx+FYeLtstTJhoJlTPnyhwPjpBzTFgO8PVi33AtWpIjJoqNw/iEU8SywsHRxlWHQj+fpjqKk5rqRyCDozisB2zyOOHoFzpMya8fAKxGfbUPuFUH48p/0WP8Aat/TUTina61zC8M1nEyOMEd63zBB07EHfPpigtYrDW5d43Tcum5bCmwD5iL6mV2IO/4RcgZ0d2hI9NWogfXGaW8pXUdIIGdgTkge5AGfsH0rZctdoy2ERjgtEOTl3eU63PTfCdB0A6D55JAhAbZmk6lXZdjmutdk+nE0HamVPFLAL58x5+RnTT94amnLErAqwBBBBBGQQeoIPUUoeTxNxbi5vJl0xw6TpBJUEAhEBPX8pzt9mRTNueYoEKjJYs4jXSCVZznChzhNWx21e3UipKc7MyOcpr9nT/ZRz6nnUXHNfKU3Cpvw7hpIjX/Mj3IQeoI/KhPqOq7em677lHmyG/txJH4XXAkjJ3Rv4qeoPr88gSRxmJky6sqMPMwBTHrl0LKB8SSBSt47aS8Dv1ubTDW02cL+RjqYyR8PMre3qAcsfgOx2hKz78vsn/kHY+f0P6kztxd9dqN9GmY+2rKD7dOftNK6tzzB2mi+h7q4tEK5BDLKwZT8VOjrjI+BzWHGM+38KA5BbYmp6XXZTj+zsXRHpzHL2KSObKYHyCY6fmUQtj64OPf3pi0kuCdq5tIEhgtECLnrMxZiTksx07sTv/IVO/HlP+ix/tW/poy2KABuZ3K6bl3XNYqcE+Ykn8Rv63+4H9ysjzxyX/8ANeJe973vFc50acaSo/ObPWvQlKLtx/zrX/hN/wCo6axFC7Ahem9QybspUsfYO/xFjRVhZcEllt55006IAhfJOrxkgaRjfp8RXzwO1WW7gjfyvLCjfJnVT9xqPqatrlCsQf8Anv8AbcZtkhtLGG2QEPJqLeHaSbCO4djgKqKQuDnJU6hojbVLFiLe3N3dSMiK0TlgrEhiEhPdomGWJiR4SSOuFUYNapoQ1tGp3DyLq99Tlj9fT7aUXNXaTc3UcttIsQQvjKhtX+HIGHU46qKlsQgmHxarc20+Hz2T6zc8N7m8RJrJi/4N3kaYjZHj7xQWKo5Ku2CCM43HU+U1ksZntmtZvEWHiZQSsbKFZZycAR+JtOnOplDFgHDKcVyxz/ccPieOFYiHYuS4bOdIX0I22H306eByd9E5bA72OKRgOgaWMase2d6ZGDidZuNZg2b+Xy8552nhZHZXGllJVlPoQSCPtFddX3PMIXiE2n17tj83ijdv+xJ+tQZOByrZpdHT3TyNEPF4tShicrjphTvmopGjNnTkK1SOx14tfefXL3DY7i5jhkkMQkOkPpDAMfKCMjYnbOepFMI9h363+4H9ysFy5yzPfSNHb6NSrqOttO2QNiAd8mvQXAFuRbRi7C98BhyragxG2rOB1G+PejVKD3Eour5ltFg9lZ6j9yypadrnLl3dS25toWlCpKGK6diTGRnJHwP2Uy6400dlDDRmZxshsa0Wr3ETPA+UL9OG8Qje3cPKLfu1OnL6WcnG/oCKyt9yxf2gE0sEkYVlw504DZyu4JxuOvyr0hiovFOGR3ELwzLqR1KkfxHwIOCD6EChmoES0q6xajsWA0x2fxMrFzVbtw8SFiviRosAs2p2LKMepDhkI2J0MBuVzH5osIr3h8kdrDELljGQoEYJ0yxlysnRlwDuD7HB2rF3Fvd8FnKShntmY6ZEyuc4BKsPK+AMoSM6VIIIVhdWHFbaUL3V4FwsSLDJowoQRg5hmZVyFDYKg+JiSxGFDhg3BgmxmpYW08rvYP6Ou0sOQ+XRZW8q38MZkaTVGhVJHZdCDwgZPmz7fKrWx5mhMdwPK+3oBGqFcLpceHQiq2T/ALcnoKz1zfQxBRcXqAAuWSNof8QF9UbaYgX1x5/NI8K+9Z2a7n4nKbexjKxsxaRmzjxMHYuctpTVvjUzNpUZ2VQvEEGhHND5VjWWcDuT2A+8qZuGXfEriea2hkkXX7eEHZAScbhANq1F1ylfHgcMAt375bqRzH4chCkoB64xkj19aZvLPLsVlbJDHvjdmIGXc9WPufuAA9KtcUwqGuZ3d1ZyVWsDwqdj/OIq+ynle8tbyR7iB41MWAzacE6lONifSmrXGK5oir4RqVuVkNlWGx+8K5oorqR4VxRRSinRdWySIUkVXVtirAEEe4NKDtJ5WtLbJgi0ZPQM+n6KTgfQUUUK4DwmXHRmb3lV3xKzs95etrpyJ01D4anUdf8ASRmndw/hsNumiCNY0HRUAA+71oopqR8O4TrbN7x4d8SWKKKKNKOFFFFKPP/Z">
            <a:extLst>
              <a:ext uri="{FF2B5EF4-FFF2-40B4-BE49-F238E27FC236}">
                <a16:creationId xmlns:a16="http://schemas.microsoft.com/office/drawing/2014/main" id="{8E53CCC5-6928-4342-AE3F-741F5650A3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3" name="AutoShape 8" descr="data:image/jpeg;base64,/9j/4AAQSkZJRgABAQAAAQABAAD/2wCEAAkGBhARDxQUEBQVFRQWGBQYFxUVFhcdGBgZGBoVFx4eHRgcICYgHBkkGxwcIDsgLycpLC04Gx49OTArNSwsLSoBCQoKDQsNGQ4OGjUkHiQ1NSk1NTU1LzU2NTU1MDQwMCw1LC82NDQ1NDA0NS40NTItLCw0NTU0LDQsLCk0LDQpNf/AABEIAEMAXAMBIgACEQEDEQH/xAAcAAACAwADAQAAAAAAAAAAAAAABwQFBgEDCAL/xAA9EAACAQMCAwYDAgwHAQAAAAABAgMABBESIQUGMQcTIjJBYVFxgZGhFBdCUlRkk6PB0dLTIzNiY3KishX/xAAaAQABBQEAAAAAAAAAAAAAAAADAAEEBQYC/8QAKxEAAgICAQIDCAMBAAAAAAAAAQIAAwQRIQUxElFxExQiQWGRscEzQoEy/9oADAMBAAIRAxEAPwB40UV0Xt7HDG0krBEQEsx6AClEBvid1VPNHCWubV0jcpKBqidSQVkXJU5G+D5T8QxrHXHbZarIVSCZ0z58ouffSTmtrwLj8F7CJbdtSnYgjDK3qrD0IrkMrcCSnxr8fTupEWvK/a9Ijd3xFSwG3eqvjUjY60HmwdsjfY7GmrZX0UyK8Tq6MMhlIIP1FJ3mDgUMfMHdTIDDdYPwK96CupSPKwlU4/ka7rzhXEOAyma3YzWjMNQPTfbEijyN6CQbdM9dJErMO8tMjFx7/CafhZhvXyP0HkY465qj5W5st7+HXCcMNnjbzIff4g+jdDg+oIF3mjA77SjdGrYqw0RA0VX8c45BZwtLO2lBt8SxPRVHqx+FYeLtstTJhoJlTPnyhwPjpBzTFgO8PVi33AtWpIjJoqNw/iEU8SywsHRxlWHQj+fpjqKk5rqRyCDozisB2zyOOHoFzpMya8fAKxGfbUPuFUH48p/0WP8Aat/TUTina61zC8M1nEyOMEd63zBB07EHfPpigtYrDW5d43Tcum5bCmwD5iL6mV2IO/4RcgZ0d2hI9NWogfXGaW8pXUdIIGdgTkge5AGfsH0rZctdoy2ERjgtEOTl3eU63PTfCdB0A6D55JAhAbZmk6lXZdjmutdk+nE0HamVPFLAL58x5+RnTT94amnLErAqwBBBBBGQQeoIPUUoeTxNxbi5vJl0xw6TpBJUEAhEBPX8pzt9mRTNueYoEKjJYs4jXSCVZznChzhNWx21e3UipKc7MyOcpr9nT/ZRz6nnUXHNfKU3Cpvw7hpIjX/Mj3IQeoI/KhPqOq7em677lHmyG/txJH4XXAkjJ3Rv4qeoPr88gSRxmJky6sqMPMwBTHrl0LKB8SSBSt47aS8Dv1ubTDW02cL+RjqYyR8PMre3qAcsfgOx2hKz78vsn/kHY+f0P6kztxd9dqN9GmY+2rKD7dOftNK6tzzB2mi+h7q4tEK5BDLKwZT8VOjrjI+BzWHGM+38KA5BbYmp6XXZTj+zsXRHpzHL2KSObKYHyCY6fmUQtj64OPf3pi0kuCdq5tIEhgtECLnrMxZiTksx07sTv/IVO/HlP+ix/tW/poy2KABuZ3K6bl3XNYqcE+Ykn8Rv63+4H9ysjzxyX/8ANeJe973vFc50acaSo/ObPWvQlKLtx/zrX/hN/wCo6axFC7Ahem9QybspUsfYO/xFjRVhZcEllt55006IAhfJOrxkgaRjfp8RXzwO1WW7gjfyvLCjfJnVT9xqPqatrlCsQf8Anv8AbcZtkhtLGG2QEPJqLeHaSbCO4djgKqKQuDnJU6hojbVLFiLe3N3dSMiK0TlgrEhiEhPdomGWJiR4SSOuFUYNapoQ1tGp3DyLq99Tlj9fT7aUXNXaTc3UcttIsQQvjKhtX+HIGHU46qKlsQgmHxarc20+Hz2T6zc8N7m8RJrJi/4N3kaYjZHj7xQWKo5Ku2CCM43HU+U1ksZntmtZvEWHiZQSsbKFZZycAR+JtOnOplDFgHDKcVyxz/ccPieOFYiHYuS4bOdIX0I22H306eByd9E5bA72OKRgOgaWMase2d6ZGDidZuNZg2b+Xy8552nhZHZXGllJVlPoQSCPtFddX3PMIXiE2n17tj83ijdv+xJ+tQZOByrZpdHT3TyNEPF4tShicrjphTvmopGjNnTkK1SOx14tfefXL3DY7i5jhkkMQkOkPpDAMfKCMjYnbOepFMI9h363+4H9ysFy5yzPfSNHb6NSrqOttO2QNiAd8mvQXAFuRbRi7C98BhyragxG2rOB1G+PejVKD3Eour5ltFg9lZ6j9yypadrnLl3dS25toWlCpKGK6diTGRnJHwP2Uy6400dlDDRmZxshsa0Wr3ETPA+UL9OG8Qje3cPKLfu1OnL6WcnG/oCKyt9yxf2gE0sEkYVlw504DZyu4JxuOvyr0hiovFOGR3ELwzLqR1KkfxHwIOCD6EChmoES0q6xajsWA0x2fxMrFzVbtw8SFiviRosAs2p2LKMepDhkI2J0MBuVzH5osIr3h8kdrDELljGQoEYJ0yxlysnRlwDuD7HB2rF3Fvd8FnKShntmY6ZEyuc4BKsPK+AMoSM6VIIIVhdWHFbaUL3V4FwsSLDJowoQRg5hmZVyFDYKg+JiSxGFDhg3BgmxmpYW08rvYP6Ou0sOQ+XRZW8q38MZkaTVGhVJHZdCDwgZPmz7fKrWx5mhMdwPK+3oBGqFcLpceHQiq2T/ALcnoKz1zfQxBRcXqAAuWSNof8QF9UbaYgX1x5/NI8K+9Z2a7n4nKbexjKxsxaRmzjxMHYuctpTVvjUzNpUZ2VQvEEGhHND5VjWWcDuT2A+8qZuGXfEriea2hkkXX7eEHZAScbhANq1F1ylfHgcMAt375bqRzH4chCkoB64xkj19aZvLPLsVlbJDHvjdmIGXc9WPufuAA9KtcUwqGuZ3d1ZyVWsDwqdj/OIq+ynle8tbyR7iB41MWAzacE6lONifSmrXGK5oir4RqVuVkNlWGx+8K5oorqR4VxRRSinRdWySIUkVXVtirAEEe4NKDtJ5WtLbJgi0ZPQM+n6KTgfQUUUK4DwmXHRmb3lV3xKzs95etrpyJ01D4anUdf8ASRmndw/hsNumiCNY0HRUAA+71oopqR8O4TrbN7x4d8SWKKKKNKOFFFFKPP/Z">
            <a:extLst>
              <a:ext uri="{FF2B5EF4-FFF2-40B4-BE49-F238E27FC236}">
                <a16:creationId xmlns:a16="http://schemas.microsoft.com/office/drawing/2014/main" id="{C495DFE9-278A-4137-981A-8E3800FA85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4344" name="Picture 10" descr="http://www.pivka.si/UserFiles/959/Image/Logo_RKS_krvodajalstvo_s2.jpg">
            <a:extLst>
              <a:ext uri="{FF2B5EF4-FFF2-40B4-BE49-F238E27FC236}">
                <a16:creationId xmlns:a16="http://schemas.microsoft.com/office/drawing/2014/main" id="{AEE27E47-A4EA-411C-9733-083EC89A2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790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>
            <a:extLst>
              <a:ext uri="{FF2B5EF4-FFF2-40B4-BE49-F238E27FC236}">
                <a16:creationId xmlns:a16="http://schemas.microsoft.com/office/drawing/2014/main" id="{F44F8DE4-335E-4EA1-ADAA-6E7AF9E712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188913"/>
            <a:ext cx="8675687" cy="2592387"/>
          </a:xfrm>
        </p:spPr>
        <p:txBody>
          <a:bodyPr>
            <a:normAutofit fontScale="925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latin typeface="Arial" pitchFamily="34" charset="0"/>
                <a:cs typeface="Arial" pitchFamily="34" charset="0"/>
              </a:rPr>
              <a:t>Usposabljanje za prvo pomoč</a:t>
            </a:r>
            <a:endParaRPr lang="sl-SI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Rdeči križ v sodelovanju s strokovnjaki skrbi za usposabljanje predavateljev pouka prve pomoči, zdravnikov in zdravstvenikov ter tečaje prve pomoči za reševalce iz vode, voznike motornih vozil, zaposlene v podjetjih in ustanovah ter vse druge, ki to znanje potrebujejo.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15364" name="Picture 4" descr="http://www.prostovoljstvo.org/resources/files/pic/novice/arhiv/Rde%C4%8Di%20kri%C5%BE%20Roga%C5%A1ka%20Slatina.JPG">
            <a:extLst>
              <a:ext uri="{FF2B5EF4-FFF2-40B4-BE49-F238E27FC236}">
                <a16:creationId xmlns:a16="http://schemas.microsoft.com/office/drawing/2014/main" id="{57E0474A-37C2-463E-B766-E55E79DD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924175"/>
            <a:ext cx="38290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C:\Users\Nandino\Desktop\IMG_4172.JPG">
            <a:extLst>
              <a:ext uri="{FF2B5EF4-FFF2-40B4-BE49-F238E27FC236}">
                <a16:creationId xmlns:a16="http://schemas.microsoft.com/office/drawing/2014/main" id="{3F9F98E0-1375-4766-AD5C-CA7AC5284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4392612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slovni izid">
  <a:themeElements>
    <a:clrScheme name="Poslovni izi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slovni izi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slovni izi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Office PowerPoint</Application>
  <PresentationFormat>On-screen Show (4:3)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Perpetua</vt:lpstr>
      <vt:lpstr>Wingdings 2</vt:lpstr>
      <vt:lpstr>Poslovni izid</vt:lpstr>
      <vt:lpstr>Rdeči križ</vt:lpstr>
      <vt:lpstr>Mednarodni Rdeči Križ</vt:lpstr>
      <vt:lpstr>Henry Dunant</vt:lpstr>
      <vt:lpstr>Organizacija</vt:lpstr>
      <vt:lpstr>Priznani simboli Rdečega križa</vt:lpstr>
      <vt:lpstr>Poslanstvo</vt:lpstr>
      <vt:lpstr>RK Slovenije</vt:lpstr>
      <vt:lpstr> Področja delovanja: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2019-06-03T09:10:31Z</dcterms:created>
  <dcterms:modified xsi:type="dcterms:W3CDTF">2019-06-03T09:10:31Z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