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15"/>
  </p:notesMasterIdLst>
  <p:handoutMasterIdLst>
    <p:handoutMasterId r:id="rId16"/>
  </p:handoutMasterIdLst>
  <p:sldIdLst>
    <p:sldId id="268" r:id="rId3"/>
    <p:sldId id="269" r:id="rId4"/>
    <p:sldId id="270" r:id="rId5"/>
    <p:sldId id="273" r:id="rId6"/>
    <p:sldId id="271" r:id="rId7"/>
    <p:sldId id="275" r:id="rId8"/>
    <p:sldId id="276" r:id="rId9"/>
    <p:sldId id="279" r:id="rId10"/>
    <p:sldId id="280" r:id="rId11"/>
    <p:sldId id="272" r:id="rId12"/>
    <p:sldId id="274" r:id="rId13"/>
    <p:sldId id="277" r:id="rId1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mbria" panose="02040503050406030204"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mbria" panose="02040503050406030204"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mbria" panose="02040503050406030204"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mbria" panose="02040503050406030204"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mbria" panose="020405030504060302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Cambria" panose="020405030504060302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Cambria" panose="020405030504060302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Cambria" panose="020405030504060302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Cambria" panose="020405030504060302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3" d="100"/>
          <a:sy n="123" d="100"/>
        </p:scale>
        <p:origin x="126" y="984"/>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1398"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grada glave 1">
            <a:extLst>
              <a:ext uri="{FF2B5EF4-FFF2-40B4-BE49-F238E27FC236}">
                <a16:creationId xmlns:a16="http://schemas.microsoft.com/office/drawing/2014/main" id="{BC302121-2D5B-463F-B53A-A259C164FA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sl-SI"/>
          </a:p>
        </p:txBody>
      </p:sp>
      <p:sp>
        <p:nvSpPr>
          <p:cNvPr id="3" name="Ograda datuma 2">
            <a:extLst>
              <a:ext uri="{FF2B5EF4-FFF2-40B4-BE49-F238E27FC236}">
                <a16:creationId xmlns:a16="http://schemas.microsoft.com/office/drawing/2014/main" id="{9878C99F-75BC-461B-8656-65D132073A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4528C4A-8710-444E-B3BE-59391F4232CF}" type="datetimeFigureOut">
              <a:rPr lang="sl-SI"/>
              <a:pPr>
                <a:defRPr/>
              </a:pPr>
              <a:t>3. 06. 2019</a:t>
            </a:fld>
            <a:endParaRPr lang="sl-SI" dirty="0"/>
          </a:p>
        </p:txBody>
      </p:sp>
      <p:sp>
        <p:nvSpPr>
          <p:cNvPr id="4" name="Ograda noge 3">
            <a:extLst>
              <a:ext uri="{FF2B5EF4-FFF2-40B4-BE49-F238E27FC236}">
                <a16:creationId xmlns:a16="http://schemas.microsoft.com/office/drawing/2014/main" id="{360DAD93-5F07-46F8-B00D-21867AA2CC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sl-SI"/>
          </a:p>
        </p:txBody>
      </p:sp>
      <p:sp>
        <p:nvSpPr>
          <p:cNvPr id="5" name="Ograda številke diapozitiva 4">
            <a:extLst>
              <a:ext uri="{FF2B5EF4-FFF2-40B4-BE49-F238E27FC236}">
                <a16:creationId xmlns:a16="http://schemas.microsoft.com/office/drawing/2014/main" id="{85EB88E7-B4DE-478A-A9B8-7589E896CACA}"/>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7770A61-2A0F-4BD9-A63F-5A6CA828D58E}" type="slidenum">
              <a:rPr lang="sl-SI" altLang="sl-SI"/>
              <a:pPr/>
              <a:t>‹#›</a:t>
            </a:fld>
            <a:endParaRPr lang="sl-SI" altLang="sl-SI"/>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grada glave 1">
            <a:extLst>
              <a:ext uri="{FF2B5EF4-FFF2-40B4-BE49-F238E27FC236}">
                <a16:creationId xmlns:a16="http://schemas.microsoft.com/office/drawing/2014/main" id="{F459676E-949A-4F40-BB4C-5B5C025E4F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sl-SI"/>
          </a:p>
        </p:txBody>
      </p:sp>
      <p:sp>
        <p:nvSpPr>
          <p:cNvPr id="3" name="Ograda datuma 2">
            <a:extLst>
              <a:ext uri="{FF2B5EF4-FFF2-40B4-BE49-F238E27FC236}">
                <a16:creationId xmlns:a16="http://schemas.microsoft.com/office/drawing/2014/main" id="{A5A96CB8-50A9-450F-9AA2-EBB3759D04F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EE0AD18-2863-44F9-8D23-17F265EA5921}" type="datetimeFigureOut">
              <a:rPr lang="sl-SI"/>
              <a:pPr>
                <a:defRPr/>
              </a:pPr>
              <a:t>3. 06. 2019</a:t>
            </a:fld>
            <a:endParaRPr lang="sl-SI" dirty="0"/>
          </a:p>
        </p:txBody>
      </p:sp>
      <p:sp>
        <p:nvSpPr>
          <p:cNvPr id="4" name="Ograda stranske slike 3">
            <a:extLst>
              <a:ext uri="{FF2B5EF4-FFF2-40B4-BE49-F238E27FC236}">
                <a16:creationId xmlns:a16="http://schemas.microsoft.com/office/drawing/2014/main" id="{EE16CF05-6485-42A6-BC67-9253AC618F4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sl-SI" noProof="0" dirty="0"/>
          </a:p>
        </p:txBody>
      </p:sp>
      <p:sp>
        <p:nvSpPr>
          <p:cNvPr id="5" name="Ograda opomb 4">
            <a:extLst>
              <a:ext uri="{FF2B5EF4-FFF2-40B4-BE49-F238E27FC236}">
                <a16:creationId xmlns:a16="http://schemas.microsoft.com/office/drawing/2014/main" id="{6A41886A-9294-472A-989E-7AEA686C024D}"/>
              </a:ext>
            </a:extLst>
          </p:cNvPr>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sl-SI" noProof="0" dirty="0"/>
              <a:t>Uredite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6" name="Ograda noge 5">
            <a:extLst>
              <a:ext uri="{FF2B5EF4-FFF2-40B4-BE49-F238E27FC236}">
                <a16:creationId xmlns:a16="http://schemas.microsoft.com/office/drawing/2014/main" id="{7C1A9E43-E7E0-4DAA-AF98-9A38C5B4AE3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sl-SI"/>
          </a:p>
        </p:txBody>
      </p:sp>
      <p:sp>
        <p:nvSpPr>
          <p:cNvPr id="7" name="Ograda številke diapozitiva 6">
            <a:extLst>
              <a:ext uri="{FF2B5EF4-FFF2-40B4-BE49-F238E27FC236}">
                <a16:creationId xmlns:a16="http://schemas.microsoft.com/office/drawing/2014/main" id="{057F6663-9564-4FF9-8B81-6DA3734663D0}"/>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95E6B27-A194-4E69-9B05-6776E0E834E8}" type="slidenum">
              <a:rPr lang="sl-SI" altLang="sl-SI"/>
              <a:pPr/>
              <a:t>‹#›</a:t>
            </a:fld>
            <a:endParaRPr lang="sl-SI" altLang="sl-SI"/>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a:xfrm>
            <a:off x="1066800" y="4245434"/>
            <a:ext cx="8686800" cy="1464906"/>
          </a:xfrm>
        </p:spPr>
        <p:txBody>
          <a:bodyPr>
            <a:normAutofit/>
          </a:bodyPr>
          <a:lstStyle>
            <a:lvl1pPr algn="l">
              <a:lnSpc>
                <a:spcPct val="80000"/>
              </a:lnSpc>
              <a:defRPr sz="4800">
                <a:solidFill>
                  <a:schemeClr val="bg1"/>
                </a:solidFill>
                <a:effectLst>
                  <a:outerShdw blurRad="63500" algn="ctr" rotWithShape="0">
                    <a:prstClr val="black">
                      <a:alpha val="40000"/>
                    </a:prstClr>
                  </a:outerShdw>
                </a:effectLst>
              </a:defRPr>
            </a:lvl1pPr>
          </a:lstStyle>
          <a:p>
            <a:r>
              <a:rPr lang="sl-SI"/>
              <a:t>Uredite slog naslova matrice</a:t>
            </a:r>
            <a:endParaRPr lang="sl-SI" dirty="0"/>
          </a:p>
        </p:txBody>
      </p:sp>
      <p:sp>
        <p:nvSpPr>
          <p:cNvPr id="3" name="Podnaslov 2"/>
          <p:cNvSpPr>
            <a:spLocks noGrp="1"/>
          </p:cNvSpPr>
          <p:nvPr>
            <p:ph type="subTitle" idx="1"/>
          </p:nvPr>
        </p:nvSpPr>
        <p:spPr>
          <a:xfrm>
            <a:off x="1066800" y="5731795"/>
            <a:ext cx="8686800" cy="440405"/>
          </a:xfrm>
        </p:spPr>
        <p:txBody>
          <a:bodyPr/>
          <a:lstStyle>
            <a:lvl1pPr marL="0" indent="0" algn="l">
              <a:spcBef>
                <a:spcPts val="0"/>
              </a:spcBef>
              <a:buNone/>
              <a:defRPr sz="2400">
                <a:solidFill>
                  <a:schemeClr val="bg1"/>
                </a:solidFill>
                <a:effectLst>
                  <a:outerShdw blurRad="63500" algn="ctr"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Uredite slog podnaslova matrice</a:t>
            </a:r>
            <a:endParaRPr lang="sl-SI" dirty="0"/>
          </a:p>
        </p:txBody>
      </p:sp>
    </p:spTree>
    <p:extLst>
      <p:ext uri="{BB962C8B-B14F-4D97-AF65-F5344CB8AC3E}">
        <p14:creationId xmlns:p14="http://schemas.microsoft.com/office/powerpoint/2010/main" val="260108552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sl-SI" dirty="0"/>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sl-SI" dirty="0"/>
          </a:p>
        </p:txBody>
      </p:sp>
      <p:sp>
        <p:nvSpPr>
          <p:cNvPr id="4" name="Ograda datuma 3">
            <a:extLst>
              <a:ext uri="{FF2B5EF4-FFF2-40B4-BE49-F238E27FC236}">
                <a16:creationId xmlns:a16="http://schemas.microsoft.com/office/drawing/2014/main" id="{18A7B8FD-6688-4475-ACB3-73C1D1E29529}"/>
              </a:ext>
            </a:extLst>
          </p:cNvPr>
          <p:cNvSpPr>
            <a:spLocks noGrp="1"/>
          </p:cNvSpPr>
          <p:nvPr>
            <p:ph type="dt" sz="half" idx="10"/>
          </p:nvPr>
        </p:nvSpPr>
        <p:spPr/>
        <p:txBody>
          <a:bodyPr/>
          <a:lstStyle>
            <a:lvl1pPr>
              <a:defRPr/>
            </a:lvl1pPr>
          </a:lstStyle>
          <a:p>
            <a:pPr>
              <a:defRPr/>
            </a:pPr>
            <a:fld id="{FC565AF1-A011-456F-9061-4050ADB641D9}" type="datetimeFigureOut">
              <a:rPr lang="sl-SI"/>
              <a:pPr>
                <a:defRPr/>
              </a:pPr>
              <a:t>3. 06. 2019</a:t>
            </a:fld>
            <a:endParaRPr lang="sl-SI" dirty="0"/>
          </a:p>
        </p:txBody>
      </p:sp>
      <p:sp>
        <p:nvSpPr>
          <p:cNvPr id="5" name="Ograda noge 4">
            <a:extLst>
              <a:ext uri="{FF2B5EF4-FFF2-40B4-BE49-F238E27FC236}">
                <a16:creationId xmlns:a16="http://schemas.microsoft.com/office/drawing/2014/main" id="{A82310EE-D946-4C2B-BF4B-E9671E72E83C}"/>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6D6E9BC2-49EE-49B5-B03E-3036F5472AEE}"/>
              </a:ext>
            </a:extLst>
          </p:cNvPr>
          <p:cNvSpPr>
            <a:spLocks noGrp="1"/>
          </p:cNvSpPr>
          <p:nvPr>
            <p:ph type="sldNum" sz="quarter" idx="12"/>
          </p:nvPr>
        </p:nvSpPr>
        <p:spPr/>
        <p:txBody>
          <a:bodyPr/>
          <a:lstStyle>
            <a:lvl1pPr>
              <a:defRPr/>
            </a:lvl1pPr>
          </a:lstStyle>
          <a:p>
            <a:fld id="{E565C9BD-E8F6-4B7E-ACCB-C4611701B5BA}" type="slidenum">
              <a:rPr lang="sl-SI" altLang="sl-SI"/>
              <a:pPr/>
              <a:t>‹#›</a:t>
            </a:fld>
            <a:endParaRPr lang="sl-SI" altLang="sl-SI"/>
          </a:p>
        </p:txBody>
      </p:sp>
    </p:spTree>
    <p:extLst>
      <p:ext uri="{BB962C8B-B14F-4D97-AF65-F5344CB8AC3E}">
        <p14:creationId xmlns:p14="http://schemas.microsoft.com/office/powerpoint/2010/main" val="314305460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9296400" y="457200"/>
            <a:ext cx="1828800" cy="5719762"/>
          </a:xfrm>
        </p:spPr>
        <p:txBody>
          <a:bodyPr vert="eaVert"/>
          <a:lstStyle/>
          <a:p>
            <a:r>
              <a:rPr lang="sl-SI"/>
              <a:t>Uredite slog naslova matrice</a:t>
            </a:r>
            <a:endParaRPr lang="sl-SI" dirty="0"/>
          </a:p>
        </p:txBody>
      </p:sp>
      <p:sp>
        <p:nvSpPr>
          <p:cNvPr id="3" name="Ograda navpičnega besedila 2"/>
          <p:cNvSpPr>
            <a:spLocks noGrp="1"/>
          </p:cNvSpPr>
          <p:nvPr>
            <p:ph type="body" orient="vert" idx="1"/>
          </p:nvPr>
        </p:nvSpPr>
        <p:spPr>
          <a:xfrm>
            <a:off x="1066800" y="457200"/>
            <a:ext cx="7955280" cy="5719762"/>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sl-SI" dirty="0"/>
          </a:p>
        </p:txBody>
      </p:sp>
      <p:sp>
        <p:nvSpPr>
          <p:cNvPr id="4" name="Ograda datuma 3">
            <a:extLst>
              <a:ext uri="{FF2B5EF4-FFF2-40B4-BE49-F238E27FC236}">
                <a16:creationId xmlns:a16="http://schemas.microsoft.com/office/drawing/2014/main" id="{8A894B13-A1D8-4011-80B2-6A4F0E52F1EF}"/>
              </a:ext>
            </a:extLst>
          </p:cNvPr>
          <p:cNvSpPr>
            <a:spLocks noGrp="1"/>
          </p:cNvSpPr>
          <p:nvPr>
            <p:ph type="dt" sz="half" idx="10"/>
          </p:nvPr>
        </p:nvSpPr>
        <p:spPr/>
        <p:txBody>
          <a:bodyPr/>
          <a:lstStyle>
            <a:lvl1pPr>
              <a:defRPr/>
            </a:lvl1pPr>
          </a:lstStyle>
          <a:p>
            <a:pPr>
              <a:defRPr/>
            </a:pPr>
            <a:fld id="{B724EB21-0E2F-4C98-B414-C6253B400AF0}" type="datetimeFigureOut">
              <a:rPr lang="sl-SI"/>
              <a:pPr>
                <a:defRPr/>
              </a:pPr>
              <a:t>3. 06. 2019</a:t>
            </a:fld>
            <a:endParaRPr lang="sl-SI" dirty="0"/>
          </a:p>
        </p:txBody>
      </p:sp>
      <p:sp>
        <p:nvSpPr>
          <p:cNvPr id="5" name="Ograda noge 4">
            <a:extLst>
              <a:ext uri="{FF2B5EF4-FFF2-40B4-BE49-F238E27FC236}">
                <a16:creationId xmlns:a16="http://schemas.microsoft.com/office/drawing/2014/main" id="{3580C009-4E3A-4641-AD13-E962BA25F884}"/>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ECC2F827-988B-4902-BA0B-197DB2F0216B}"/>
              </a:ext>
            </a:extLst>
          </p:cNvPr>
          <p:cNvSpPr>
            <a:spLocks noGrp="1"/>
          </p:cNvSpPr>
          <p:nvPr>
            <p:ph type="sldNum" sz="quarter" idx="12"/>
          </p:nvPr>
        </p:nvSpPr>
        <p:spPr/>
        <p:txBody>
          <a:bodyPr/>
          <a:lstStyle>
            <a:lvl1pPr>
              <a:defRPr/>
            </a:lvl1pPr>
          </a:lstStyle>
          <a:p>
            <a:fld id="{7D80B45F-7579-4512-9A33-07DE357974CF}" type="slidenum">
              <a:rPr lang="sl-SI" altLang="sl-SI"/>
              <a:pPr/>
              <a:t>‹#›</a:t>
            </a:fld>
            <a:endParaRPr lang="sl-SI" altLang="sl-SI"/>
          </a:p>
        </p:txBody>
      </p:sp>
    </p:spTree>
    <p:extLst>
      <p:ext uri="{BB962C8B-B14F-4D97-AF65-F5344CB8AC3E}">
        <p14:creationId xmlns:p14="http://schemas.microsoft.com/office/powerpoint/2010/main" val="22418125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sl-SI" dirty="0"/>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sl-SI" dirty="0"/>
          </a:p>
        </p:txBody>
      </p:sp>
      <p:sp>
        <p:nvSpPr>
          <p:cNvPr id="4" name="Ograda datuma 3">
            <a:extLst>
              <a:ext uri="{FF2B5EF4-FFF2-40B4-BE49-F238E27FC236}">
                <a16:creationId xmlns:a16="http://schemas.microsoft.com/office/drawing/2014/main" id="{E28F3E8B-E4CC-459A-8259-D6F995F759F4}"/>
              </a:ext>
            </a:extLst>
          </p:cNvPr>
          <p:cNvSpPr>
            <a:spLocks noGrp="1"/>
          </p:cNvSpPr>
          <p:nvPr>
            <p:ph type="dt" sz="half" idx="10"/>
          </p:nvPr>
        </p:nvSpPr>
        <p:spPr/>
        <p:txBody>
          <a:bodyPr/>
          <a:lstStyle>
            <a:lvl1pPr>
              <a:defRPr/>
            </a:lvl1pPr>
          </a:lstStyle>
          <a:p>
            <a:pPr>
              <a:defRPr/>
            </a:pPr>
            <a:fld id="{F6B71D19-C1C3-4B38-B4FE-0A06A5B0F180}" type="datetimeFigureOut">
              <a:rPr lang="sl-SI"/>
              <a:pPr>
                <a:defRPr/>
              </a:pPr>
              <a:t>3. 06. 2019</a:t>
            </a:fld>
            <a:endParaRPr lang="sl-SI" dirty="0"/>
          </a:p>
        </p:txBody>
      </p:sp>
      <p:sp>
        <p:nvSpPr>
          <p:cNvPr id="5" name="Ograda noge 4">
            <a:extLst>
              <a:ext uri="{FF2B5EF4-FFF2-40B4-BE49-F238E27FC236}">
                <a16:creationId xmlns:a16="http://schemas.microsoft.com/office/drawing/2014/main" id="{C8BB593F-CE37-4C4A-83A5-8F7BBD01A186}"/>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9768117C-47DC-49DE-B70B-044F95C9278D}"/>
              </a:ext>
            </a:extLst>
          </p:cNvPr>
          <p:cNvSpPr>
            <a:spLocks noGrp="1"/>
          </p:cNvSpPr>
          <p:nvPr>
            <p:ph type="sldNum" sz="quarter" idx="12"/>
          </p:nvPr>
        </p:nvSpPr>
        <p:spPr/>
        <p:txBody>
          <a:bodyPr/>
          <a:lstStyle>
            <a:lvl1pPr>
              <a:defRPr/>
            </a:lvl1pPr>
          </a:lstStyle>
          <a:p>
            <a:fld id="{F0644C50-02B6-478F-9FA7-6E824A3B4EB5}" type="slidenum">
              <a:rPr lang="sl-SI" altLang="sl-SI"/>
              <a:pPr/>
              <a:t>‹#›</a:t>
            </a:fld>
            <a:endParaRPr lang="sl-SI" altLang="sl-SI"/>
          </a:p>
        </p:txBody>
      </p:sp>
    </p:spTree>
    <p:extLst>
      <p:ext uri="{BB962C8B-B14F-4D97-AF65-F5344CB8AC3E}">
        <p14:creationId xmlns:p14="http://schemas.microsoft.com/office/powerpoint/2010/main" val="355148415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1069848" y="4242816"/>
            <a:ext cx="8686800" cy="1463040"/>
          </a:xfrm>
        </p:spPr>
        <p:txBody>
          <a:bodyPr>
            <a:normAutofit/>
          </a:bodyPr>
          <a:lstStyle>
            <a:lvl1pPr>
              <a:defRPr sz="4800"/>
            </a:lvl1pPr>
          </a:lstStyle>
          <a:p>
            <a:r>
              <a:rPr lang="sl-SI"/>
              <a:t>Uredite slog naslova matrice</a:t>
            </a:r>
            <a:endParaRPr lang="sl-SI" dirty="0"/>
          </a:p>
        </p:txBody>
      </p:sp>
      <p:sp>
        <p:nvSpPr>
          <p:cNvPr id="3" name="Ograda besedila 2"/>
          <p:cNvSpPr>
            <a:spLocks noGrp="1"/>
          </p:cNvSpPr>
          <p:nvPr>
            <p:ph type="body" idx="1"/>
          </p:nvPr>
        </p:nvSpPr>
        <p:spPr>
          <a:xfrm>
            <a:off x="1066799" y="5733288"/>
            <a:ext cx="8686800" cy="438912"/>
          </a:xfrm>
        </p:spPr>
        <p:txBody>
          <a:bodyPr/>
          <a:lstStyle>
            <a:lvl1pPr marL="0" indent="0">
              <a:spcBef>
                <a:spcPts val="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a:t>Uredite sloge besedila matrice</a:t>
            </a:r>
          </a:p>
        </p:txBody>
      </p:sp>
    </p:spTree>
    <p:extLst>
      <p:ext uri="{BB962C8B-B14F-4D97-AF65-F5344CB8AC3E}">
        <p14:creationId xmlns:p14="http://schemas.microsoft.com/office/powerpoint/2010/main" val="85006290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sl-SI" dirty="0"/>
          </a:p>
        </p:txBody>
      </p:sp>
      <p:sp>
        <p:nvSpPr>
          <p:cNvPr id="3" name="Ograda vsebine 2"/>
          <p:cNvSpPr>
            <a:spLocks noGrp="1"/>
          </p:cNvSpPr>
          <p:nvPr>
            <p:ph sz="half" idx="1"/>
          </p:nvPr>
        </p:nvSpPr>
        <p:spPr>
          <a:xfrm>
            <a:off x="10668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sl-SI" dirty="0"/>
          </a:p>
        </p:txBody>
      </p:sp>
      <p:sp>
        <p:nvSpPr>
          <p:cNvPr id="4" name="Ograda vsebine 3"/>
          <p:cNvSpPr>
            <a:spLocks noGrp="1"/>
          </p:cNvSpPr>
          <p:nvPr>
            <p:ph sz="half" idx="2"/>
          </p:nvPr>
        </p:nvSpPr>
        <p:spPr>
          <a:xfrm>
            <a:off x="63246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sl-SI" dirty="0"/>
          </a:p>
        </p:txBody>
      </p:sp>
      <p:sp>
        <p:nvSpPr>
          <p:cNvPr id="5" name="Ograda datuma 3">
            <a:extLst>
              <a:ext uri="{FF2B5EF4-FFF2-40B4-BE49-F238E27FC236}">
                <a16:creationId xmlns:a16="http://schemas.microsoft.com/office/drawing/2014/main" id="{EC03080F-221A-418B-814C-11EC69A17817}"/>
              </a:ext>
            </a:extLst>
          </p:cNvPr>
          <p:cNvSpPr>
            <a:spLocks noGrp="1"/>
          </p:cNvSpPr>
          <p:nvPr>
            <p:ph type="dt" sz="half" idx="10"/>
          </p:nvPr>
        </p:nvSpPr>
        <p:spPr/>
        <p:txBody>
          <a:bodyPr/>
          <a:lstStyle>
            <a:lvl1pPr>
              <a:defRPr/>
            </a:lvl1pPr>
          </a:lstStyle>
          <a:p>
            <a:pPr>
              <a:defRPr/>
            </a:pPr>
            <a:fld id="{91D73561-76C2-4C30-A12A-07BB75D02224}" type="datetimeFigureOut">
              <a:rPr lang="sl-SI"/>
              <a:pPr>
                <a:defRPr/>
              </a:pPr>
              <a:t>3. 06. 2019</a:t>
            </a:fld>
            <a:endParaRPr lang="sl-SI" dirty="0"/>
          </a:p>
        </p:txBody>
      </p:sp>
      <p:sp>
        <p:nvSpPr>
          <p:cNvPr id="6" name="Ograda noge 4">
            <a:extLst>
              <a:ext uri="{FF2B5EF4-FFF2-40B4-BE49-F238E27FC236}">
                <a16:creationId xmlns:a16="http://schemas.microsoft.com/office/drawing/2014/main" id="{7CDB2882-D887-4F51-B036-4BC9DBAE61E5}"/>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5">
            <a:extLst>
              <a:ext uri="{FF2B5EF4-FFF2-40B4-BE49-F238E27FC236}">
                <a16:creationId xmlns:a16="http://schemas.microsoft.com/office/drawing/2014/main" id="{59B8ABDA-9349-49BD-944C-5B06A7BD6E78}"/>
              </a:ext>
            </a:extLst>
          </p:cNvPr>
          <p:cNvSpPr>
            <a:spLocks noGrp="1"/>
          </p:cNvSpPr>
          <p:nvPr>
            <p:ph type="sldNum" sz="quarter" idx="12"/>
          </p:nvPr>
        </p:nvSpPr>
        <p:spPr/>
        <p:txBody>
          <a:bodyPr/>
          <a:lstStyle>
            <a:lvl1pPr>
              <a:defRPr/>
            </a:lvl1pPr>
          </a:lstStyle>
          <a:p>
            <a:fld id="{7DF1DE61-5ECA-443F-810C-E75D82F96A98}" type="slidenum">
              <a:rPr lang="sl-SI" altLang="sl-SI"/>
              <a:pPr/>
              <a:t>‹#›</a:t>
            </a:fld>
            <a:endParaRPr lang="sl-SI" altLang="sl-SI"/>
          </a:p>
        </p:txBody>
      </p:sp>
    </p:spTree>
    <p:extLst>
      <p:ext uri="{BB962C8B-B14F-4D97-AF65-F5344CB8AC3E}">
        <p14:creationId xmlns:p14="http://schemas.microsoft.com/office/powerpoint/2010/main" val="47138471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sl-SI" dirty="0"/>
          </a:p>
        </p:txBody>
      </p:sp>
      <p:sp>
        <p:nvSpPr>
          <p:cNvPr id="3" name="Ograda besedila 2"/>
          <p:cNvSpPr>
            <a:spLocks noGrp="1"/>
          </p:cNvSpPr>
          <p:nvPr>
            <p:ph type="body" idx="1"/>
          </p:nvPr>
        </p:nvSpPr>
        <p:spPr>
          <a:xfrm>
            <a:off x="10668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10668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sl-SI" dirty="0"/>
          </a:p>
        </p:txBody>
      </p:sp>
      <p:sp>
        <p:nvSpPr>
          <p:cNvPr id="5" name="Ograda besedila 4"/>
          <p:cNvSpPr>
            <a:spLocks noGrp="1"/>
          </p:cNvSpPr>
          <p:nvPr>
            <p:ph type="body" sz="quarter" idx="3"/>
          </p:nvPr>
        </p:nvSpPr>
        <p:spPr>
          <a:xfrm>
            <a:off x="63246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63246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sl-SI" dirty="0"/>
          </a:p>
        </p:txBody>
      </p:sp>
      <p:sp>
        <p:nvSpPr>
          <p:cNvPr id="7" name="Ograda datuma 3">
            <a:extLst>
              <a:ext uri="{FF2B5EF4-FFF2-40B4-BE49-F238E27FC236}">
                <a16:creationId xmlns:a16="http://schemas.microsoft.com/office/drawing/2014/main" id="{B1E2ACF6-BD95-4055-8F64-348698A49A84}"/>
              </a:ext>
            </a:extLst>
          </p:cNvPr>
          <p:cNvSpPr>
            <a:spLocks noGrp="1"/>
          </p:cNvSpPr>
          <p:nvPr>
            <p:ph type="dt" sz="half" idx="10"/>
          </p:nvPr>
        </p:nvSpPr>
        <p:spPr/>
        <p:txBody>
          <a:bodyPr/>
          <a:lstStyle>
            <a:lvl1pPr>
              <a:defRPr/>
            </a:lvl1pPr>
          </a:lstStyle>
          <a:p>
            <a:pPr>
              <a:defRPr/>
            </a:pPr>
            <a:fld id="{89E60398-52AC-47B1-877F-B68448723865}" type="datetimeFigureOut">
              <a:rPr lang="sl-SI"/>
              <a:pPr>
                <a:defRPr/>
              </a:pPr>
              <a:t>3. 06. 2019</a:t>
            </a:fld>
            <a:endParaRPr lang="sl-SI" dirty="0"/>
          </a:p>
        </p:txBody>
      </p:sp>
      <p:sp>
        <p:nvSpPr>
          <p:cNvPr id="8" name="Ograda noge 4">
            <a:extLst>
              <a:ext uri="{FF2B5EF4-FFF2-40B4-BE49-F238E27FC236}">
                <a16:creationId xmlns:a16="http://schemas.microsoft.com/office/drawing/2014/main" id="{017B5F1A-B1D7-4C70-8EFA-ACA52A6725C5}"/>
              </a:ext>
            </a:extLst>
          </p:cNvPr>
          <p:cNvSpPr>
            <a:spLocks noGrp="1"/>
          </p:cNvSpPr>
          <p:nvPr>
            <p:ph type="ftr" sz="quarter" idx="11"/>
          </p:nvPr>
        </p:nvSpPr>
        <p:spPr/>
        <p:txBody>
          <a:bodyPr/>
          <a:lstStyle>
            <a:lvl1pPr>
              <a:defRPr/>
            </a:lvl1pPr>
          </a:lstStyle>
          <a:p>
            <a:pPr>
              <a:defRPr/>
            </a:pPr>
            <a:endParaRPr lang="sl-SI"/>
          </a:p>
        </p:txBody>
      </p:sp>
      <p:sp>
        <p:nvSpPr>
          <p:cNvPr id="9" name="Ograda številke diapozitiva 5">
            <a:extLst>
              <a:ext uri="{FF2B5EF4-FFF2-40B4-BE49-F238E27FC236}">
                <a16:creationId xmlns:a16="http://schemas.microsoft.com/office/drawing/2014/main" id="{F23BC711-E00E-4707-ACBA-8E90BB465A11}"/>
              </a:ext>
            </a:extLst>
          </p:cNvPr>
          <p:cNvSpPr>
            <a:spLocks noGrp="1"/>
          </p:cNvSpPr>
          <p:nvPr>
            <p:ph type="sldNum" sz="quarter" idx="12"/>
          </p:nvPr>
        </p:nvSpPr>
        <p:spPr/>
        <p:txBody>
          <a:bodyPr/>
          <a:lstStyle>
            <a:lvl1pPr>
              <a:defRPr/>
            </a:lvl1pPr>
          </a:lstStyle>
          <a:p>
            <a:fld id="{B014BD59-F246-4B6E-836C-60491160C9DF}" type="slidenum">
              <a:rPr lang="sl-SI" altLang="sl-SI"/>
              <a:pPr/>
              <a:t>‹#›</a:t>
            </a:fld>
            <a:endParaRPr lang="sl-SI" altLang="sl-SI"/>
          </a:p>
        </p:txBody>
      </p:sp>
    </p:spTree>
    <p:extLst>
      <p:ext uri="{BB962C8B-B14F-4D97-AF65-F5344CB8AC3E}">
        <p14:creationId xmlns:p14="http://schemas.microsoft.com/office/powerpoint/2010/main" val="2671839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sl-SI" dirty="0"/>
          </a:p>
        </p:txBody>
      </p:sp>
      <p:sp>
        <p:nvSpPr>
          <p:cNvPr id="3" name="Ograda datuma 3">
            <a:extLst>
              <a:ext uri="{FF2B5EF4-FFF2-40B4-BE49-F238E27FC236}">
                <a16:creationId xmlns:a16="http://schemas.microsoft.com/office/drawing/2014/main" id="{DA9B1927-A0A9-48D8-A44C-D37BA49BDE43}"/>
              </a:ext>
            </a:extLst>
          </p:cNvPr>
          <p:cNvSpPr>
            <a:spLocks noGrp="1"/>
          </p:cNvSpPr>
          <p:nvPr>
            <p:ph type="dt" sz="half" idx="10"/>
          </p:nvPr>
        </p:nvSpPr>
        <p:spPr/>
        <p:txBody>
          <a:bodyPr/>
          <a:lstStyle>
            <a:lvl1pPr>
              <a:defRPr/>
            </a:lvl1pPr>
          </a:lstStyle>
          <a:p>
            <a:pPr>
              <a:defRPr/>
            </a:pPr>
            <a:fld id="{160CF429-2BDE-435C-AF90-E3940FA0ECF2}" type="datetimeFigureOut">
              <a:rPr lang="sl-SI"/>
              <a:pPr>
                <a:defRPr/>
              </a:pPr>
              <a:t>3. 06. 2019</a:t>
            </a:fld>
            <a:endParaRPr lang="sl-SI" dirty="0"/>
          </a:p>
        </p:txBody>
      </p:sp>
      <p:sp>
        <p:nvSpPr>
          <p:cNvPr id="4" name="Ograda noge 4">
            <a:extLst>
              <a:ext uri="{FF2B5EF4-FFF2-40B4-BE49-F238E27FC236}">
                <a16:creationId xmlns:a16="http://schemas.microsoft.com/office/drawing/2014/main" id="{053CACD7-2CDE-4604-B2D6-5184D945DD76}"/>
              </a:ext>
            </a:extLst>
          </p:cNvPr>
          <p:cNvSpPr>
            <a:spLocks noGrp="1"/>
          </p:cNvSpPr>
          <p:nvPr>
            <p:ph type="ftr" sz="quarter" idx="11"/>
          </p:nvPr>
        </p:nvSpPr>
        <p:spPr/>
        <p:txBody>
          <a:bodyPr/>
          <a:lstStyle>
            <a:lvl1pPr>
              <a:defRPr/>
            </a:lvl1pPr>
          </a:lstStyle>
          <a:p>
            <a:pPr>
              <a:defRPr/>
            </a:pPr>
            <a:endParaRPr lang="sl-SI"/>
          </a:p>
        </p:txBody>
      </p:sp>
      <p:sp>
        <p:nvSpPr>
          <p:cNvPr id="5" name="Ograda številke diapozitiva 5">
            <a:extLst>
              <a:ext uri="{FF2B5EF4-FFF2-40B4-BE49-F238E27FC236}">
                <a16:creationId xmlns:a16="http://schemas.microsoft.com/office/drawing/2014/main" id="{18C1C120-1D46-4D33-99C9-93CD4D3CDA7F}"/>
              </a:ext>
            </a:extLst>
          </p:cNvPr>
          <p:cNvSpPr>
            <a:spLocks noGrp="1"/>
          </p:cNvSpPr>
          <p:nvPr>
            <p:ph type="sldNum" sz="quarter" idx="12"/>
          </p:nvPr>
        </p:nvSpPr>
        <p:spPr/>
        <p:txBody>
          <a:bodyPr/>
          <a:lstStyle>
            <a:lvl1pPr>
              <a:defRPr/>
            </a:lvl1pPr>
          </a:lstStyle>
          <a:p>
            <a:fld id="{78D7E1CF-94C0-4003-AE3A-C4E7AF1550E6}" type="slidenum">
              <a:rPr lang="sl-SI" altLang="sl-SI"/>
              <a:pPr/>
              <a:t>‹#›</a:t>
            </a:fld>
            <a:endParaRPr lang="sl-SI" altLang="sl-SI"/>
          </a:p>
        </p:txBody>
      </p:sp>
    </p:spTree>
    <p:extLst>
      <p:ext uri="{BB962C8B-B14F-4D97-AF65-F5344CB8AC3E}">
        <p14:creationId xmlns:p14="http://schemas.microsoft.com/office/powerpoint/2010/main" val="243497747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3">
            <a:extLst>
              <a:ext uri="{FF2B5EF4-FFF2-40B4-BE49-F238E27FC236}">
                <a16:creationId xmlns:a16="http://schemas.microsoft.com/office/drawing/2014/main" id="{D2A3ADBF-56DD-4FE7-93FD-AB1A8768D34A}"/>
              </a:ext>
            </a:extLst>
          </p:cNvPr>
          <p:cNvSpPr>
            <a:spLocks noGrp="1"/>
          </p:cNvSpPr>
          <p:nvPr>
            <p:ph type="dt" sz="half" idx="10"/>
          </p:nvPr>
        </p:nvSpPr>
        <p:spPr/>
        <p:txBody>
          <a:bodyPr/>
          <a:lstStyle>
            <a:lvl1pPr>
              <a:defRPr/>
            </a:lvl1pPr>
          </a:lstStyle>
          <a:p>
            <a:pPr>
              <a:defRPr/>
            </a:pPr>
            <a:fld id="{397985E3-B8D5-408D-A093-475CB51622CB}" type="datetimeFigureOut">
              <a:rPr lang="sl-SI"/>
              <a:pPr>
                <a:defRPr/>
              </a:pPr>
              <a:t>3. 06. 2019</a:t>
            </a:fld>
            <a:endParaRPr lang="sl-SI" dirty="0"/>
          </a:p>
        </p:txBody>
      </p:sp>
      <p:sp>
        <p:nvSpPr>
          <p:cNvPr id="3" name="Ograda noge 4">
            <a:extLst>
              <a:ext uri="{FF2B5EF4-FFF2-40B4-BE49-F238E27FC236}">
                <a16:creationId xmlns:a16="http://schemas.microsoft.com/office/drawing/2014/main" id="{7375F606-AA1F-4900-80F0-2AD008BC5673}"/>
              </a:ext>
            </a:extLst>
          </p:cNvPr>
          <p:cNvSpPr>
            <a:spLocks noGrp="1"/>
          </p:cNvSpPr>
          <p:nvPr>
            <p:ph type="ftr" sz="quarter" idx="11"/>
          </p:nvPr>
        </p:nvSpPr>
        <p:spPr/>
        <p:txBody>
          <a:bodyPr/>
          <a:lstStyle>
            <a:lvl1pPr>
              <a:defRPr/>
            </a:lvl1pPr>
          </a:lstStyle>
          <a:p>
            <a:pPr>
              <a:defRPr/>
            </a:pPr>
            <a:endParaRPr lang="sl-SI"/>
          </a:p>
        </p:txBody>
      </p:sp>
      <p:sp>
        <p:nvSpPr>
          <p:cNvPr id="4" name="Ograda številke diapozitiva 5">
            <a:extLst>
              <a:ext uri="{FF2B5EF4-FFF2-40B4-BE49-F238E27FC236}">
                <a16:creationId xmlns:a16="http://schemas.microsoft.com/office/drawing/2014/main" id="{1F45AAAA-456C-4DBD-A51E-76856921DAE2}"/>
              </a:ext>
            </a:extLst>
          </p:cNvPr>
          <p:cNvSpPr>
            <a:spLocks noGrp="1"/>
          </p:cNvSpPr>
          <p:nvPr>
            <p:ph type="sldNum" sz="quarter" idx="12"/>
          </p:nvPr>
        </p:nvSpPr>
        <p:spPr/>
        <p:txBody>
          <a:bodyPr/>
          <a:lstStyle>
            <a:lvl1pPr>
              <a:defRPr/>
            </a:lvl1pPr>
          </a:lstStyle>
          <a:p>
            <a:fld id="{6E7B2C2A-21ED-4149-9ECA-CE96ECCB1CD9}" type="slidenum">
              <a:rPr lang="sl-SI" altLang="sl-SI"/>
              <a:pPr/>
              <a:t>‹#›</a:t>
            </a:fld>
            <a:endParaRPr lang="sl-SI" altLang="sl-SI"/>
          </a:p>
        </p:txBody>
      </p:sp>
    </p:spTree>
    <p:extLst>
      <p:ext uri="{BB962C8B-B14F-4D97-AF65-F5344CB8AC3E}">
        <p14:creationId xmlns:p14="http://schemas.microsoft.com/office/powerpoint/2010/main" val="392282054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842760" y="3090672"/>
            <a:ext cx="4663440" cy="1828800"/>
          </a:xfrm>
        </p:spPr>
        <p:txBody>
          <a:bodyPr>
            <a:normAutofit/>
          </a:bodyPr>
          <a:lstStyle>
            <a:lvl1pPr>
              <a:defRPr sz="3600"/>
            </a:lvl1pPr>
          </a:lstStyle>
          <a:p>
            <a:r>
              <a:rPr lang="sl-SI"/>
              <a:t>Uredite slog naslova matrice</a:t>
            </a:r>
            <a:endParaRPr lang="sl-SI" dirty="0"/>
          </a:p>
        </p:txBody>
      </p:sp>
      <p:sp>
        <p:nvSpPr>
          <p:cNvPr id="3" name="Ograda vsebine 2"/>
          <p:cNvSpPr>
            <a:spLocks noGrp="1"/>
          </p:cNvSpPr>
          <p:nvPr>
            <p:ph idx="1"/>
          </p:nvPr>
        </p:nvSpPr>
        <p:spPr>
          <a:xfrm>
            <a:off x="685799" y="457200"/>
            <a:ext cx="5410201" cy="57150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sl-SI" dirty="0"/>
          </a:p>
        </p:txBody>
      </p:sp>
      <p:sp>
        <p:nvSpPr>
          <p:cNvPr id="4" name="Ograda besedila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grada datuma 3">
            <a:extLst>
              <a:ext uri="{FF2B5EF4-FFF2-40B4-BE49-F238E27FC236}">
                <a16:creationId xmlns:a16="http://schemas.microsoft.com/office/drawing/2014/main" id="{52F05DBA-5C6A-434A-93FF-A09C978DECAF}"/>
              </a:ext>
            </a:extLst>
          </p:cNvPr>
          <p:cNvSpPr>
            <a:spLocks noGrp="1"/>
          </p:cNvSpPr>
          <p:nvPr>
            <p:ph type="dt" sz="half" idx="10"/>
          </p:nvPr>
        </p:nvSpPr>
        <p:spPr/>
        <p:txBody>
          <a:bodyPr/>
          <a:lstStyle>
            <a:lvl1pPr>
              <a:defRPr/>
            </a:lvl1pPr>
          </a:lstStyle>
          <a:p>
            <a:pPr>
              <a:defRPr/>
            </a:pPr>
            <a:fld id="{71076FEF-39DC-4E25-BAA2-B822D81F1F53}" type="datetimeFigureOut">
              <a:rPr lang="sl-SI"/>
              <a:pPr>
                <a:defRPr/>
              </a:pPr>
              <a:t>3. 06. 2019</a:t>
            </a:fld>
            <a:endParaRPr lang="sl-SI" dirty="0"/>
          </a:p>
        </p:txBody>
      </p:sp>
      <p:sp>
        <p:nvSpPr>
          <p:cNvPr id="6" name="Ograda noge 4">
            <a:extLst>
              <a:ext uri="{FF2B5EF4-FFF2-40B4-BE49-F238E27FC236}">
                <a16:creationId xmlns:a16="http://schemas.microsoft.com/office/drawing/2014/main" id="{5A931BFA-77C8-47AD-84FF-F46485D14E8C}"/>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5">
            <a:extLst>
              <a:ext uri="{FF2B5EF4-FFF2-40B4-BE49-F238E27FC236}">
                <a16:creationId xmlns:a16="http://schemas.microsoft.com/office/drawing/2014/main" id="{8D8B36F0-E833-4815-88BE-F116DF6008C9}"/>
              </a:ext>
            </a:extLst>
          </p:cNvPr>
          <p:cNvSpPr>
            <a:spLocks noGrp="1"/>
          </p:cNvSpPr>
          <p:nvPr>
            <p:ph type="sldNum" sz="quarter" idx="12"/>
          </p:nvPr>
        </p:nvSpPr>
        <p:spPr/>
        <p:txBody>
          <a:bodyPr/>
          <a:lstStyle>
            <a:lvl1pPr>
              <a:defRPr/>
            </a:lvl1pPr>
          </a:lstStyle>
          <a:p>
            <a:fld id="{D4848271-9C91-4AB9-A689-716D357E2C9A}" type="slidenum">
              <a:rPr lang="sl-SI" altLang="sl-SI"/>
              <a:pPr/>
              <a:t>‹#›</a:t>
            </a:fld>
            <a:endParaRPr lang="sl-SI" altLang="sl-SI"/>
          </a:p>
        </p:txBody>
      </p:sp>
    </p:spTree>
    <p:extLst>
      <p:ext uri="{BB962C8B-B14F-4D97-AF65-F5344CB8AC3E}">
        <p14:creationId xmlns:p14="http://schemas.microsoft.com/office/powerpoint/2010/main" val="200615530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842760" y="3093099"/>
            <a:ext cx="4663440" cy="1828800"/>
          </a:xfrm>
        </p:spPr>
        <p:txBody>
          <a:bodyPr>
            <a:normAutofit/>
          </a:bodyPr>
          <a:lstStyle>
            <a:lvl1pPr>
              <a:defRPr sz="3600"/>
            </a:lvl1pPr>
          </a:lstStyle>
          <a:p>
            <a:r>
              <a:rPr lang="sl-SI"/>
              <a:t>Uredite slog naslova matrice</a:t>
            </a:r>
            <a:endParaRPr lang="sl-SI" dirty="0"/>
          </a:p>
        </p:txBody>
      </p:sp>
      <p:sp>
        <p:nvSpPr>
          <p:cNvPr id="3" name="Ograda slike 2"/>
          <p:cNvSpPr>
            <a:spLocks noGrp="1"/>
          </p:cNvSpPr>
          <p:nvPr>
            <p:ph type="pic" idx="1"/>
          </p:nvPr>
        </p:nvSpPr>
        <p:spPr>
          <a:xfrm>
            <a:off x="0" y="0"/>
            <a:ext cx="6096000" cy="6858000"/>
          </a:xfrm>
        </p:spPr>
        <p:txBody>
          <a:bodyPr tIns="4572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a:t>Kliknite ikono, če želite dodati sliko</a:t>
            </a:r>
            <a:endParaRPr lang="sl-SI" noProof="0" dirty="0"/>
          </a:p>
        </p:txBody>
      </p:sp>
      <p:sp>
        <p:nvSpPr>
          <p:cNvPr id="4" name="Ograda besedila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Tree>
    <p:extLst>
      <p:ext uri="{BB962C8B-B14F-4D97-AF65-F5344CB8AC3E}">
        <p14:creationId xmlns:p14="http://schemas.microsoft.com/office/powerpoint/2010/main" val="392416011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Ograda naslova 1">
            <a:extLst>
              <a:ext uri="{FF2B5EF4-FFF2-40B4-BE49-F238E27FC236}">
                <a16:creationId xmlns:a16="http://schemas.microsoft.com/office/drawing/2014/main" id="{7298BE56-DA0E-4DAD-8414-5D851E12B842}"/>
              </a:ext>
            </a:extLst>
          </p:cNvPr>
          <p:cNvSpPr>
            <a:spLocks noGrp="1"/>
          </p:cNvSpPr>
          <p:nvPr>
            <p:ph type="title"/>
          </p:nvPr>
        </p:nvSpPr>
        <p:spPr bwMode="auto">
          <a:xfrm>
            <a:off x="1066800" y="457200"/>
            <a:ext cx="100584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sl-SI" altLang="sl-SI"/>
              <a:t>Uredite slog naslova matrice</a:t>
            </a:r>
          </a:p>
        </p:txBody>
      </p:sp>
      <p:sp>
        <p:nvSpPr>
          <p:cNvPr id="1027" name="Ograda besedila 2">
            <a:extLst>
              <a:ext uri="{FF2B5EF4-FFF2-40B4-BE49-F238E27FC236}">
                <a16:creationId xmlns:a16="http://schemas.microsoft.com/office/drawing/2014/main" id="{46FF1F99-BC4C-4A18-9998-45F738FF75D0}"/>
              </a:ext>
            </a:extLst>
          </p:cNvPr>
          <p:cNvSpPr>
            <a:spLocks noGrp="1"/>
          </p:cNvSpPr>
          <p:nvPr>
            <p:ph type="body" idx="1"/>
          </p:nvPr>
        </p:nvSpPr>
        <p:spPr bwMode="auto">
          <a:xfrm>
            <a:off x="1066800" y="1905000"/>
            <a:ext cx="10058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l-SI" altLang="sl-SI"/>
              <a:t>Uredite sloge besedila matrice</a:t>
            </a:r>
          </a:p>
          <a:p>
            <a:pPr lvl="1"/>
            <a:r>
              <a:rPr lang="sl-SI" altLang="sl-SI"/>
              <a:t>Druga raven</a:t>
            </a:r>
          </a:p>
          <a:p>
            <a:pPr lvl="2"/>
            <a:r>
              <a:rPr lang="sl-SI" altLang="sl-SI"/>
              <a:t>Tretja raven</a:t>
            </a:r>
          </a:p>
          <a:p>
            <a:pPr lvl="3"/>
            <a:r>
              <a:rPr lang="sl-SI" altLang="sl-SI"/>
              <a:t>Četrta raven</a:t>
            </a:r>
          </a:p>
          <a:p>
            <a:pPr lvl="4"/>
            <a:r>
              <a:rPr lang="sl-SI" altLang="sl-SI"/>
              <a:t>Peta raven</a:t>
            </a:r>
          </a:p>
        </p:txBody>
      </p:sp>
      <p:sp>
        <p:nvSpPr>
          <p:cNvPr id="4" name="Ograda datuma 3">
            <a:extLst>
              <a:ext uri="{FF2B5EF4-FFF2-40B4-BE49-F238E27FC236}">
                <a16:creationId xmlns:a16="http://schemas.microsoft.com/office/drawing/2014/main" id="{9B0BF4FB-1404-4A04-AE66-EFFB9A39B173}"/>
              </a:ext>
            </a:extLst>
          </p:cNvPr>
          <p:cNvSpPr>
            <a:spLocks noGrp="1"/>
          </p:cNvSpPr>
          <p:nvPr>
            <p:ph type="dt" sz="half" idx="2"/>
          </p:nvPr>
        </p:nvSpPr>
        <p:spPr>
          <a:xfrm>
            <a:off x="1066800" y="6400800"/>
            <a:ext cx="1096963" cy="228600"/>
          </a:xfrm>
          <a:prstGeom prst="rect">
            <a:avLst/>
          </a:prstGeom>
        </p:spPr>
        <p:txBody>
          <a:bodyPr vert="horz" lIns="91440" tIns="45720" rIns="91440" bIns="45720" rtlCol="0" anchor="ctr"/>
          <a:lstStyle>
            <a:lvl1pPr algn="l" fontAlgn="auto">
              <a:spcBef>
                <a:spcPts val="0"/>
              </a:spcBef>
              <a:spcAft>
                <a:spcPts val="0"/>
              </a:spcAft>
              <a:defRPr sz="800" smtClean="0">
                <a:solidFill>
                  <a:schemeClr val="tx1"/>
                </a:solidFill>
                <a:latin typeface="+mn-lt"/>
                <a:cs typeface="+mn-cs"/>
              </a:defRPr>
            </a:lvl1pPr>
          </a:lstStyle>
          <a:p>
            <a:pPr>
              <a:defRPr/>
            </a:pPr>
            <a:fld id="{9394DB65-F633-4E73-A6A9-01B3F69C32AC}" type="datetimeFigureOut">
              <a:rPr lang="sl-SI"/>
              <a:pPr>
                <a:defRPr/>
              </a:pPr>
              <a:t>3. 06. 2019</a:t>
            </a:fld>
            <a:endParaRPr lang="sl-SI" dirty="0"/>
          </a:p>
        </p:txBody>
      </p:sp>
      <p:sp>
        <p:nvSpPr>
          <p:cNvPr id="5" name="Ograda noge 4">
            <a:extLst>
              <a:ext uri="{FF2B5EF4-FFF2-40B4-BE49-F238E27FC236}">
                <a16:creationId xmlns:a16="http://schemas.microsoft.com/office/drawing/2014/main" id="{7FD236DC-E415-4220-940A-68E55CC5655B}"/>
              </a:ext>
            </a:extLst>
          </p:cNvPr>
          <p:cNvSpPr>
            <a:spLocks noGrp="1"/>
          </p:cNvSpPr>
          <p:nvPr>
            <p:ph type="ftr" sz="quarter" idx="3"/>
          </p:nvPr>
        </p:nvSpPr>
        <p:spPr>
          <a:xfrm>
            <a:off x="2422525" y="6400800"/>
            <a:ext cx="7315200" cy="228600"/>
          </a:xfrm>
          <a:prstGeom prst="rect">
            <a:avLst/>
          </a:prstGeom>
        </p:spPr>
        <p:txBody>
          <a:bodyPr vert="horz" lIns="91440" tIns="45720" rIns="91440" bIns="45720" rtlCol="0" anchor="ctr"/>
          <a:lstStyle>
            <a:lvl1pPr algn="ctr" fontAlgn="auto">
              <a:spcBef>
                <a:spcPts val="0"/>
              </a:spcBef>
              <a:spcAft>
                <a:spcPts val="0"/>
              </a:spcAft>
              <a:defRPr sz="800" dirty="0">
                <a:solidFill>
                  <a:schemeClr val="tx1"/>
                </a:solidFill>
                <a:latin typeface="+mn-lt"/>
                <a:cs typeface="+mn-cs"/>
              </a:defRPr>
            </a:lvl1pPr>
          </a:lstStyle>
          <a:p>
            <a:pPr>
              <a:defRPr/>
            </a:pPr>
            <a:endParaRPr lang="sl-SI"/>
          </a:p>
        </p:txBody>
      </p:sp>
      <p:sp>
        <p:nvSpPr>
          <p:cNvPr id="6" name="Ograda številke diapozitiva 5">
            <a:extLst>
              <a:ext uri="{FF2B5EF4-FFF2-40B4-BE49-F238E27FC236}">
                <a16:creationId xmlns:a16="http://schemas.microsoft.com/office/drawing/2014/main" id="{0FEA252E-4625-4C21-81D0-511F3EB19CF8}"/>
              </a:ext>
            </a:extLst>
          </p:cNvPr>
          <p:cNvSpPr>
            <a:spLocks noGrp="1"/>
          </p:cNvSpPr>
          <p:nvPr>
            <p:ph type="sldNum" sz="quarter" idx="4"/>
          </p:nvPr>
        </p:nvSpPr>
        <p:spPr>
          <a:xfrm>
            <a:off x="10028238" y="6400800"/>
            <a:ext cx="1096962" cy="228600"/>
          </a:xfrm>
          <a:prstGeom prst="rect">
            <a:avLst/>
          </a:prstGeom>
        </p:spPr>
        <p:txBody>
          <a:bodyPr vert="horz" wrap="square" lIns="91440" tIns="45720" rIns="91440" bIns="45720" numCol="1" anchor="ctr" anchorCtr="0" compatLnSpc="1">
            <a:prstTxWarp prst="textNoShape">
              <a:avLst/>
            </a:prstTxWarp>
          </a:bodyPr>
          <a:lstStyle>
            <a:lvl1pPr algn="r">
              <a:defRPr sz="800"/>
            </a:lvl1pPr>
          </a:lstStyle>
          <a:p>
            <a:fld id="{3665B6CB-DE1A-441E-B479-280B9D003456}" type="slidenum">
              <a:rPr lang="sl-SI" altLang="sl-SI"/>
              <a:pPr/>
              <a:t>‹#›</a:t>
            </a:fld>
            <a:endParaRPr lang="sl-SI" altLang="sl-SI"/>
          </a:p>
        </p:txBody>
      </p:sp>
    </p:spTree>
  </p:cSld>
  <p:clrMap bg1="lt1" tx1="dk1" bg2="lt2" tx2="dk2" accent1="accent1" accent2="accent2" accent3="accent3" accent4="accent4" accent5="accent5" accent6="accent6" hlink="hlink" folHlink="folHlink"/>
  <p:sldLayoutIdLst>
    <p:sldLayoutId id="2147483671" r:id="rId1"/>
    <p:sldLayoutId id="2147483663" r:id="rId2"/>
    <p:sldLayoutId id="2147483672" r:id="rId3"/>
    <p:sldLayoutId id="2147483664" r:id="rId4"/>
    <p:sldLayoutId id="2147483665" r:id="rId5"/>
    <p:sldLayoutId id="2147483666" r:id="rId6"/>
    <p:sldLayoutId id="2147483667" r:id="rId7"/>
    <p:sldLayoutId id="2147483668" r:id="rId8"/>
    <p:sldLayoutId id="2147483673" r:id="rId9"/>
    <p:sldLayoutId id="2147483669" r:id="rId10"/>
    <p:sldLayoutId id="2147483670" r:id="rId11"/>
  </p:sldLayoutIdLst>
  <p:transition spd="med">
    <p:fade/>
  </p:transition>
  <p:txStyles>
    <p:titleStyle>
      <a:lvl1pPr algn="l" rtl="0" fontAlgn="base">
        <a:lnSpc>
          <a:spcPct val="90000"/>
        </a:lnSpc>
        <a:spcBef>
          <a:spcPct val="0"/>
        </a:spcBef>
        <a:spcAft>
          <a:spcPct val="0"/>
        </a:spcAft>
        <a:defRPr sz="3600" kern="1200">
          <a:solidFill>
            <a:srgbClr val="972F57"/>
          </a:solidFill>
          <a:latin typeface="+mj-lt"/>
          <a:ea typeface="+mj-ea"/>
          <a:cs typeface="+mj-cs"/>
        </a:defRPr>
      </a:lvl1pPr>
      <a:lvl2pPr algn="l" rtl="0" fontAlgn="base">
        <a:lnSpc>
          <a:spcPct val="90000"/>
        </a:lnSpc>
        <a:spcBef>
          <a:spcPct val="0"/>
        </a:spcBef>
        <a:spcAft>
          <a:spcPct val="0"/>
        </a:spcAft>
        <a:defRPr sz="3600">
          <a:solidFill>
            <a:srgbClr val="972F57"/>
          </a:solidFill>
          <a:latin typeface="Cambria" panose="02040503050406030204" pitchFamily="18" charset="0"/>
        </a:defRPr>
      </a:lvl2pPr>
      <a:lvl3pPr algn="l" rtl="0" fontAlgn="base">
        <a:lnSpc>
          <a:spcPct val="90000"/>
        </a:lnSpc>
        <a:spcBef>
          <a:spcPct val="0"/>
        </a:spcBef>
        <a:spcAft>
          <a:spcPct val="0"/>
        </a:spcAft>
        <a:defRPr sz="3600">
          <a:solidFill>
            <a:srgbClr val="972F57"/>
          </a:solidFill>
          <a:latin typeface="Cambria" panose="02040503050406030204" pitchFamily="18" charset="0"/>
        </a:defRPr>
      </a:lvl3pPr>
      <a:lvl4pPr algn="l" rtl="0" fontAlgn="base">
        <a:lnSpc>
          <a:spcPct val="90000"/>
        </a:lnSpc>
        <a:spcBef>
          <a:spcPct val="0"/>
        </a:spcBef>
        <a:spcAft>
          <a:spcPct val="0"/>
        </a:spcAft>
        <a:defRPr sz="3600">
          <a:solidFill>
            <a:srgbClr val="972F57"/>
          </a:solidFill>
          <a:latin typeface="Cambria" panose="02040503050406030204" pitchFamily="18" charset="0"/>
        </a:defRPr>
      </a:lvl4pPr>
      <a:lvl5pPr algn="l" rtl="0" fontAlgn="base">
        <a:lnSpc>
          <a:spcPct val="90000"/>
        </a:lnSpc>
        <a:spcBef>
          <a:spcPct val="0"/>
        </a:spcBef>
        <a:spcAft>
          <a:spcPct val="0"/>
        </a:spcAft>
        <a:defRPr sz="3600">
          <a:solidFill>
            <a:srgbClr val="972F57"/>
          </a:solidFill>
          <a:latin typeface="Cambria" panose="02040503050406030204" pitchFamily="18" charset="0"/>
        </a:defRPr>
      </a:lvl5pPr>
      <a:lvl6pPr marL="457200" algn="l" rtl="0" fontAlgn="base">
        <a:lnSpc>
          <a:spcPct val="90000"/>
        </a:lnSpc>
        <a:spcBef>
          <a:spcPct val="0"/>
        </a:spcBef>
        <a:spcAft>
          <a:spcPct val="0"/>
        </a:spcAft>
        <a:defRPr sz="3600">
          <a:solidFill>
            <a:srgbClr val="972F57"/>
          </a:solidFill>
          <a:latin typeface="Cambria" panose="02040503050406030204" pitchFamily="18" charset="0"/>
        </a:defRPr>
      </a:lvl6pPr>
      <a:lvl7pPr marL="914400" algn="l" rtl="0" fontAlgn="base">
        <a:lnSpc>
          <a:spcPct val="90000"/>
        </a:lnSpc>
        <a:spcBef>
          <a:spcPct val="0"/>
        </a:spcBef>
        <a:spcAft>
          <a:spcPct val="0"/>
        </a:spcAft>
        <a:defRPr sz="3600">
          <a:solidFill>
            <a:srgbClr val="972F57"/>
          </a:solidFill>
          <a:latin typeface="Cambria" panose="02040503050406030204" pitchFamily="18" charset="0"/>
        </a:defRPr>
      </a:lvl7pPr>
      <a:lvl8pPr marL="1371600" algn="l" rtl="0" fontAlgn="base">
        <a:lnSpc>
          <a:spcPct val="90000"/>
        </a:lnSpc>
        <a:spcBef>
          <a:spcPct val="0"/>
        </a:spcBef>
        <a:spcAft>
          <a:spcPct val="0"/>
        </a:spcAft>
        <a:defRPr sz="3600">
          <a:solidFill>
            <a:srgbClr val="972F57"/>
          </a:solidFill>
          <a:latin typeface="Cambria" panose="02040503050406030204" pitchFamily="18" charset="0"/>
        </a:defRPr>
      </a:lvl8pPr>
      <a:lvl9pPr marL="1828800" algn="l" rtl="0" fontAlgn="base">
        <a:lnSpc>
          <a:spcPct val="90000"/>
        </a:lnSpc>
        <a:spcBef>
          <a:spcPct val="0"/>
        </a:spcBef>
        <a:spcAft>
          <a:spcPct val="0"/>
        </a:spcAft>
        <a:defRPr sz="3600">
          <a:solidFill>
            <a:srgbClr val="972F57"/>
          </a:solidFill>
          <a:latin typeface="Cambria" panose="02040503050406030204" pitchFamily="18" charset="0"/>
        </a:defRPr>
      </a:lvl9pPr>
    </p:titleStyle>
    <p:bodyStyle>
      <a:lvl1pPr marL="228600" indent="-228600" algn="l" rtl="0" fontAlgn="base">
        <a:lnSpc>
          <a:spcPct val="90000"/>
        </a:lnSpc>
        <a:spcBef>
          <a:spcPts val="1800"/>
        </a:spcBef>
        <a:spcAft>
          <a:spcPct val="0"/>
        </a:spcAft>
        <a:buClr>
          <a:srgbClr val="D680A5"/>
        </a:buClr>
        <a:buSzPct val="90000"/>
        <a:buFont typeface="Arial" panose="020B0604020202020204" pitchFamily="34" charset="0"/>
        <a:buChar char="•"/>
        <a:defRPr sz="2400" kern="1200">
          <a:solidFill>
            <a:schemeClr val="tx1"/>
          </a:solidFill>
          <a:latin typeface="+mn-lt"/>
          <a:ea typeface="+mn-ea"/>
          <a:cs typeface="+mn-cs"/>
        </a:defRPr>
      </a:lvl1pPr>
      <a:lvl2pPr marL="547688" indent="-228600" algn="l" rtl="0" fontAlgn="base">
        <a:lnSpc>
          <a:spcPct val="90000"/>
        </a:lnSpc>
        <a:spcBef>
          <a:spcPts val="1200"/>
        </a:spcBef>
        <a:spcAft>
          <a:spcPct val="0"/>
        </a:spcAft>
        <a:buClr>
          <a:srgbClr val="D680A5"/>
        </a:buClr>
        <a:buSzPct val="90000"/>
        <a:buFont typeface="Arial" panose="020B0604020202020204" pitchFamily="34" charset="0"/>
        <a:buChar char="•"/>
        <a:defRPr sz="2000" kern="1200">
          <a:solidFill>
            <a:schemeClr val="tx1"/>
          </a:solidFill>
          <a:latin typeface="+mn-lt"/>
          <a:ea typeface="+mn-ea"/>
          <a:cs typeface="+mn-cs"/>
        </a:defRPr>
      </a:lvl2pPr>
      <a:lvl3pPr marL="822325" indent="-228600" algn="l" rtl="0" fontAlgn="base">
        <a:lnSpc>
          <a:spcPct val="90000"/>
        </a:lnSpc>
        <a:spcBef>
          <a:spcPts val="800"/>
        </a:spcBef>
        <a:spcAft>
          <a:spcPct val="0"/>
        </a:spcAft>
        <a:buClr>
          <a:srgbClr val="D680A5"/>
        </a:buClr>
        <a:buSzPct val="90000"/>
        <a:buFont typeface="Arial" panose="020B0604020202020204" pitchFamily="34" charset="0"/>
        <a:buChar char="•"/>
        <a:defRPr kern="1200">
          <a:solidFill>
            <a:schemeClr val="tx1"/>
          </a:solidFill>
          <a:latin typeface="+mn-lt"/>
          <a:ea typeface="+mn-ea"/>
          <a:cs typeface="+mn-cs"/>
        </a:defRPr>
      </a:lvl3pPr>
      <a:lvl4pPr marL="1096963" indent="-182563" algn="l" rtl="0" fontAlgn="base">
        <a:lnSpc>
          <a:spcPct val="90000"/>
        </a:lnSpc>
        <a:spcBef>
          <a:spcPts val="800"/>
        </a:spcBef>
        <a:spcAft>
          <a:spcPct val="0"/>
        </a:spcAft>
        <a:buClr>
          <a:srgbClr val="D680A5"/>
        </a:buClr>
        <a:buSzPct val="90000"/>
        <a:buFont typeface="Arial" panose="020B0604020202020204" pitchFamily="34" charset="0"/>
        <a:buChar char="•"/>
        <a:defRPr sz="1600" kern="1200">
          <a:solidFill>
            <a:schemeClr val="tx1"/>
          </a:solidFill>
          <a:latin typeface="+mn-lt"/>
          <a:ea typeface="+mn-ea"/>
          <a:cs typeface="+mn-cs"/>
        </a:defRPr>
      </a:lvl4pPr>
      <a:lvl5pPr marL="1325563" indent="-136525" algn="l" rtl="0" fontAlgn="base">
        <a:lnSpc>
          <a:spcPct val="90000"/>
        </a:lnSpc>
        <a:spcBef>
          <a:spcPts val="600"/>
        </a:spcBef>
        <a:spcAft>
          <a:spcPct val="0"/>
        </a:spcAft>
        <a:buClr>
          <a:srgbClr val="D680A5"/>
        </a:buClr>
        <a:buSzPct val="90000"/>
        <a:buFont typeface="Arial" panose="020B0604020202020204"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l.wikipedia.org/wiki/%C5%A0intoizem" TargetMode="External"/><Relationship Id="rId2" Type="http://schemas.openxmlformats.org/officeDocument/2006/relationships/hyperlink" Target="http://www.mythencyclopedia.com/Iz-Le/Japanese-Mythology.html" TargetMode="External"/><Relationship Id="rId1" Type="http://schemas.openxmlformats.org/officeDocument/2006/relationships/slideLayout" Target="../slideLayouts/slideLayout2.xml"/><Relationship Id="rId6" Type="http://schemas.openxmlformats.org/officeDocument/2006/relationships/hyperlink" Target="http://en.wikipedia.org/wiki/Japanese_mythology" TargetMode="External"/><Relationship Id="rId5" Type="http://schemas.openxmlformats.org/officeDocument/2006/relationships/hyperlink" Target="http://en.wikipedia.org/wiki/Shinto" TargetMode="External"/><Relationship Id="rId4" Type="http://schemas.openxmlformats.org/officeDocument/2006/relationships/hyperlink" Target="https://www.google.si/search?q=shintoism&amp;source=lnms&amp;tbm=isch&amp;sa=X&amp;ei=ClBFVZ_UF8y17gadtICoBQ&amp;ved=0CAcQ_AUoAQ&amp;biw=1280&amp;bih=89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hyperlink" Target="https://www.youtube.com/watch?v=_TTm25Ngd-I" TargetMode="Externa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54AD686-C8AE-49C1-8620-E14A5BDF7ADE}"/>
              </a:ext>
            </a:extLst>
          </p:cNvPr>
          <p:cNvSpPr>
            <a:spLocks noGrp="1"/>
          </p:cNvSpPr>
          <p:nvPr>
            <p:ph type="ctrTitle"/>
          </p:nvPr>
        </p:nvSpPr>
        <p:spPr>
          <a:xfrm>
            <a:off x="587375" y="4687888"/>
            <a:ext cx="8686800" cy="1465262"/>
          </a:xfrm>
        </p:spPr>
        <p:txBody>
          <a:bodyPr rtlCol="0"/>
          <a:lstStyle/>
          <a:p>
            <a:pPr fontAlgn="auto">
              <a:spcBef>
                <a:spcPts val="0"/>
              </a:spcBef>
              <a:spcAft>
                <a:spcPts val="0"/>
              </a:spcAft>
              <a:defRPr/>
            </a:pPr>
            <a:r>
              <a:rPr lang="sl-SI" sz="6600" b="1" i="1" dirty="0">
                <a:solidFill>
                  <a:schemeClr val="accent5">
                    <a:lumMod val="60000"/>
                    <a:lumOff val="40000"/>
                  </a:schemeClr>
                </a:solidFill>
                <a:effectLst>
                  <a:outerShdw blurRad="63500" algn="ctr">
                    <a:prstClr val="black">
                      <a:alpha val="40000"/>
                    </a:prstClr>
                  </a:outerShdw>
                </a:effectLst>
                <a:latin typeface="Bradley Hand ITC" panose="03070402050302030203" pitchFamily="66" charset="0"/>
              </a:rPr>
              <a:t>Šintoizem</a:t>
            </a:r>
          </a:p>
        </p:txBody>
      </p:sp>
      <p:sp>
        <p:nvSpPr>
          <p:cNvPr id="3" name="Podnaslov 2">
            <a:extLst>
              <a:ext uri="{FF2B5EF4-FFF2-40B4-BE49-F238E27FC236}">
                <a16:creationId xmlns:a16="http://schemas.microsoft.com/office/drawing/2014/main" id="{DFCC29CE-5E19-4A00-BD94-DB51B765D88F}"/>
              </a:ext>
            </a:extLst>
          </p:cNvPr>
          <p:cNvSpPr>
            <a:spLocks noGrp="1"/>
          </p:cNvSpPr>
          <p:nvPr>
            <p:ph type="subTitle" idx="1"/>
          </p:nvPr>
        </p:nvSpPr>
        <p:spPr>
          <a:xfrm>
            <a:off x="2598738" y="5616575"/>
            <a:ext cx="8805862" cy="1017588"/>
          </a:xfrm>
        </p:spPr>
        <p:txBody>
          <a:bodyPr rtlCol="0">
            <a:normAutofit fontScale="70000" lnSpcReduction="20000"/>
          </a:bodyPr>
          <a:lstStyle/>
          <a:p>
            <a:pPr algn="r" fontAlgn="auto">
              <a:spcAft>
                <a:spcPts val="0"/>
              </a:spcAft>
              <a:buClr>
                <a:schemeClr val="accent5"/>
              </a:buClr>
              <a:defRPr/>
            </a:pPr>
            <a:endParaRPr lang="sl-SI" dirty="0">
              <a:effectLst>
                <a:outerShdw blurRad="63500" algn="ctr">
                  <a:prstClr val="black">
                    <a:alpha val="40000"/>
                  </a:prstClr>
                </a:outerShdw>
              </a:effectLst>
            </a:endParaRPr>
          </a:p>
          <a:p>
            <a:pPr algn="r" fontAlgn="auto">
              <a:spcAft>
                <a:spcPts val="0"/>
              </a:spcAft>
              <a:buClr>
                <a:schemeClr val="accent5"/>
              </a:buClr>
              <a:defRPr/>
            </a:pPr>
            <a:endParaRPr lang="sl-SI">
              <a:effectLst>
                <a:outerShdw blurRad="63500" algn="ctr">
                  <a:prstClr val="black">
                    <a:alpha val="40000"/>
                  </a:prstClr>
                </a:outerShdw>
              </a:effectLst>
            </a:endParaRPr>
          </a:p>
          <a:p>
            <a:pPr algn="r" fontAlgn="auto">
              <a:spcAft>
                <a:spcPts val="0"/>
              </a:spcAft>
              <a:buClr>
                <a:schemeClr val="accent5"/>
              </a:buClr>
              <a:defRPr/>
            </a:pPr>
            <a:endParaRPr lang="sl-SI" dirty="0">
              <a:effectLst>
                <a:outerShdw blurRad="63500" algn="ctr">
                  <a:prstClr val="black">
                    <a:alpha val="40000"/>
                  </a:prstClr>
                </a:outerShdw>
              </a:effectLst>
            </a:endParaRPr>
          </a:p>
          <a:p>
            <a:pPr algn="r" fontAlgn="auto">
              <a:spcAft>
                <a:spcPts val="0"/>
              </a:spcAft>
              <a:buClr>
                <a:schemeClr val="accent5"/>
              </a:buClr>
              <a:defRPr/>
            </a:pPr>
            <a:r>
              <a:rPr lang="sl-SI" dirty="0">
                <a:effectLst>
                  <a:outerShdw blurRad="63500" algn="ctr">
                    <a:prstClr val="black">
                      <a:alpha val="40000"/>
                    </a:prstClr>
                  </a:outerShdw>
                </a:effectLst>
              </a:rPr>
              <a:t>Predmet: Etika</a:t>
            </a:r>
          </a:p>
          <a:p>
            <a:pPr algn="r" fontAlgn="auto">
              <a:spcAft>
                <a:spcPts val="0"/>
              </a:spcAft>
              <a:buClr>
                <a:schemeClr val="accent5"/>
              </a:buClr>
              <a:defRPr/>
            </a:pPr>
            <a:r>
              <a:rPr lang="sl-SI" dirty="0">
                <a:effectLst>
                  <a:outerShdw blurRad="63500" algn="ctr">
                    <a:prstClr val="black">
                      <a:alpha val="40000"/>
                    </a:prstClr>
                  </a:outerShdw>
                </a:effectLst>
              </a:rPr>
              <a:t> </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01930FB9-38B7-4FE4-A01A-F6A06EA9D678}"/>
              </a:ext>
            </a:extLst>
          </p:cNvPr>
          <p:cNvPicPr>
            <a:picLocks noChangeAspect="1"/>
          </p:cNvPicPr>
          <p:nvPr/>
        </p:nvPicPr>
        <p:blipFill>
          <a:blip r:embed="rId2"/>
          <a:stretch>
            <a:fillRect/>
          </a:stretch>
        </p:blipFill>
        <p:spPr>
          <a:xfrm>
            <a:off x="8463066" y="4048594"/>
            <a:ext cx="3893826" cy="2959308"/>
          </a:xfrm>
          <a:prstGeom prst="rect">
            <a:avLst/>
          </a:prstGeom>
          <a:effectLst>
            <a:softEdge rad="215900"/>
          </a:effectLst>
        </p:spPr>
      </p:pic>
      <p:pic>
        <p:nvPicPr>
          <p:cNvPr id="4" name="Slika 3">
            <a:extLst>
              <a:ext uri="{FF2B5EF4-FFF2-40B4-BE49-F238E27FC236}">
                <a16:creationId xmlns:a16="http://schemas.microsoft.com/office/drawing/2014/main" id="{83A94715-4D03-4758-9254-5ADC8B96DA99}"/>
              </a:ext>
            </a:extLst>
          </p:cNvPr>
          <p:cNvPicPr>
            <a:picLocks noChangeAspect="1"/>
          </p:cNvPicPr>
          <p:nvPr/>
        </p:nvPicPr>
        <p:blipFill>
          <a:blip r:embed="rId3"/>
          <a:stretch>
            <a:fillRect/>
          </a:stretch>
        </p:blipFill>
        <p:spPr>
          <a:xfrm>
            <a:off x="8664372" y="-104931"/>
            <a:ext cx="3647549" cy="2735662"/>
          </a:xfrm>
          <a:prstGeom prst="rect">
            <a:avLst/>
          </a:prstGeom>
          <a:effectLst>
            <a:softEdge rad="88900"/>
          </a:effectLst>
        </p:spPr>
      </p:pic>
      <p:sp>
        <p:nvSpPr>
          <p:cNvPr id="14340" name="Naslov 1">
            <a:extLst>
              <a:ext uri="{FF2B5EF4-FFF2-40B4-BE49-F238E27FC236}">
                <a16:creationId xmlns:a16="http://schemas.microsoft.com/office/drawing/2014/main" id="{897128B8-B515-4CBA-BF11-8A000D8F7409}"/>
              </a:ext>
            </a:extLst>
          </p:cNvPr>
          <p:cNvSpPr>
            <a:spLocks noGrp="1"/>
          </p:cNvSpPr>
          <p:nvPr>
            <p:ph type="title"/>
          </p:nvPr>
        </p:nvSpPr>
        <p:spPr>
          <a:xfrm>
            <a:off x="946150" y="-187325"/>
            <a:ext cx="10058400" cy="1189038"/>
          </a:xfrm>
        </p:spPr>
        <p:txBody>
          <a:bodyPr/>
          <a:lstStyle/>
          <a:p>
            <a:r>
              <a:rPr lang="sl-SI" altLang="sl-SI" b="1" i="1">
                <a:latin typeface="Bradley Hand ITC" panose="03070402050302030203" pitchFamily="66" charset="0"/>
              </a:rPr>
              <a:t>Šintoisti</a:t>
            </a:r>
            <a:r>
              <a:rPr lang="sl-SI" altLang="sl-SI" i="1">
                <a:latin typeface="Bradley Hand ITC" panose="03070402050302030203" pitchFamily="66" charset="0"/>
              </a:rPr>
              <a:t>č</a:t>
            </a:r>
            <a:r>
              <a:rPr lang="sl-SI" altLang="sl-SI" b="1" i="1">
                <a:latin typeface="Bradley Hand ITC" panose="03070402050302030203" pitchFamily="66" charset="0"/>
              </a:rPr>
              <a:t>ni prazniki</a:t>
            </a:r>
          </a:p>
        </p:txBody>
      </p:sp>
      <p:sp>
        <p:nvSpPr>
          <p:cNvPr id="3" name="Označba mesta vsebine 2">
            <a:extLst>
              <a:ext uri="{FF2B5EF4-FFF2-40B4-BE49-F238E27FC236}">
                <a16:creationId xmlns:a16="http://schemas.microsoft.com/office/drawing/2014/main" id="{78D14297-64D2-4C7B-AC86-3C5C8872C0C6}"/>
              </a:ext>
            </a:extLst>
          </p:cNvPr>
          <p:cNvSpPr>
            <a:spLocks noGrp="1"/>
          </p:cNvSpPr>
          <p:nvPr>
            <p:ph idx="1"/>
          </p:nvPr>
        </p:nvSpPr>
        <p:spPr>
          <a:xfrm>
            <a:off x="392113" y="1184275"/>
            <a:ext cx="10058400" cy="5351463"/>
          </a:xfrm>
        </p:spPr>
        <p:txBody>
          <a:bodyPr rtlCol="0">
            <a:normAutofit fontScale="92500" lnSpcReduction="20000"/>
          </a:bodyPr>
          <a:lstStyle/>
          <a:p>
            <a:pPr fontAlgn="auto">
              <a:spcAft>
                <a:spcPts val="0"/>
              </a:spcAft>
              <a:buClr>
                <a:schemeClr val="accent5"/>
              </a:buClr>
              <a:defRPr/>
            </a:pPr>
            <a:r>
              <a:rPr lang="sl-SI" sz="2200" i="1" dirty="0">
                <a:solidFill>
                  <a:schemeClr val="accent5">
                    <a:lumMod val="75000"/>
                  </a:schemeClr>
                </a:solidFill>
              </a:rPr>
              <a:t> </a:t>
            </a:r>
            <a:r>
              <a:rPr lang="sl-SI" sz="2200" b="1" i="1" dirty="0" err="1">
                <a:solidFill>
                  <a:schemeClr val="accent5">
                    <a:lumMod val="75000"/>
                  </a:schemeClr>
                </a:solidFill>
              </a:rPr>
              <a:t>Shogatsu</a:t>
            </a:r>
            <a:r>
              <a:rPr lang="sl-SI" sz="2200" i="1" dirty="0">
                <a:solidFill>
                  <a:schemeClr val="accent5">
                    <a:lumMod val="75000"/>
                  </a:schemeClr>
                </a:solidFill>
              </a:rPr>
              <a:t> oziroma praznovanje novega leta, ki poteka od 1. do 3. januarja.</a:t>
            </a:r>
          </a:p>
          <a:p>
            <a:pPr fontAlgn="auto">
              <a:spcAft>
                <a:spcPts val="0"/>
              </a:spcAft>
              <a:buClr>
                <a:schemeClr val="accent5"/>
              </a:buClr>
              <a:defRPr/>
            </a:pPr>
            <a:r>
              <a:rPr lang="sl-SI" sz="2200" i="1" dirty="0">
                <a:solidFill>
                  <a:schemeClr val="accent5">
                    <a:lumMod val="75000"/>
                  </a:schemeClr>
                </a:solidFill>
              </a:rPr>
              <a:t> </a:t>
            </a:r>
            <a:r>
              <a:rPr lang="sl-SI" sz="2200" b="1" i="1" dirty="0" err="1">
                <a:solidFill>
                  <a:schemeClr val="accent5">
                    <a:lumMod val="75000"/>
                  </a:schemeClr>
                </a:solidFill>
              </a:rPr>
              <a:t>Setsubun</a:t>
            </a:r>
            <a:r>
              <a:rPr lang="sl-SI" sz="2200" b="1" i="1" dirty="0">
                <a:solidFill>
                  <a:schemeClr val="accent5">
                    <a:lumMod val="75000"/>
                  </a:schemeClr>
                </a:solidFill>
              </a:rPr>
              <a:t>;</a:t>
            </a:r>
            <a:r>
              <a:rPr lang="sl-SI" sz="2200" i="1" dirty="0">
                <a:solidFill>
                  <a:schemeClr val="accent5">
                    <a:lumMod val="75000"/>
                  </a:schemeClr>
                </a:solidFill>
              </a:rPr>
              <a:t> med tem praznikom 3. februarja v domovih in zunaj njih mečejo </a:t>
            </a:r>
            <a:r>
              <a:rPr lang="sl-SI" sz="2200" b="1" i="1" dirty="0">
                <a:solidFill>
                  <a:srgbClr val="92D050"/>
                </a:solidFill>
              </a:rPr>
              <a:t>fižolčke, pri </a:t>
            </a:r>
            <a:r>
              <a:rPr lang="sl-SI" sz="2200" i="1" dirty="0">
                <a:solidFill>
                  <a:schemeClr val="accent5">
                    <a:lumMod val="75000"/>
                  </a:schemeClr>
                </a:solidFill>
              </a:rPr>
              <a:t>tem pa vpijejo »Hudič ven, sreča noter«.</a:t>
            </a:r>
          </a:p>
          <a:p>
            <a:pPr fontAlgn="auto">
              <a:spcAft>
                <a:spcPts val="0"/>
              </a:spcAft>
              <a:buClr>
                <a:schemeClr val="accent5"/>
              </a:buClr>
              <a:defRPr/>
            </a:pPr>
            <a:r>
              <a:rPr lang="sl-SI" sz="2200" i="1" dirty="0">
                <a:solidFill>
                  <a:schemeClr val="accent5">
                    <a:lumMod val="75000"/>
                  </a:schemeClr>
                </a:solidFill>
              </a:rPr>
              <a:t> </a:t>
            </a:r>
            <a:r>
              <a:rPr lang="sl-SI" sz="2200" b="1" i="1" dirty="0" err="1">
                <a:solidFill>
                  <a:schemeClr val="accent5">
                    <a:lumMod val="75000"/>
                  </a:schemeClr>
                </a:solidFill>
              </a:rPr>
              <a:t>Hinamatsuri</a:t>
            </a:r>
            <a:r>
              <a:rPr lang="sl-SI" sz="2200" i="1" dirty="0">
                <a:solidFill>
                  <a:schemeClr val="accent5">
                    <a:lumMod val="75000"/>
                  </a:schemeClr>
                </a:solidFill>
              </a:rPr>
              <a:t> ali festival deklic poteka 3. marca. Razstavljene so lutke, ki pr</a:t>
            </a:r>
            <a:r>
              <a:rPr lang="sl-SI" sz="2200" i="1" dirty="0">
                <a:solidFill>
                  <a:srgbClr val="92D050"/>
                </a:solidFill>
              </a:rPr>
              <a:t>ikazujejo</a:t>
            </a:r>
            <a:r>
              <a:rPr lang="sl-SI" sz="2200" i="1" dirty="0">
                <a:solidFill>
                  <a:schemeClr val="accent5">
                    <a:lumMod val="75000"/>
                  </a:schemeClr>
                </a:solidFill>
              </a:rPr>
              <a:t> staroveško cesarjevo družino.</a:t>
            </a:r>
          </a:p>
          <a:p>
            <a:pPr fontAlgn="auto">
              <a:spcAft>
                <a:spcPts val="0"/>
              </a:spcAft>
              <a:buClr>
                <a:schemeClr val="accent5"/>
              </a:buClr>
              <a:defRPr/>
            </a:pPr>
            <a:r>
              <a:rPr lang="sl-SI" sz="2200" i="1" dirty="0">
                <a:solidFill>
                  <a:schemeClr val="accent5">
                    <a:lumMod val="75000"/>
                  </a:schemeClr>
                </a:solidFill>
              </a:rPr>
              <a:t> Festival dečkov se odvija 5. maja; na drogovih so obešeni </a:t>
            </a:r>
            <a:r>
              <a:rPr lang="sl-SI" sz="2200" b="1" i="1" dirty="0" err="1">
                <a:solidFill>
                  <a:schemeClr val="accent5">
                    <a:lumMod val="75000"/>
                  </a:schemeClr>
                </a:solidFill>
              </a:rPr>
              <a:t>koinobori</a:t>
            </a:r>
            <a:r>
              <a:rPr lang="sl-SI" sz="2200" i="1" dirty="0">
                <a:solidFill>
                  <a:schemeClr val="accent5">
                    <a:lumMod val="75000"/>
                  </a:schemeClr>
                </a:solidFill>
              </a:rPr>
              <a:t> (zastavice v obliki krapov, ki simbolizirajo moč).</a:t>
            </a:r>
          </a:p>
          <a:p>
            <a:pPr fontAlgn="auto">
              <a:spcAft>
                <a:spcPts val="0"/>
              </a:spcAft>
              <a:buClr>
                <a:schemeClr val="accent5"/>
              </a:buClr>
              <a:defRPr/>
            </a:pPr>
            <a:r>
              <a:rPr lang="sl-SI" sz="2200" i="1" dirty="0">
                <a:solidFill>
                  <a:schemeClr val="accent5">
                    <a:lumMod val="75000"/>
                  </a:schemeClr>
                </a:solidFill>
              </a:rPr>
              <a:t> </a:t>
            </a:r>
            <a:r>
              <a:rPr lang="sl-SI" sz="2200" b="1" i="1" dirty="0" err="1">
                <a:solidFill>
                  <a:schemeClr val="accent5">
                    <a:lumMod val="75000"/>
                  </a:schemeClr>
                </a:solidFill>
              </a:rPr>
              <a:t>Tsukimi</a:t>
            </a:r>
            <a:r>
              <a:rPr lang="sl-SI" sz="2200" i="1" dirty="0">
                <a:solidFill>
                  <a:schemeClr val="accent5">
                    <a:lumMod val="75000"/>
                  </a:schemeClr>
                </a:solidFill>
              </a:rPr>
              <a:t> je posvečen občudovanju polne lune sredi jeseni; med tem praznikom darujejo okrogle riževe kolačke in prve pridelke letine.</a:t>
            </a:r>
          </a:p>
          <a:p>
            <a:pPr fontAlgn="auto">
              <a:spcAft>
                <a:spcPts val="0"/>
              </a:spcAft>
              <a:buClr>
                <a:schemeClr val="accent5"/>
              </a:buClr>
              <a:defRPr/>
            </a:pPr>
            <a:r>
              <a:rPr lang="sl-SI" sz="2200" i="1" dirty="0">
                <a:solidFill>
                  <a:schemeClr val="accent5">
                    <a:lumMod val="75000"/>
                  </a:schemeClr>
                </a:solidFill>
              </a:rPr>
              <a:t> </a:t>
            </a:r>
            <a:r>
              <a:rPr lang="sl-SI" sz="2200" b="1" i="1" dirty="0" err="1">
                <a:solidFill>
                  <a:schemeClr val="accent5">
                    <a:lumMod val="75000"/>
                  </a:schemeClr>
                </a:solidFill>
              </a:rPr>
              <a:t>Kanname-sai</a:t>
            </a:r>
            <a:r>
              <a:rPr lang="sl-SI" sz="2200" i="1" dirty="0">
                <a:solidFill>
                  <a:schemeClr val="accent5">
                    <a:lumMod val="75000"/>
                  </a:schemeClr>
                </a:solidFill>
              </a:rPr>
              <a:t> je praznik, med katerim cesar oktobra daruje prvi pridelek </a:t>
            </a:r>
            <a:r>
              <a:rPr lang="sl-SI" sz="2200" i="1" dirty="0">
                <a:solidFill>
                  <a:srgbClr val="92D050"/>
                </a:solidFill>
              </a:rPr>
              <a:t>riža</a:t>
            </a:r>
            <a:r>
              <a:rPr lang="sl-SI" sz="2200" i="1" dirty="0">
                <a:solidFill>
                  <a:schemeClr val="accent5">
                    <a:lumMod val="75000"/>
                  </a:schemeClr>
                </a:solidFill>
              </a:rPr>
              <a:t>.</a:t>
            </a:r>
          </a:p>
          <a:p>
            <a:pPr fontAlgn="auto">
              <a:spcAft>
                <a:spcPts val="0"/>
              </a:spcAft>
              <a:buClr>
                <a:schemeClr val="accent5"/>
              </a:buClr>
              <a:defRPr/>
            </a:pPr>
            <a:r>
              <a:rPr lang="sl-SI" sz="2200" i="1" dirty="0">
                <a:solidFill>
                  <a:schemeClr val="accent5">
                    <a:lumMod val="75000"/>
                  </a:schemeClr>
                </a:solidFill>
              </a:rPr>
              <a:t> </a:t>
            </a:r>
            <a:r>
              <a:rPr lang="sl-SI" sz="2200" b="1" i="1" dirty="0" err="1">
                <a:solidFill>
                  <a:schemeClr val="accent5">
                    <a:lumMod val="75000"/>
                  </a:schemeClr>
                </a:solidFill>
              </a:rPr>
              <a:t>Niiname-sai</a:t>
            </a:r>
            <a:r>
              <a:rPr lang="sl-SI" sz="2200" i="1" dirty="0">
                <a:solidFill>
                  <a:schemeClr val="accent5">
                    <a:lumMod val="75000"/>
                  </a:schemeClr>
                </a:solidFill>
              </a:rPr>
              <a:t> obhaja cesarjeva družina v mesecu novembru, ko cesar, ki </a:t>
            </a:r>
            <a:r>
              <a:rPr lang="sl-SI" sz="2200" i="1" dirty="0">
                <a:solidFill>
                  <a:srgbClr val="92D050"/>
                </a:solidFill>
              </a:rPr>
              <a:t>velja za glavnega </a:t>
            </a:r>
            <a:r>
              <a:rPr lang="sl-SI" sz="2200" i="1" dirty="0">
                <a:solidFill>
                  <a:schemeClr val="accent5">
                    <a:lumMod val="75000"/>
                  </a:schemeClr>
                </a:solidFill>
              </a:rPr>
              <a:t>duhovnika šintoizma, zaužije riž, ki je zrasel tistega leta.</a:t>
            </a:r>
          </a:p>
          <a:p>
            <a:pPr fontAlgn="auto">
              <a:spcAft>
                <a:spcPts val="0"/>
              </a:spcAft>
              <a:buClr>
                <a:schemeClr val="accent5"/>
              </a:buClr>
              <a:defRPr/>
            </a:pPr>
            <a:r>
              <a:rPr lang="sl-SI" sz="2200" i="1" dirty="0">
                <a:solidFill>
                  <a:schemeClr val="accent5">
                    <a:lumMod val="75000"/>
                  </a:schemeClr>
                </a:solidFill>
              </a:rPr>
              <a:t> </a:t>
            </a:r>
            <a:r>
              <a:rPr lang="sl-SI" sz="2200" b="1" i="1" dirty="0" err="1">
                <a:solidFill>
                  <a:schemeClr val="accent5">
                    <a:lumMod val="75000"/>
                  </a:schemeClr>
                </a:solidFill>
              </a:rPr>
              <a:t>Shichi</a:t>
            </a:r>
            <a:r>
              <a:rPr lang="sl-SI" sz="2200" b="1" i="1" dirty="0">
                <a:solidFill>
                  <a:schemeClr val="accent5">
                    <a:lumMod val="75000"/>
                  </a:schemeClr>
                </a:solidFill>
              </a:rPr>
              <a:t>-Go-San,</a:t>
            </a:r>
            <a:r>
              <a:rPr lang="sl-SI" sz="2200" i="1" dirty="0">
                <a:solidFill>
                  <a:schemeClr val="accent5">
                    <a:lumMod val="75000"/>
                  </a:schemeClr>
                </a:solidFill>
              </a:rPr>
              <a:t> kar pomeni »sedem-pet-tri«, šintoistične družine praznujej</a:t>
            </a:r>
            <a:r>
              <a:rPr lang="sl-SI" sz="2200" i="1" dirty="0">
                <a:solidFill>
                  <a:srgbClr val="92D050"/>
                </a:solidFill>
              </a:rPr>
              <a:t>o </a:t>
            </a:r>
            <a:r>
              <a:rPr lang="sl-SI" sz="2200" i="1" dirty="0">
                <a:solidFill>
                  <a:schemeClr val="accent5">
                    <a:lumMod val="75000"/>
                  </a:schemeClr>
                </a:solidFill>
              </a:rPr>
              <a:t>15. novembra. Sedmo, peto in tretje leto veljajo za prelomno v otrokovem živ</a:t>
            </a:r>
            <a:r>
              <a:rPr lang="sl-SI" sz="2200" i="1" dirty="0">
                <a:solidFill>
                  <a:srgbClr val="92D050"/>
                </a:solidFill>
              </a:rPr>
              <a:t>ljenju; takrat </a:t>
            </a:r>
            <a:r>
              <a:rPr lang="sl-SI" sz="2200" i="1" dirty="0">
                <a:solidFill>
                  <a:schemeClr val="accent5">
                    <a:lumMod val="75000"/>
                  </a:schemeClr>
                </a:solidFill>
              </a:rPr>
              <a:t>so otroci oblečeni v barvit kimono in obiščejo družinsko svetišče</a:t>
            </a:r>
            <a:r>
              <a:rPr lang="sl-SI" dirty="0"/>
              <a:t>.</a:t>
            </a:r>
          </a:p>
          <a:p>
            <a:pPr fontAlgn="auto">
              <a:spcAft>
                <a:spcPts val="0"/>
              </a:spcAft>
              <a:buClr>
                <a:schemeClr val="accent5"/>
              </a:buClr>
              <a:defRPr/>
            </a:pPr>
            <a:endParaRPr lang="sl-SI" dirty="0"/>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slov 1">
            <a:extLst>
              <a:ext uri="{FF2B5EF4-FFF2-40B4-BE49-F238E27FC236}">
                <a16:creationId xmlns:a16="http://schemas.microsoft.com/office/drawing/2014/main" id="{F2A806DE-3908-4EA0-95F1-040D78531BB0}"/>
              </a:ext>
            </a:extLst>
          </p:cNvPr>
          <p:cNvSpPr>
            <a:spLocks noGrp="1"/>
          </p:cNvSpPr>
          <p:nvPr>
            <p:ph type="title"/>
          </p:nvPr>
        </p:nvSpPr>
        <p:spPr>
          <a:xfrm>
            <a:off x="962025" y="0"/>
            <a:ext cx="10058400" cy="1189038"/>
          </a:xfrm>
        </p:spPr>
        <p:txBody>
          <a:bodyPr/>
          <a:lstStyle/>
          <a:p>
            <a:r>
              <a:rPr lang="sl-SI" altLang="sl-SI"/>
              <a:t>Viri</a:t>
            </a:r>
          </a:p>
        </p:txBody>
      </p:sp>
      <p:sp>
        <p:nvSpPr>
          <p:cNvPr id="15363" name="Označba mesta vsebine 2">
            <a:extLst>
              <a:ext uri="{FF2B5EF4-FFF2-40B4-BE49-F238E27FC236}">
                <a16:creationId xmlns:a16="http://schemas.microsoft.com/office/drawing/2014/main" id="{C0020205-B1B9-4F9E-A9CC-C5AD3BF93630}"/>
              </a:ext>
            </a:extLst>
          </p:cNvPr>
          <p:cNvSpPr>
            <a:spLocks noGrp="1"/>
          </p:cNvSpPr>
          <p:nvPr>
            <p:ph idx="1"/>
          </p:nvPr>
        </p:nvSpPr>
        <p:spPr>
          <a:xfrm>
            <a:off x="887413" y="1169988"/>
            <a:ext cx="10058400" cy="5514975"/>
          </a:xfrm>
        </p:spPr>
        <p:txBody>
          <a:bodyPr/>
          <a:lstStyle/>
          <a:p>
            <a:r>
              <a:rPr lang="sl-SI" altLang="sl-SI"/>
              <a:t>Knjige – knjižni viri</a:t>
            </a:r>
          </a:p>
          <a:p>
            <a:r>
              <a:rPr lang="sl-SI" altLang="sl-SI">
                <a:hlinkClick r:id="rId2"/>
              </a:rPr>
              <a:t>http://www.mythencyclopedia.com/Iz-Le/Japanese-Mythology.html</a:t>
            </a:r>
            <a:endParaRPr lang="sl-SI" altLang="sl-SI"/>
          </a:p>
          <a:p>
            <a:r>
              <a:rPr lang="sl-SI" altLang="sl-SI">
                <a:hlinkClick r:id="rId3"/>
              </a:rPr>
              <a:t>http://sl.wikipedia.org/wiki/%C5%A0intoizem</a:t>
            </a:r>
            <a:endParaRPr lang="sl-SI" altLang="sl-SI"/>
          </a:p>
          <a:p>
            <a:r>
              <a:rPr lang="sl-SI" altLang="sl-SI">
                <a:hlinkClick r:id="rId4"/>
              </a:rPr>
              <a:t>https://www.google.si/search?q=shintoism&amp;source=lnms&amp;tbm=isch&amp;sa=X&amp;ei=ClBFVZ_UF8y17gadtICoBQ&amp;ved=0CAcQ_AUoAQ&amp;biw=1280&amp;bih=890</a:t>
            </a:r>
            <a:endParaRPr lang="sl-SI" altLang="sl-SI"/>
          </a:p>
          <a:p>
            <a:r>
              <a:rPr lang="sl-SI" altLang="sl-SI">
                <a:hlinkClick r:id="rId5"/>
              </a:rPr>
              <a:t>http://en.wikipedia.org/wiki/Shinto</a:t>
            </a:r>
            <a:endParaRPr lang="sl-SI" altLang="sl-SI"/>
          </a:p>
          <a:p>
            <a:r>
              <a:rPr lang="sl-SI" altLang="sl-SI">
                <a:hlinkClick r:id="rId6"/>
              </a:rPr>
              <a:t>http://en.wikipedia.org/wiki/Japanese_mythology</a:t>
            </a:r>
            <a:endParaRPr lang="sl-SI" altLang="sl-SI"/>
          </a:p>
          <a:p>
            <a:endParaRPr lang="sl-SI" altLang="sl-SI"/>
          </a:p>
          <a:p>
            <a:r>
              <a:rPr lang="sl-SI" altLang="sl-SI"/>
              <a:t>Virov ali česarkoli drugega (razen ocene) si ne svojim. Vse pripada tistim, ki so to objavili ali napisali.</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slov 1">
            <a:extLst>
              <a:ext uri="{FF2B5EF4-FFF2-40B4-BE49-F238E27FC236}">
                <a16:creationId xmlns:a16="http://schemas.microsoft.com/office/drawing/2014/main" id="{E28E2EE7-D62C-4D72-BEBC-4F33D4C2A321}"/>
              </a:ext>
            </a:extLst>
          </p:cNvPr>
          <p:cNvSpPr>
            <a:spLocks noGrp="1"/>
          </p:cNvSpPr>
          <p:nvPr>
            <p:ph type="title"/>
          </p:nvPr>
        </p:nvSpPr>
        <p:spPr>
          <a:xfrm rot="721612">
            <a:off x="339725" y="2366963"/>
            <a:ext cx="11961813" cy="2368550"/>
          </a:xfrm>
        </p:spPr>
        <p:txBody>
          <a:bodyPr/>
          <a:lstStyle/>
          <a:p>
            <a:r>
              <a:rPr lang="sl-SI" altLang="sl-SI" sz="10000" b="1" i="1">
                <a:latin typeface="Bradley Hand ITC" panose="03070402050302030203" pitchFamily="66" charset="0"/>
              </a:rPr>
              <a:t>Hvala za pozornost</a:t>
            </a:r>
          </a:p>
        </p:txBody>
      </p:sp>
      <p:pic>
        <p:nvPicPr>
          <p:cNvPr id="3" name="Slika 2">
            <a:extLst>
              <a:ext uri="{FF2B5EF4-FFF2-40B4-BE49-F238E27FC236}">
                <a16:creationId xmlns:a16="http://schemas.microsoft.com/office/drawing/2014/main" id="{474D5119-8FD4-471B-B5D6-B562D67A60E1}"/>
              </a:ext>
            </a:extLst>
          </p:cNvPr>
          <p:cNvPicPr>
            <a:picLocks noChangeAspect="1"/>
          </p:cNvPicPr>
          <p:nvPr/>
        </p:nvPicPr>
        <p:blipFill>
          <a:blip r:embed="rId2"/>
          <a:stretch>
            <a:fillRect/>
          </a:stretch>
        </p:blipFill>
        <p:spPr>
          <a:xfrm>
            <a:off x="6989932" y="480544"/>
            <a:ext cx="4427498" cy="2502499"/>
          </a:xfrm>
          <a:prstGeom prst="rect">
            <a:avLst/>
          </a:prstGeom>
          <a:ln>
            <a:noFill/>
          </a:ln>
          <a:effectLst>
            <a:softEdge rad="112500"/>
          </a:effectLst>
        </p:spPr>
      </p:pic>
      <p:pic>
        <p:nvPicPr>
          <p:cNvPr id="4" name="Slika 3">
            <a:extLst>
              <a:ext uri="{FF2B5EF4-FFF2-40B4-BE49-F238E27FC236}">
                <a16:creationId xmlns:a16="http://schemas.microsoft.com/office/drawing/2014/main" id="{5F576990-D9DA-48C4-926D-0CF853E62748}"/>
              </a:ext>
            </a:extLst>
          </p:cNvPr>
          <p:cNvPicPr>
            <a:picLocks noChangeAspect="1"/>
          </p:cNvPicPr>
          <p:nvPr/>
        </p:nvPicPr>
        <p:blipFill rotWithShape="1">
          <a:blip r:embed="rId3"/>
          <a:srcRect l="647" t="-188" r="-647"/>
          <a:stretch/>
        </p:blipFill>
        <p:spPr>
          <a:xfrm rot="20364561">
            <a:off x="595060" y="3648580"/>
            <a:ext cx="2088390" cy="3213631"/>
          </a:xfrm>
          <a:prstGeom prst="ellipse">
            <a:avLst/>
          </a:prstGeom>
          <a:ln>
            <a:noFill/>
          </a:ln>
          <a:effectLst>
            <a:softEdge rad="112500"/>
          </a:effectLst>
        </p:spPr>
      </p:pic>
      <p:pic>
        <p:nvPicPr>
          <p:cNvPr id="5" name="Slika 4">
            <a:extLst>
              <a:ext uri="{FF2B5EF4-FFF2-40B4-BE49-F238E27FC236}">
                <a16:creationId xmlns:a16="http://schemas.microsoft.com/office/drawing/2014/main" id="{0BED4D76-A365-4966-80FF-13063B5DF283}"/>
              </a:ext>
            </a:extLst>
          </p:cNvPr>
          <p:cNvPicPr>
            <a:picLocks noChangeAspect="1"/>
          </p:cNvPicPr>
          <p:nvPr/>
        </p:nvPicPr>
        <p:blipFill>
          <a:blip r:embed="rId4"/>
          <a:stretch>
            <a:fillRect/>
          </a:stretch>
        </p:blipFill>
        <p:spPr>
          <a:xfrm rot="717509">
            <a:off x="1681899" y="164670"/>
            <a:ext cx="1847850" cy="2466975"/>
          </a:xfrm>
          <a:prstGeom prst="rect">
            <a:avLst/>
          </a:prstGeom>
          <a:ln>
            <a:noFill/>
          </a:ln>
          <a:effectLst>
            <a:softEdge rad="112500"/>
          </a:effectLst>
        </p:spPr>
      </p:pic>
      <p:pic>
        <p:nvPicPr>
          <p:cNvPr id="6" name="Slika 5">
            <a:extLst>
              <a:ext uri="{FF2B5EF4-FFF2-40B4-BE49-F238E27FC236}">
                <a16:creationId xmlns:a16="http://schemas.microsoft.com/office/drawing/2014/main" id="{9E358668-65DD-4FCD-8396-90850D270D77}"/>
              </a:ext>
            </a:extLst>
          </p:cNvPr>
          <p:cNvPicPr>
            <a:picLocks noChangeAspect="1"/>
          </p:cNvPicPr>
          <p:nvPr/>
        </p:nvPicPr>
        <p:blipFill>
          <a:blip r:embed="rId5"/>
          <a:stretch>
            <a:fillRect/>
          </a:stretch>
        </p:blipFill>
        <p:spPr>
          <a:xfrm rot="202408">
            <a:off x="3749817" y="4493762"/>
            <a:ext cx="2907172" cy="2177573"/>
          </a:xfrm>
          <a:prstGeom prst="rect">
            <a:avLst/>
          </a:prstGeom>
          <a:ln>
            <a:noFill/>
          </a:ln>
          <a:effectLst>
            <a:softEdge rad="112500"/>
          </a:effectLst>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0A5CADCD-7B98-4CEB-804A-10895121D1B0}"/>
              </a:ext>
            </a:extLst>
          </p:cNvPr>
          <p:cNvPicPr>
            <a:picLocks noChangeAspect="1"/>
          </p:cNvPicPr>
          <p:nvPr/>
        </p:nvPicPr>
        <p:blipFill>
          <a:blip r:embed="rId2">
            <a:clrChange>
              <a:clrFrom>
                <a:srgbClr val="4B7EBD"/>
              </a:clrFrom>
              <a:clrTo>
                <a:srgbClr val="4B7EBD">
                  <a:alpha val="0"/>
                </a:srgbClr>
              </a:clrTo>
            </a:clrChange>
            <a:extLst/>
          </a:blip>
          <a:stretch>
            <a:fillRect/>
          </a:stretch>
        </p:blipFill>
        <p:spPr>
          <a:xfrm>
            <a:off x="0" y="3591394"/>
            <a:ext cx="4762500" cy="3581400"/>
          </a:xfrm>
          <a:prstGeom prst="rect">
            <a:avLst/>
          </a:prstGeom>
          <a:ln>
            <a:noFill/>
          </a:ln>
          <a:effectLst>
            <a:softEdge rad="596900"/>
          </a:effectLst>
        </p:spPr>
      </p:pic>
      <p:pic>
        <p:nvPicPr>
          <p:cNvPr id="4" name="Slika 3">
            <a:extLst>
              <a:ext uri="{FF2B5EF4-FFF2-40B4-BE49-F238E27FC236}">
                <a16:creationId xmlns:a16="http://schemas.microsoft.com/office/drawing/2014/main" id="{2D08AEB0-96DA-431A-97F0-1CD525A4CC1C}"/>
              </a:ext>
            </a:extLst>
          </p:cNvPr>
          <p:cNvPicPr>
            <a:picLocks noChangeAspect="1"/>
          </p:cNvPicPr>
          <p:nvPr/>
        </p:nvPicPr>
        <p:blipFill>
          <a:blip r:embed="rId3"/>
          <a:stretch>
            <a:fillRect/>
          </a:stretch>
        </p:blipFill>
        <p:spPr>
          <a:xfrm>
            <a:off x="8435662" y="0"/>
            <a:ext cx="3648497" cy="2832951"/>
          </a:xfrm>
          <a:prstGeom prst="ellipse">
            <a:avLst/>
          </a:prstGeom>
          <a:ln>
            <a:noFill/>
          </a:ln>
          <a:effectLst>
            <a:softEdge rad="112500"/>
          </a:effectLst>
        </p:spPr>
      </p:pic>
      <p:sp>
        <p:nvSpPr>
          <p:cNvPr id="2" name="Naslov 1">
            <a:extLst>
              <a:ext uri="{FF2B5EF4-FFF2-40B4-BE49-F238E27FC236}">
                <a16:creationId xmlns:a16="http://schemas.microsoft.com/office/drawing/2014/main" id="{676FB25E-4B13-4A9F-9664-919B79E20A70}"/>
              </a:ext>
            </a:extLst>
          </p:cNvPr>
          <p:cNvSpPr>
            <a:spLocks noGrp="1"/>
          </p:cNvSpPr>
          <p:nvPr>
            <p:ph type="title"/>
          </p:nvPr>
        </p:nvSpPr>
        <p:spPr>
          <a:xfrm>
            <a:off x="374650" y="104775"/>
            <a:ext cx="8513763" cy="1196975"/>
          </a:xfrm>
        </p:spPr>
        <p:txBody>
          <a:bodyPr rtlCol="0">
            <a:normAutofit/>
          </a:bodyPr>
          <a:lstStyle/>
          <a:p>
            <a:pPr fontAlgn="auto">
              <a:spcAft>
                <a:spcPts val="0"/>
              </a:spcAft>
              <a:defRPr/>
            </a:pPr>
            <a:r>
              <a:rPr lang="sl-SI" sz="6600" b="1" i="1" dirty="0">
                <a:solidFill>
                  <a:schemeClr val="accent5">
                    <a:lumMod val="75000"/>
                  </a:schemeClr>
                </a:solidFill>
                <a:latin typeface="Bradley Hand ITC" panose="03070402050302030203" pitchFamily="66" charset="0"/>
              </a:rPr>
              <a:t>Šintoizem – pot bogov</a:t>
            </a:r>
          </a:p>
        </p:txBody>
      </p:sp>
      <p:sp>
        <p:nvSpPr>
          <p:cNvPr id="3" name="Označba mesta vsebine 2">
            <a:extLst>
              <a:ext uri="{FF2B5EF4-FFF2-40B4-BE49-F238E27FC236}">
                <a16:creationId xmlns:a16="http://schemas.microsoft.com/office/drawing/2014/main" id="{BBDB57C3-E16B-4B19-A9D5-188B07E63C5D}"/>
              </a:ext>
            </a:extLst>
          </p:cNvPr>
          <p:cNvSpPr>
            <a:spLocks noGrp="1"/>
          </p:cNvSpPr>
          <p:nvPr>
            <p:ph idx="1"/>
          </p:nvPr>
        </p:nvSpPr>
        <p:spPr>
          <a:xfrm>
            <a:off x="250825" y="1168400"/>
            <a:ext cx="10058400" cy="4267200"/>
          </a:xfrm>
        </p:spPr>
        <p:txBody>
          <a:bodyPr rtlCol="0">
            <a:normAutofit/>
          </a:bodyPr>
          <a:lstStyle/>
          <a:p>
            <a:pPr fontAlgn="auto">
              <a:spcAft>
                <a:spcPts val="0"/>
              </a:spcAft>
              <a:buClr>
                <a:schemeClr val="accent5"/>
              </a:buClr>
              <a:defRPr/>
            </a:pPr>
            <a:r>
              <a:rPr lang="sl-SI" i="1" dirty="0">
                <a:solidFill>
                  <a:schemeClr val="accent1">
                    <a:lumMod val="50000"/>
                  </a:schemeClr>
                </a:solidFill>
              </a:rPr>
              <a:t>Šintoizem nima ustanovitelja</a:t>
            </a:r>
          </a:p>
          <a:p>
            <a:pPr fontAlgn="auto">
              <a:spcAft>
                <a:spcPts val="0"/>
              </a:spcAft>
              <a:buClr>
                <a:schemeClr val="accent5"/>
              </a:buClr>
              <a:defRPr/>
            </a:pPr>
            <a:r>
              <a:rPr lang="sl-SI" i="1" dirty="0">
                <a:solidFill>
                  <a:schemeClr val="accent1">
                    <a:lumMod val="50000"/>
                  </a:schemeClr>
                </a:solidFill>
              </a:rPr>
              <a:t>Je Japonska vera</a:t>
            </a:r>
          </a:p>
          <a:p>
            <a:pPr fontAlgn="auto">
              <a:spcAft>
                <a:spcPts val="0"/>
              </a:spcAft>
              <a:buClr>
                <a:schemeClr val="accent5"/>
              </a:buClr>
              <a:defRPr/>
            </a:pPr>
            <a:r>
              <a:rPr lang="pl-PL" i="1" dirty="0">
                <a:solidFill>
                  <a:schemeClr val="accent1">
                    <a:lumMod val="50000"/>
                  </a:schemeClr>
                </a:solidFill>
              </a:rPr>
              <a:t>Je prepletena oz. se dopolnjuje z Budistično vero</a:t>
            </a:r>
          </a:p>
          <a:p>
            <a:pPr fontAlgn="auto">
              <a:spcAft>
                <a:spcPts val="0"/>
              </a:spcAft>
              <a:buClr>
                <a:schemeClr val="accent5"/>
              </a:buClr>
              <a:defRPr/>
            </a:pPr>
            <a:r>
              <a:rPr lang="pl-PL" i="1" dirty="0">
                <a:solidFill>
                  <a:schemeClr val="accent1">
                    <a:lumMod val="50000"/>
                  </a:schemeClr>
                </a:solidFill>
              </a:rPr>
              <a:t>pridiganje ni običajno saj se vera močno prepleta z vsakdanjim življenjem in tradicijo</a:t>
            </a:r>
          </a:p>
          <a:p>
            <a:pPr fontAlgn="auto">
              <a:spcAft>
                <a:spcPts val="0"/>
              </a:spcAft>
              <a:buClr>
                <a:schemeClr val="accent5"/>
              </a:buClr>
              <a:defRPr/>
            </a:pPr>
            <a:r>
              <a:rPr lang="pl-PL" i="1" dirty="0">
                <a:solidFill>
                  <a:schemeClr val="accent1">
                    <a:lumMod val="50000"/>
                  </a:schemeClr>
                </a:solidFill>
              </a:rPr>
              <a:t>Je monoteistična vera (več bogov)</a:t>
            </a:r>
          </a:p>
          <a:p>
            <a:pPr marL="0" indent="0" fontAlgn="auto">
              <a:spcAft>
                <a:spcPts val="0"/>
              </a:spcAft>
              <a:buClr>
                <a:schemeClr val="accent5"/>
              </a:buClr>
              <a:buFont typeface="Arial" panose="020B0604020202020204" pitchFamily="34" charset="0"/>
              <a:buNone/>
              <a:defRPr/>
            </a:pPr>
            <a:endParaRPr lang="pl-PL" dirty="0"/>
          </a:p>
          <a:p>
            <a:pPr marL="0" indent="0" fontAlgn="auto">
              <a:spcAft>
                <a:spcPts val="0"/>
              </a:spcAft>
              <a:buClr>
                <a:schemeClr val="accent5"/>
              </a:buClr>
              <a:buFont typeface="Arial" panose="020B0604020202020204" pitchFamily="34" charset="0"/>
              <a:buNone/>
              <a:defRPr/>
            </a:pPr>
            <a:r>
              <a:rPr lang="pl-PL" dirty="0"/>
              <a:t> </a:t>
            </a:r>
            <a:endParaRPr lang="sl-SI" dirty="0"/>
          </a:p>
        </p:txBody>
      </p:sp>
      <p:pic>
        <p:nvPicPr>
          <p:cNvPr id="6" name="Slika 5">
            <a:extLst>
              <a:ext uri="{FF2B5EF4-FFF2-40B4-BE49-F238E27FC236}">
                <a16:creationId xmlns:a16="http://schemas.microsoft.com/office/drawing/2014/main" id="{D76AE294-6928-46AB-934A-1F0E233BC686}"/>
              </a:ext>
            </a:extLst>
          </p:cNvPr>
          <p:cNvPicPr>
            <a:picLocks noChangeAspect="1"/>
          </p:cNvPicPr>
          <p:nvPr/>
        </p:nvPicPr>
        <p:blipFill>
          <a:blip r:embed="rId4"/>
          <a:stretch>
            <a:fillRect/>
          </a:stretch>
        </p:blipFill>
        <p:spPr>
          <a:xfrm>
            <a:off x="6586330" y="3541644"/>
            <a:ext cx="5141843" cy="3213652"/>
          </a:xfrm>
          <a:prstGeom prst="rect">
            <a:avLst/>
          </a:prstGeom>
          <a:effectLst>
            <a:softEdge rad="25400"/>
          </a:effectLst>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0487C3AE-5FDF-47CC-8369-D8E44D3F54D4}"/>
              </a:ext>
            </a:extLst>
          </p:cNvPr>
          <p:cNvPicPr>
            <a:picLocks noChangeAspect="1"/>
          </p:cNvPicPr>
          <p:nvPr/>
        </p:nvPicPr>
        <p:blipFill>
          <a:blip r:embed="rId2"/>
          <a:stretch>
            <a:fillRect/>
          </a:stretch>
        </p:blipFill>
        <p:spPr>
          <a:xfrm>
            <a:off x="9684597" y="522850"/>
            <a:ext cx="2247900" cy="3362325"/>
          </a:xfrm>
          <a:prstGeom prst="rect">
            <a:avLst/>
          </a:prstGeom>
          <a:ln>
            <a:noFill/>
          </a:ln>
          <a:effectLst>
            <a:softEdge rad="112500"/>
          </a:effectLst>
        </p:spPr>
      </p:pic>
      <p:sp>
        <p:nvSpPr>
          <p:cNvPr id="2" name="Naslov 1">
            <a:extLst>
              <a:ext uri="{FF2B5EF4-FFF2-40B4-BE49-F238E27FC236}">
                <a16:creationId xmlns:a16="http://schemas.microsoft.com/office/drawing/2014/main" id="{FF63A7FB-8237-4B06-AF3C-DE50B9E00EB1}"/>
              </a:ext>
            </a:extLst>
          </p:cNvPr>
          <p:cNvSpPr>
            <a:spLocks noGrp="1"/>
          </p:cNvSpPr>
          <p:nvPr>
            <p:ph type="title"/>
          </p:nvPr>
        </p:nvSpPr>
        <p:spPr>
          <a:xfrm>
            <a:off x="344488" y="-214313"/>
            <a:ext cx="10058400" cy="1187451"/>
          </a:xfrm>
        </p:spPr>
        <p:txBody>
          <a:bodyPr rtlCol="0">
            <a:normAutofit/>
          </a:bodyPr>
          <a:lstStyle/>
          <a:p>
            <a:pPr fontAlgn="auto">
              <a:spcAft>
                <a:spcPts val="0"/>
              </a:spcAft>
              <a:defRPr/>
            </a:pPr>
            <a:r>
              <a:rPr lang="sl-SI" sz="6600" b="1" i="1" dirty="0">
                <a:solidFill>
                  <a:schemeClr val="accent5">
                    <a:lumMod val="75000"/>
                  </a:schemeClr>
                </a:solidFill>
                <a:latin typeface="Bradley Hand ITC" panose="03070402050302030203" pitchFamily="66" charset="0"/>
              </a:rPr>
              <a:t>Kami</a:t>
            </a:r>
          </a:p>
        </p:txBody>
      </p:sp>
      <p:sp>
        <p:nvSpPr>
          <p:cNvPr id="3" name="Označba mesta vsebine 2">
            <a:extLst>
              <a:ext uri="{FF2B5EF4-FFF2-40B4-BE49-F238E27FC236}">
                <a16:creationId xmlns:a16="http://schemas.microsoft.com/office/drawing/2014/main" id="{894DD724-3F1E-45D8-BF56-72D7AD92C0D1}"/>
              </a:ext>
            </a:extLst>
          </p:cNvPr>
          <p:cNvSpPr>
            <a:spLocks noGrp="1"/>
          </p:cNvSpPr>
          <p:nvPr>
            <p:ph idx="1"/>
          </p:nvPr>
        </p:nvSpPr>
        <p:spPr>
          <a:xfrm>
            <a:off x="284163" y="804863"/>
            <a:ext cx="10058400" cy="4267200"/>
          </a:xfrm>
        </p:spPr>
        <p:txBody>
          <a:bodyPr rtlCol="0">
            <a:normAutofit/>
          </a:bodyPr>
          <a:lstStyle/>
          <a:p>
            <a:pPr marL="0" indent="0" fontAlgn="auto">
              <a:spcAft>
                <a:spcPts val="0"/>
              </a:spcAft>
              <a:buClr>
                <a:schemeClr val="accent5"/>
              </a:buClr>
              <a:buFont typeface="Arial" panose="020B0604020202020204" pitchFamily="34" charset="0"/>
              <a:buNone/>
              <a:defRPr/>
            </a:pPr>
            <a:r>
              <a:rPr lang="sl-SI" i="1" dirty="0">
                <a:solidFill>
                  <a:schemeClr val="accent5">
                    <a:lumMod val="75000"/>
                  </a:schemeClr>
                </a:solidFill>
              </a:rPr>
              <a:t>Kami ne predstavlja ne množine in ne ednine, hkrati lahko predstavlja tako enega kot tudi več bogov hkrati.</a:t>
            </a:r>
          </a:p>
          <a:p>
            <a:pPr marL="0" indent="0" fontAlgn="auto">
              <a:spcAft>
                <a:spcPts val="0"/>
              </a:spcAft>
              <a:buClr>
                <a:schemeClr val="accent5"/>
              </a:buClr>
              <a:buFont typeface="Arial" panose="020B0604020202020204" pitchFamily="34" charset="0"/>
              <a:buNone/>
              <a:defRPr/>
            </a:pPr>
            <a:r>
              <a:rPr lang="sl-SI" i="1" dirty="0">
                <a:solidFill>
                  <a:schemeClr val="accent5">
                    <a:lumMod val="75000"/>
                  </a:schemeClr>
                </a:solidFill>
              </a:rPr>
              <a:t>Šintoistični </a:t>
            </a:r>
            <a:r>
              <a:rPr lang="sl-SI" i="1" u="sng" dirty="0">
                <a:solidFill>
                  <a:schemeClr val="accent5">
                    <a:lumMod val="75000"/>
                  </a:schemeClr>
                </a:solidFill>
              </a:rPr>
              <a:t>bogovi</a:t>
            </a:r>
            <a:r>
              <a:rPr lang="sl-SI" i="1" dirty="0">
                <a:solidFill>
                  <a:schemeClr val="accent5">
                    <a:lumMod val="75000"/>
                  </a:schemeClr>
                </a:solidFill>
              </a:rPr>
              <a:t> oz. </a:t>
            </a:r>
            <a:r>
              <a:rPr lang="sl-SI" i="1" u="sng" dirty="0">
                <a:solidFill>
                  <a:schemeClr val="accent5">
                    <a:lumMod val="75000"/>
                  </a:schemeClr>
                </a:solidFill>
              </a:rPr>
              <a:t>duhovi</a:t>
            </a:r>
            <a:r>
              <a:rPr lang="sl-SI" i="1" dirty="0">
                <a:solidFill>
                  <a:schemeClr val="accent5">
                    <a:lumMod val="75000"/>
                  </a:schemeClr>
                </a:solidFill>
              </a:rPr>
              <a:t> se imenujejo </a:t>
            </a:r>
            <a:r>
              <a:rPr lang="sl-SI" i="1" u="sng" dirty="0">
                <a:solidFill>
                  <a:schemeClr val="accent1">
                    <a:lumMod val="50000"/>
                  </a:schemeClr>
                </a:solidFill>
              </a:rPr>
              <a:t>kami</a:t>
            </a:r>
            <a:r>
              <a:rPr lang="sl-SI" i="1" u="sng" dirty="0">
                <a:solidFill>
                  <a:schemeClr val="accent5">
                    <a:lumMod val="75000"/>
                  </a:schemeClr>
                </a:solidFill>
              </a:rPr>
              <a:t>.</a:t>
            </a:r>
            <a:r>
              <a:rPr lang="sl-SI" i="1" dirty="0">
                <a:solidFill>
                  <a:schemeClr val="accent5">
                    <a:lumMod val="75000"/>
                  </a:schemeClr>
                </a:solidFill>
              </a:rPr>
              <a:t> So sveti duhovi, ki prevzemajo oblike živali, stvari in pojmov, ki so pomembni za življenje.             Nekateri od njih so: veter, dež, reke, gore, drevesa, ogenj, zvezde…</a:t>
            </a:r>
          </a:p>
          <a:p>
            <a:pPr marL="0" indent="0" fontAlgn="auto">
              <a:spcAft>
                <a:spcPts val="0"/>
              </a:spcAft>
              <a:buClr>
                <a:schemeClr val="accent5"/>
              </a:buClr>
              <a:buFont typeface="Arial" panose="020B0604020202020204" pitchFamily="34" charset="0"/>
              <a:buNone/>
              <a:defRPr/>
            </a:pPr>
            <a:r>
              <a:rPr lang="sl-SI" i="1" dirty="0">
                <a:solidFill>
                  <a:schemeClr val="accent5">
                    <a:lumMod val="75000"/>
                  </a:schemeClr>
                </a:solidFill>
              </a:rPr>
              <a:t>Po smrti ljudje postanejo kami, družine pa jih globoko spoštujejo. Kami posebnih ljudi so celo spravljeni v nekaterih šintoističnih svetiščih.</a:t>
            </a:r>
          </a:p>
          <a:p>
            <a:pPr marL="0" indent="0" fontAlgn="auto">
              <a:spcAft>
                <a:spcPts val="0"/>
              </a:spcAft>
              <a:buClr>
                <a:schemeClr val="accent5"/>
              </a:buClr>
              <a:buFont typeface="Arial" panose="020B0604020202020204" pitchFamily="34" charset="0"/>
              <a:buNone/>
              <a:defRPr/>
            </a:pPr>
            <a:endParaRPr lang="sl-SI" i="1" dirty="0">
              <a:solidFill>
                <a:schemeClr val="accent5">
                  <a:lumMod val="75000"/>
                </a:schemeClr>
              </a:solidFill>
            </a:endParaRPr>
          </a:p>
        </p:txBody>
      </p:sp>
      <p:pic>
        <p:nvPicPr>
          <p:cNvPr id="5" name="Slika 4">
            <a:extLst>
              <a:ext uri="{FF2B5EF4-FFF2-40B4-BE49-F238E27FC236}">
                <a16:creationId xmlns:a16="http://schemas.microsoft.com/office/drawing/2014/main" id="{44D53547-7964-482D-A440-4F051E277D84}"/>
              </a:ext>
            </a:extLst>
          </p:cNvPr>
          <p:cNvPicPr>
            <a:picLocks noChangeAspect="1"/>
          </p:cNvPicPr>
          <p:nvPr/>
        </p:nvPicPr>
        <p:blipFill>
          <a:blip r:embed="rId3"/>
          <a:stretch>
            <a:fillRect/>
          </a:stretch>
        </p:blipFill>
        <p:spPr>
          <a:xfrm>
            <a:off x="347313" y="3503054"/>
            <a:ext cx="5704798" cy="3262181"/>
          </a:xfrm>
          <a:prstGeom prst="rect">
            <a:avLst/>
          </a:prstGeom>
          <a:ln>
            <a:noFill/>
          </a:ln>
          <a:effectLst>
            <a:softEdge rad="112500"/>
          </a:effectLst>
        </p:spPr>
      </p:pic>
      <p:pic>
        <p:nvPicPr>
          <p:cNvPr id="6" name="Slika 5">
            <a:extLst>
              <a:ext uri="{FF2B5EF4-FFF2-40B4-BE49-F238E27FC236}">
                <a16:creationId xmlns:a16="http://schemas.microsoft.com/office/drawing/2014/main" id="{E386EE00-55EE-4F45-99D3-12249511059C}"/>
              </a:ext>
            </a:extLst>
          </p:cNvPr>
          <p:cNvPicPr>
            <a:picLocks noChangeAspect="1"/>
          </p:cNvPicPr>
          <p:nvPr/>
        </p:nvPicPr>
        <p:blipFill>
          <a:blip r:embed="rId4"/>
          <a:stretch>
            <a:fillRect/>
          </a:stretch>
        </p:blipFill>
        <p:spPr>
          <a:xfrm>
            <a:off x="6816886" y="4353059"/>
            <a:ext cx="5021723" cy="2259775"/>
          </a:xfrm>
          <a:prstGeom prst="rect">
            <a:avLst/>
          </a:prstGeom>
          <a:ln>
            <a:noFill/>
          </a:ln>
          <a:effectLst>
            <a:softEdge rad="112500"/>
          </a:effectLst>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CB42130C-50BC-49E8-8D7B-D4CCB1FA58F1}"/>
              </a:ext>
            </a:extLst>
          </p:cNvPr>
          <p:cNvPicPr>
            <a:picLocks noChangeAspect="1"/>
          </p:cNvPicPr>
          <p:nvPr/>
        </p:nvPicPr>
        <p:blipFill>
          <a:blip r:embed="rId2"/>
          <a:stretch>
            <a:fillRect/>
          </a:stretch>
        </p:blipFill>
        <p:spPr>
          <a:xfrm>
            <a:off x="8489069" y="196511"/>
            <a:ext cx="3649892" cy="3236237"/>
          </a:xfrm>
          <a:prstGeom prst="rect">
            <a:avLst/>
          </a:prstGeom>
          <a:ln>
            <a:noFill/>
          </a:ln>
          <a:effectLst>
            <a:softEdge rad="254000"/>
          </a:effectLst>
        </p:spPr>
      </p:pic>
      <p:sp>
        <p:nvSpPr>
          <p:cNvPr id="8195" name="Naslov 1">
            <a:extLst>
              <a:ext uri="{FF2B5EF4-FFF2-40B4-BE49-F238E27FC236}">
                <a16:creationId xmlns:a16="http://schemas.microsoft.com/office/drawing/2014/main" id="{1A353770-96B1-40DC-8504-B68E6C3A4A5D}"/>
              </a:ext>
            </a:extLst>
          </p:cNvPr>
          <p:cNvSpPr>
            <a:spLocks noGrp="1"/>
          </p:cNvSpPr>
          <p:nvPr>
            <p:ph type="title"/>
          </p:nvPr>
        </p:nvSpPr>
        <p:spPr>
          <a:xfrm>
            <a:off x="688975" y="-195263"/>
            <a:ext cx="10058400" cy="1189038"/>
          </a:xfrm>
        </p:spPr>
        <p:txBody>
          <a:bodyPr/>
          <a:lstStyle/>
          <a:p>
            <a:r>
              <a:rPr lang="sl-SI" altLang="sl-SI" sz="4000" b="1" i="1">
                <a:latin typeface="Bradley Hand ITC" panose="03070402050302030203" pitchFamily="66" charset="0"/>
              </a:rPr>
              <a:t>Nekaj bogov:</a:t>
            </a:r>
          </a:p>
        </p:txBody>
      </p:sp>
      <p:sp>
        <p:nvSpPr>
          <p:cNvPr id="3" name="Označba mesta vsebine 2">
            <a:extLst>
              <a:ext uri="{FF2B5EF4-FFF2-40B4-BE49-F238E27FC236}">
                <a16:creationId xmlns:a16="http://schemas.microsoft.com/office/drawing/2014/main" id="{2101AA99-9539-456E-A1BC-CDF99E6C33BF}"/>
              </a:ext>
            </a:extLst>
          </p:cNvPr>
          <p:cNvSpPr>
            <a:spLocks noGrp="1"/>
          </p:cNvSpPr>
          <p:nvPr>
            <p:ph idx="1"/>
          </p:nvPr>
        </p:nvSpPr>
        <p:spPr>
          <a:xfrm>
            <a:off x="223838" y="1200150"/>
            <a:ext cx="10058400" cy="4267200"/>
          </a:xfrm>
        </p:spPr>
        <p:txBody>
          <a:bodyPr rtlCol="0">
            <a:normAutofit/>
          </a:bodyPr>
          <a:lstStyle/>
          <a:p>
            <a:pPr fontAlgn="auto">
              <a:spcAft>
                <a:spcPts val="0"/>
              </a:spcAft>
              <a:buClr>
                <a:schemeClr val="accent5"/>
              </a:buClr>
              <a:defRPr/>
            </a:pPr>
            <a:r>
              <a:rPr lang="sl-SI" i="1" dirty="0">
                <a:solidFill>
                  <a:schemeClr val="accent5">
                    <a:lumMod val="75000"/>
                  </a:schemeClr>
                </a:solidFill>
              </a:rPr>
              <a:t>Boginja Sonca </a:t>
            </a:r>
            <a:r>
              <a:rPr lang="sl-SI" i="1" dirty="0" err="1">
                <a:solidFill>
                  <a:schemeClr val="accent5">
                    <a:lumMod val="75000"/>
                  </a:schemeClr>
                </a:solidFill>
              </a:rPr>
              <a:t>Amaterasu</a:t>
            </a:r>
            <a:r>
              <a:rPr lang="sl-SI" i="1" dirty="0">
                <a:solidFill>
                  <a:schemeClr val="accent5">
                    <a:lumMod val="75000"/>
                  </a:schemeClr>
                </a:solidFill>
              </a:rPr>
              <a:t> velja za najpomembnejšo boginjo</a:t>
            </a:r>
          </a:p>
          <a:p>
            <a:pPr fontAlgn="auto">
              <a:spcAft>
                <a:spcPts val="0"/>
              </a:spcAft>
              <a:buClr>
                <a:schemeClr val="accent5"/>
              </a:buClr>
              <a:defRPr/>
            </a:pPr>
            <a:r>
              <a:rPr lang="sl-SI" i="1" dirty="0">
                <a:solidFill>
                  <a:schemeClr val="accent5">
                    <a:lumMod val="75000"/>
                  </a:schemeClr>
                </a:solidFill>
              </a:rPr>
              <a:t>Bog lune </a:t>
            </a:r>
            <a:r>
              <a:rPr lang="sl-SI" i="1" dirty="0" err="1">
                <a:solidFill>
                  <a:schemeClr val="accent5">
                    <a:lumMod val="75000"/>
                  </a:schemeClr>
                </a:solidFill>
              </a:rPr>
              <a:t>Tsuki-yomi</a:t>
            </a:r>
            <a:r>
              <a:rPr lang="sl-SI" i="1" dirty="0">
                <a:solidFill>
                  <a:schemeClr val="accent5">
                    <a:lumMod val="75000"/>
                  </a:schemeClr>
                </a:solidFill>
              </a:rPr>
              <a:t>,  brat </a:t>
            </a:r>
            <a:r>
              <a:rPr lang="sl-SI" i="1" dirty="0" err="1">
                <a:solidFill>
                  <a:schemeClr val="accent5">
                    <a:lumMod val="75000"/>
                  </a:schemeClr>
                </a:solidFill>
              </a:rPr>
              <a:t>Amaterasu</a:t>
            </a:r>
            <a:r>
              <a:rPr lang="sl-SI" i="1" dirty="0">
                <a:solidFill>
                  <a:schemeClr val="accent5">
                    <a:lumMod val="75000"/>
                  </a:schemeClr>
                </a:solidFill>
              </a:rPr>
              <a:t>.</a:t>
            </a:r>
          </a:p>
          <a:p>
            <a:pPr fontAlgn="auto">
              <a:spcAft>
                <a:spcPts val="0"/>
              </a:spcAft>
              <a:buClr>
                <a:schemeClr val="accent5"/>
              </a:buClr>
              <a:defRPr/>
            </a:pPr>
            <a:r>
              <a:rPr lang="sl-SI" i="1" dirty="0">
                <a:solidFill>
                  <a:schemeClr val="accent5">
                    <a:lumMod val="75000"/>
                  </a:schemeClr>
                </a:solidFill>
              </a:rPr>
              <a:t>Bog morja in neviht </a:t>
            </a:r>
            <a:r>
              <a:rPr lang="sl-SI" i="1" dirty="0" err="1">
                <a:solidFill>
                  <a:schemeClr val="accent5">
                    <a:lumMod val="75000"/>
                  </a:schemeClr>
                </a:solidFill>
              </a:rPr>
              <a:t>Susano</a:t>
            </a:r>
            <a:r>
              <a:rPr lang="sl-SI" i="1" dirty="0">
                <a:solidFill>
                  <a:schemeClr val="accent5">
                    <a:lumMod val="75000"/>
                  </a:schemeClr>
                </a:solidFill>
              </a:rPr>
              <a:t>-ô, brat </a:t>
            </a:r>
            <a:r>
              <a:rPr lang="sl-SI" i="1" dirty="0" err="1">
                <a:solidFill>
                  <a:schemeClr val="accent5">
                    <a:lumMod val="75000"/>
                  </a:schemeClr>
                </a:solidFill>
              </a:rPr>
              <a:t>Amaterasu</a:t>
            </a:r>
            <a:r>
              <a:rPr lang="sl-SI" i="1" dirty="0">
                <a:solidFill>
                  <a:schemeClr val="accent5">
                    <a:lumMod val="75000"/>
                  </a:schemeClr>
                </a:solidFill>
              </a:rPr>
              <a:t>.</a:t>
            </a:r>
          </a:p>
          <a:p>
            <a:pPr fontAlgn="auto">
              <a:spcAft>
                <a:spcPts val="0"/>
              </a:spcAft>
              <a:buClr>
                <a:schemeClr val="accent5"/>
              </a:buClr>
              <a:defRPr/>
            </a:pPr>
            <a:r>
              <a:rPr lang="sl-SI" i="1" dirty="0">
                <a:solidFill>
                  <a:schemeClr val="accent5">
                    <a:lumMod val="75000"/>
                  </a:schemeClr>
                </a:solidFill>
              </a:rPr>
              <a:t>Bog/-inja plodnosti in riža </a:t>
            </a:r>
            <a:r>
              <a:rPr lang="sl-SI" i="1" dirty="0" err="1">
                <a:solidFill>
                  <a:schemeClr val="accent5">
                    <a:lumMod val="75000"/>
                  </a:schemeClr>
                </a:solidFill>
              </a:rPr>
              <a:t>Inari</a:t>
            </a:r>
            <a:r>
              <a:rPr lang="sl-SI" i="1" dirty="0">
                <a:solidFill>
                  <a:schemeClr val="accent5">
                    <a:lumMod val="75000"/>
                  </a:schemeClr>
                </a:solidFill>
              </a:rPr>
              <a:t>.</a:t>
            </a:r>
          </a:p>
          <a:p>
            <a:pPr fontAlgn="auto">
              <a:spcAft>
                <a:spcPts val="0"/>
              </a:spcAft>
              <a:buClr>
                <a:schemeClr val="accent5"/>
              </a:buClr>
              <a:defRPr/>
            </a:pPr>
            <a:r>
              <a:rPr lang="sl-SI" i="1" dirty="0">
                <a:solidFill>
                  <a:schemeClr val="accent5">
                    <a:lumMod val="75000"/>
                  </a:schemeClr>
                </a:solidFill>
              </a:rPr>
              <a:t>Bog bojevnikov </a:t>
            </a:r>
            <a:r>
              <a:rPr lang="sl-SI" i="1" dirty="0" err="1">
                <a:solidFill>
                  <a:schemeClr val="accent5">
                    <a:lumMod val="75000"/>
                  </a:schemeClr>
                </a:solidFill>
              </a:rPr>
              <a:t>Hachiman</a:t>
            </a:r>
            <a:r>
              <a:rPr lang="sl-SI" i="1" dirty="0">
                <a:solidFill>
                  <a:schemeClr val="accent5">
                    <a:lumMod val="75000"/>
                  </a:schemeClr>
                </a:solidFill>
              </a:rPr>
              <a:t>.</a:t>
            </a:r>
          </a:p>
          <a:p>
            <a:pPr fontAlgn="auto">
              <a:spcAft>
                <a:spcPts val="0"/>
              </a:spcAft>
              <a:buClr>
                <a:schemeClr val="accent5"/>
              </a:buClr>
              <a:defRPr/>
            </a:pPr>
            <a:r>
              <a:rPr lang="sl-SI" i="1" dirty="0">
                <a:solidFill>
                  <a:schemeClr val="accent5">
                    <a:lumMod val="75000"/>
                  </a:schemeClr>
                </a:solidFill>
              </a:rPr>
              <a:t>Bog in Boginja nastanka ter smrti </a:t>
            </a:r>
            <a:r>
              <a:rPr lang="sl-SI" i="1" dirty="0" err="1">
                <a:solidFill>
                  <a:schemeClr val="accent5">
                    <a:lumMod val="75000"/>
                  </a:schemeClr>
                </a:solidFill>
              </a:rPr>
              <a:t>Izanagi</a:t>
            </a:r>
            <a:r>
              <a:rPr lang="sl-SI" i="1" dirty="0">
                <a:solidFill>
                  <a:schemeClr val="accent5">
                    <a:lumMod val="75000"/>
                  </a:schemeClr>
                </a:solidFill>
              </a:rPr>
              <a:t> in </a:t>
            </a:r>
            <a:r>
              <a:rPr lang="sl-SI" i="1" dirty="0" err="1">
                <a:solidFill>
                  <a:schemeClr val="accent5">
                    <a:lumMod val="75000"/>
                  </a:schemeClr>
                </a:solidFill>
              </a:rPr>
              <a:t>Izanami</a:t>
            </a:r>
            <a:r>
              <a:rPr lang="sl-SI" i="1" dirty="0">
                <a:solidFill>
                  <a:schemeClr val="accent5">
                    <a:lumMod val="75000"/>
                  </a:schemeClr>
                </a:solidFill>
              </a:rPr>
              <a:t>,.</a:t>
            </a:r>
          </a:p>
          <a:p>
            <a:pPr fontAlgn="auto">
              <a:spcAft>
                <a:spcPts val="0"/>
              </a:spcAft>
              <a:buClr>
                <a:schemeClr val="accent5"/>
              </a:buClr>
              <a:defRPr/>
            </a:pPr>
            <a:r>
              <a:rPr lang="sl-SI" i="1" dirty="0">
                <a:solidFill>
                  <a:schemeClr val="accent5">
                    <a:lumMod val="75000"/>
                  </a:schemeClr>
                </a:solidFill>
              </a:rPr>
              <a:t>Bog ognja </a:t>
            </a:r>
            <a:r>
              <a:rPr lang="sl-SI" i="1" dirty="0" err="1">
                <a:solidFill>
                  <a:schemeClr val="accent5">
                    <a:lumMod val="75000"/>
                  </a:schemeClr>
                </a:solidFill>
              </a:rPr>
              <a:t>Kagutsuchi</a:t>
            </a:r>
            <a:r>
              <a:rPr lang="sl-SI" i="1" dirty="0">
                <a:solidFill>
                  <a:schemeClr val="accent5">
                    <a:lumMod val="75000"/>
                  </a:schemeClr>
                </a:solidFill>
              </a:rPr>
              <a:t>.</a:t>
            </a:r>
          </a:p>
          <a:p>
            <a:pPr fontAlgn="auto">
              <a:spcAft>
                <a:spcPts val="0"/>
              </a:spcAft>
              <a:buClr>
                <a:schemeClr val="accent5"/>
              </a:buClr>
              <a:defRPr/>
            </a:pPr>
            <a:endParaRPr lang="sl-SI" i="1" dirty="0">
              <a:solidFill>
                <a:schemeClr val="accent5">
                  <a:lumMod val="75000"/>
                </a:schemeClr>
              </a:solidFill>
            </a:endParaRPr>
          </a:p>
        </p:txBody>
      </p:sp>
      <p:pic>
        <p:nvPicPr>
          <p:cNvPr id="5" name="Slika 4">
            <a:extLst>
              <a:ext uri="{FF2B5EF4-FFF2-40B4-BE49-F238E27FC236}">
                <a16:creationId xmlns:a16="http://schemas.microsoft.com/office/drawing/2014/main" id="{6A455C40-8A0F-41F7-932E-C42FFDBAC52E}"/>
              </a:ext>
            </a:extLst>
          </p:cNvPr>
          <p:cNvPicPr>
            <a:picLocks noChangeAspect="1"/>
          </p:cNvPicPr>
          <p:nvPr/>
        </p:nvPicPr>
        <p:blipFill>
          <a:blip r:embed="rId3"/>
          <a:stretch>
            <a:fillRect/>
          </a:stretch>
        </p:blipFill>
        <p:spPr>
          <a:xfrm>
            <a:off x="6492614" y="1551483"/>
            <a:ext cx="2167326" cy="2600792"/>
          </a:xfrm>
          <a:prstGeom prst="rect">
            <a:avLst/>
          </a:prstGeom>
          <a:effectLst>
            <a:softEdge rad="177800"/>
          </a:effectLst>
        </p:spPr>
      </p:pic>
      <p:pic>
        <p:nvPicPr>
          <p:cNvPr id="6" name="Slika 5">
            <a:extLst>
              <a:ext uri="{FF2B5EF4-FFF2-40B4-BE49-F238E27FC236}">
                <a16:creationId xmlns:a16="http://schemas.microsoft.com/office/drawing/2014/main" id="{383F87CA-D77D-4DE7-B592-51134719AB6A}"/>
              </a:ext>
            </a:extLst>
          </p:cNvPr>
          <p:cNvPicPr>
            <a:picLocks noChangeAspect="1"/>
          </p:cNvPicPr>
          <p:nvPr/>
        </p:nvPicPr>
        <p:blipFill>
          <a:blip r:embed="rId4"/>
          <a:stretch>
            <a:fillRect/>
          </a:stretch>
        </p:blipFill>
        <p:spPr>
          <a:xfrm>
            <a:off x="8351240" y="4152275"/>
            <a:ext cx="3416040" cy="2503357"/>
          </a:xfrm>
          <a:prstGeom prst="rect">
            <a:avLst/>
          </a:prstGeom>
          <a:effectLst>
            <a:softEdge rad="50800"/>
          </a:effectLst>
        </p:spPr>
      </p:pic>
      <p:pic>
        <p:nvPicPr>
          <p:cNvPr id="7" name="Slika 6">
            <a:extLst>
              <a:ext uri="{FF2B5EF4-FFF2-40B4-BE49-F238E27FC236}">
                <a16:creationId xmlns:a16="http://schemas.microsoft.com/office/drawing/2014/main" id="{C39C23B2-5884-47FA-9060-94C76F1FD170}"/>
              </a:ext>
            </a:extLst>
          </p:cNvPr>
          <p:cNvPicPr>
            <a:picLocks noChangeAspect="1"/>
          </p:cNvPicPr>
          <p:nvPr/>
        </p:nvPicPr>
        <p:blipFill>
          <a:blip r:embed="rId5"/>
          <a:stretch>
            <a:fillRect/>
          </a:stretch>
        </p:blipFill>
        <p:spPr>
          <a:xfrm>
            <a:off x="4062334" y="4422099"/>
            <a:ext cx="2988039" cy="2241029"/>
          </a:xfrm>
          <a:prstGeom prst="rect">
            <a:avLst/>
          </a:prstGeom>
          <a:effectLst>
            <a:softEdge rad="76200"/>
          </a:effectLst>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339DCA22-9228-4960-B55B-17DC3D061A44}"/>
              </a:ext>
            </a:extLst>
          </p:cNvPr>
          <p:cNvPicPr>
            <a:picLocks noChangeAspect="1"/>
          </p:cNvPicPr>
          <p:nvPr/>
        </p:nvPicPr>
        <p:blipFill>
          <a:blip r:embed="rId2"/>
          <a:stretch>
            <a:fillRect/>
          </a:stretch>
        </p:blipFill>
        <p:spPr>
          <a:xfrm>
            <a:off x="7772721" y="4017363"/>
            <a:ext cx="4044526" cy="2840637"/>
          </a:xfrm>
          <a:prstGeom prst="rect">
            <a:avLst/>
          </a:prstGeom>
          <a:effectLst>
            <a:outerShdw blurRad="1270000" dist="50800" dir="5400000" sx="50000" sy="50000" algn="ctr" rotWithShape="0">
              <a:srgbClr val="000000">
                <a:alpha val="0"/>
              </a:srgbClr>
            </a:outerShdw>
            <a:softEdge rad="228600"/>
          </a:effectLst>
        </p:spPr>
      </p:pic>
      <p:sp>
        <p:nvSpPr>
          <p:cNvPr id="9219" name="Naslov 1">
            <a:extLst>
              <a:ext uri="{FF2B5EF4-FFF2-40B4-BE49-F238E27FC236}">
                <a16:creationId xmlns:a16="http://schemas.microsoft.com/office/drawing/2014/main" id="{3E024AF9-1E82-4ECE-B384-D7058779535E}"/>
              </a:ext>
            </a:extLst>
          </p:cNvPr>
          <p:cNvSpPr>
            <a:spLocks noGrp="1"/>
          </p:cNvSpPr>
          <p:nvPr>
            <p:ph type="title"/>
          </p:nvPr>
        </p:nvSpPr>
        <p:spPr>
          <a:xfrm>
            <a:off x="841375" y="-360363"/>
            <a:ext cx="10058400" cy="1189038"/>
          </a:xfrm>
        </p:spPr>
        <p:txBody>
          <a:bodyPr/>
          <a:lstStyle/>
          <a:p>
            <a:r>
              <a:rPr lang="sl-SI" altLang="sl-SI" sz="4000" b="1" i="1">
                <a:latin typeface="Bradley Hand ITC" panose="03070402050302030203" pitchFamily="66" charset="0"/>
              </a:rPr>
              <a:t>Mit o nastanku Japonske</a:t>
            </a:r>
          </a:p>
        </p:txBody>
      </p:sp>
      <p:sp>
        <p:nvSpPr>
          <p:cNvPr id="3" name="Označba mesta vsebine 2">
            <a:extLst>
              <a:ext uri="{FF2B5EF4-FFF2-40B4-BE49-F238E27FC236}">
                <a16:creationId xmlns:a16="http://schemas.microsoft.com/office/drawing/2014/main" id="{E8C5232C-9EF9-4224-B632-B38D967704F6}"/>
              </a:ext>
            </a:extLst>
          </p:cNvPr>
          <p:cNvSpPr>
            <a:spLocks noGrp="1"/>
          </p:cNvSpPr>
          <p:nvPr>
            <p:ph idx="1"/>
          </p:nvPr>
        </p:nvSpPr>
        <p:spPr>
          <a:xfrm>
            <a:off x="227013" y="930275"/>
            <a:ext cx="11585575" cy="4267200"/>
          </a:xfrm>
        </p:spPr>
        <p:txBody>
          <a:bodyPr rtlCol="0">
            <a:normAutofit/>
          </a:bodyPr>
          <a:lstStyle/>
          <a:p>
            <a:pPr marL="0" indent="0" fontAlgn="auto">
              <a:spcAft>
                <a:spcPts val="0"/>
              </a:spcAft>
              <a:buClr>
                <a:schemeClr val="accent5"/>
              </a:buClr>
              <a:buFont typeface="Arial" panose="020B0604020202020204" pitchFamily="34" charset="0"/>
              <a:buNone/>
              <a:defRPr/>
            </a:pPr>
            <a:r>
              <a:rPr lang="sl-SI" i="1" dirty="0">
                <a:solidFill>
                  <a:schemeClr val="accent5">
                    <a:lumMod val="75000"/>
                  </a:schemeClr>
                </a:solidFill>
              </a:rPr>
              <a:t>Po mitu naj bi otoki Japonske nastali, ko sta se na zemljo spustila brat in sestra, </a:t>
            </a:r>
            <a:r>
              <a:rPr lang="sl-SI" i="1" dirty="0" err="1">
                <a:solidFill>
                  <a:schemeClr val="accent5">
                    <a:lumMod val="75000"/>
                  </a:schemeClr>
                </a:solidFill>
              </a:rPr>
              <a:t>Izanami</a:t>
            </a:r>
            <a:r>
              <a:rPr lang="sl-SI" i="1" dirty="0">
                <a:solidFill>
                  <a:schemeClr val="accent5">
                    <a:lumMod val="75000"/>
                  </a:schemeClr>
                </a:solidFill>
              </a:rPr>
              <a:t> in </a:t>
            </a:r>
            <a:r>
              <a:rPr lang="sl-SI" i="1" dirty="0" err="1">
                <a:solidFill>
                  <a:schemeClr val="accent5">
                    <a:lumMod val="75000"/>
                  </a:schemeClr>
                </a:solidFill>
              </a:rPr>
              <a:t>Izanagi</a:t>
            </a:r>
            <a:r>
              <a:rPr lang="sl-SI" i="1" dirty="0">
                <a:solidFill>
                  <a:schemeClr val="accent5">
                    <a:lumMod val="75000"/>
                  </a:schemeClr>
                </a:solidFill>
              </a:rPr>
              <a:t> z „visoke nebeške planjave“. Medtem, ko sta stala na nebeškem mostu, naj bi z biserno sulico brodila po vodi, ko sta dvignila sulico iz vode naj bi se kapljice, ki so padle nazaj spremenile v otok </a:t>
            </a:r>
            <a:r>
              <a:rPr lang="sl-SI" i="1" dirty="0" err="1">
                <a:solidFill>
                  <a:schemeClr val="accent5">
                    <a:lumMod val="75000"/>
                  </a:schemeClr>
                </a:solidFill>
              </a:rPr>
              <a:t>Onogoro</a:t>
            </a:r>
            <a:r>
              <a:rPr lang="sl-SI" i="1" dirty="0">
                <a:solidFill>
                  <a:schemeClr val="accent5">
                    <a:lumMod val="75000"/>
                  </a:schemeClr>
                </a:solidFill>
              </a:rPr>
              <a:t>. Skupaj naj bi spustila na otok in se poročila. Kmalu sta imela otroka, ki je bil deformiran zaradi napačno izvedene poroke. Poročila sta se še enkrat in tokrat pravilno. Skupaj sta nato imela osem otrok, ki so nato postali otoki Japonske. </a:t>
            </a:r>
            <a:r>
              <a:rPr lang="sl-SI" i="1" dirty="0" err="1">
                <a:solidFill>
                  <a:schemeClr val="accent5">
                    <a:lumMod val="75000"/>
                  </a:schemeClr>
                </a:solidFill>
              </a:rPr>
              <a:t>Izanagi</a:t>
            </a:r>
            <a:r>
              <a:rPr lang="sl-SI" i="1" dirty="0">
                <a:solidFill>
                  <a:schemeClr val="accent5">
                    <a:lumMod val="75000"/>
                  </a:schemeClr>
                </a:solidFill>
              </a:rPr>
              <a:t> in </a:t>
            </a:r>
            <a:r>
              <a:rPr lang="sl-SI" i="1" dirty="0" err="1">
                <a:solidFill>
                  <a:schemeClr val="accent5">
                    <a:lumMod val="75000"/>
                  </a:schemeClr>
                </a:solidFill>
              </a:rPr>
              <a:t>Izanami</a:t>
            </a:r>
            <a:r>
              <a:rPr lang="sl-SI" i="1" dirty="0">
                <a:solidFill>
                  <a:schemeClr val="accent5">
                    <a:lumMod val="75000"/>
                  </a:schemeClr>
                </a:solidFill>
              </a:rPr>
              <a:t> sta nato ustvarila veliko bogov in boginj, ki so predstavljali reke, potoke, gore in ostale dele narave. Ampak med porodom ognjenega boga, </a:t>
            </a:r>
            <a:r>
              <a:rPr lang="sl-SI" i="1" dirty="0" err="1">
                <a:solidFill>
                  <a:schemeClr val="accent5">
                    <a:lumMod val="75000"/>
                  </a:schemeClr>
                </a:solidFill>
              </a:rPr>
              <a:t>Kagutsuchi</a:t>
            </a:r>
            <a:r>
              <a:rPr lang="sl-SI" i="1" dirty="0">
                <a:solidFill>
                  <a:schemeClr val="accent5">
                    <a:lumMod val="75000"/>
                  </a:schemeClr>
                </a:solidFill>
              </a:rPr>
              <a:t>-ja je bila </a:t>
            </a:r>
            <a:r>
              <a:rPr lang="sl-SI" i="1" dirty="0" err="1">
                <a:solidFill>
                  <a:schemeClr val="accent5">
                    <a:lumMod val="75000"/>
                  </a:schemeClr>
                </a:solidFill>
              </a:rPr>
              <a:t>Izanami</a:t>
            </a:r>
            <a:r>
              <a:rPr lang="sl-SI" i="1" dirty="0">
                <a:solidFill>
                  <a:schemeClr val="accent5">
                    <a:lumMod val="75000"/>
                  </a:schemeClr>
                </a:solidFill>
              </a:rPr>
              <a:t> smrtno opečena in je kmalu umrla,. </a:t>
            </a:r>
            <a:r>
              <a:rPr lang="sl-SI" i="1" dirty="0" err="1">
                <a:solidFill>
                  <a:schemeClr val="accent5">
                    <a:lumMod val="75000"/>
                  </a:schemeClr>
                </a:solidFill>
              </a:rPr>
              <a:t>Izanagi</a:t>
            </a:r>
            <a:r>
              <a:rPr lang="sl-SI" i="1" dirty="0">
                <a:solidFill>
                  <a:schemeClr val="accent5">
                    <a:lumMod val="75000"/>
                  </a:schemeClr>
                </a:solidFill>
              </a:rPr>
              <a:t> je zaradi jeze otroka razkosal na več delov in tako so nastali vulkani.</a:t>
            </a:r>
          </a:p>
        </p:txBody>
      </p:sp>
      <p:pic>
        <p:nvPicPr>
          <p:cNvPr id="5" name="Slika 4">
            <a:extLst>
              <a:ext uri="{FF2B5EF4-FFF2-40B4-BE49-F238E27FC236}">
                <a16:creationId xmlns:a16="http://schemas.microsoft.com/office/drawing/2014/main" id="{135D7E4E-CD1B-4CA7-9C2A-CDB887375958}"/>
              </a:ext>
            </a:extLst>
          </p:cNvPr>
          <p:cNvPicPr>
            <a:picLocks noChangeAspect="1"/>
          </p:cNvPicPr>
          <p:nvPr/>
        </p:nvPicPr>
        <p:blipFill>
          <a:blip r:embed="rId3"/>
          <a:stretch>
            <a:fillRect/>
          </a:stretch>
        </p:blipFill>
        <p:spPr>
          <a:xfrm>
            <a:off x="409732" y="4452079"/>
            <a:ext cx="2931679" cy="2256019"/>
          </a:xfrm>
          <a:prstGeom prst="rect">
            <a:avLst/>
          </a:prstGeom>
          <a:effectLst>
            <a:softEdge rad="88900"/>
          </a:effectLst>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slov 1">
            <a:extLst>
              <a:ext uri="{FF2B5EF4-FFF2-40B4-BE49-F238E27FC236}">
                <a16:creationId xmlns:a16="http://schemas.microsoft.com/office/drawing/2014/main" id="{386D0252-2CCA-463B-A09D-540F255BCFAC}"/>
              </a:ext>
            </a:extLst>
          </p:cNvPr>
          <p:cNvSpPr>
            <a:spLocks noGrp="1"/>
          </p:cNvSpPr>
          <p:nvPr>
            <p:ph type="title"/>
          </p:nvPr>
        </p:nvSpPr>
        <p:spPr>
          <a:xfrm>
            <a:off x="452438" y="157163"/>
            <a:ext cx="10058400" cy="1189037"/>
          </a:xfrm>
        </p:spPr>
        <p:txBody>
          <a:bodyPr/>
          <a:lstStyle/>
          <a:p>
            <a:r>
              <a:rPr lang="sl-SI" altLang="sl-SI" sz="5400" b="1" i="1">
                <a:latin typeface="Bradley Hand ITC" panose="03070402050302030203" pitchFamily="66" charset="0"/>
              </a:rPr>
              <a:t>Obredi</a:t>
            </a:r>
          </a:p>
        </p:txBody>
      </p:sp>
      <p:sp>
        <p:nvSpPr>
          <p:cNvPr id="3" name="Označba mesta vsebine 2">
            <a:extLst>
              <a:ext uri="{FF2B5EF4-FFF2-40B4-BE49-F238E27FC236}">
                <a16:creationId xmlns:a16="http://schemas.microsoft.com/office/drawing/2014/main" id="{FFA56BF9-04BE-473F-9036-B3294CF63E4C}"/>
              </a:ext>
            </a:extLst>
          </p:cNvPr>
          <p:cNvSpPr>
            <a:spLocks noGrp="1"/>
          </p:cNvSpPr>
          <p:nvPr>
            <p:ph idx="1"/>
          </p:nvPr>
        </p:nvSpPr>
        <p:spPr>
          <a:xfrm>
            <a:off x="182563" y="1604963"/>
            <a:ext cx="10058400" cy="4267200"/>
          </a:xfrm>
        </p:spPr>
        <p:txBody>
          <a:bodyPr rtlCol="0">
            <a:normAutofit/>
          </a:bodyPr>
          <a:lstStyle/>
          <a:p>
            <a:pPr fontAlgn="auto">
              <a:spcAft>
                <a:spcPts val="0"/>
              </a:spcAft>
              <a:buClr>
                <a:schemeClr val="accent5"/>
              </a:buClr>
              <a:defRPr/>
            </a:pPr>
            <a:r>
              <a:rPr lang="sl-SI" i="1" dirty="0">
                <a:solidFill>
                  <a:schemeClr val="accent5">
                    <a:lumMod val="75000"/>
                  </a:schemeClr>
                </a:solidFill>
              </a:rPr>
              <a:t>Imajo več različnih obredov, najbolj so znani obredi očiščevanja-</a:t>
            </a:r>
            <a:r>
              <a:rPr lang="sl-SI" b="1" i="1" u="sng" dirty="0" err="1">
                <a:solidFill>
                  <a:schemeClr val="accent5">
                    <a:lumMod val="75000"/>
                  </a:schemeClr>
                </a:solidFill>
              </a:rPr>
              <a:t>Harae</a:t>
            </a:r>
            <a:r>
              <a:rPr lang="sl-SI" b="1" i="1" u="sng" dirty="0">
                <a:solidFill>
                  <a:schemeClr val="accent5">
                    <a:lumMod val="75000"/>
                  </a:schemeClr>
                </a:solidFill>
              </a:rPr>
              <a:t>.</a:t>
            </a:r>
          </a:p>
          <a:p>
            <a:pPr marL="0" indent="0" fontAlgn="auto">
              <a:spcAft>
                <a:spcPts val="0"/>
              </a:spcAft>
              <a:buClr>
                <a:schemeClr val="accent5"/>
              </a:buClr>
              <a:buFont typeface="Arial" panose="020B0604020202020204" pitchFamily="34" charset="0"/>
              <a:buNone/>
              <a:defRPr/>
            </a:pPr>
            <a:r>
              <a:rPr lang="sl-SI" i="1" dirty="0" err="1">
                <a:solidFill>
                  <a:schemeClr val="accent5">
                    <a:lumMod val="75000"/>
                  </a:schemeClr>
                </a:solidFill>
              </a:rPr>
              <a:t>Harae</a:t>
            </a:r>
            <a:r>
              <a:rPr lang="sl-SI" i="1" dirty="0">
                <a:solidFill>
                  <a:schemeClr val="accent5">
                    <a:lumMod val="75000"/>
                  </a:schemeClr>
                </a:solidFill>
              </a:rPr>
              <a:t> so vitalni del </a:t>
            </a:r>
            <a:r>
              <a:rPr lang="sl-SI" i="1" dirty="0" err="1">
                <a:solidFill>
                  <a:schemeClr val="accent5">
                    <a:lumMod val="75000"/>
                  </a:schemeClr>
                </a:solidFill>
              </a:rPr>
              <a:t>šinta</a:t>
            </a:r>
            <a:r>
              <a:rPr lang="sl-SI" i="1" dirty="0">
                <a:solidFill>
                  <a:schemeClr val="accent5">
                    <a:lumMod val="75000"/>
                  </a:schemeClr>
                </a:solidFill>
              </a:rPr>
              <a:t>, izvajajo se dnevno, tedensko, mesečno, letno,…</a:t>
            </a:r>
          </a:p>
          <a:p>
            <a:pPr marL="0" indent="0" fontAlgn="auto">
              <a:spcAft>
                <a:spcPts val="0"/>
              </a:spcAft>
              <a:buClr>
                <a:schemeClr val="accent5"/>
              </a:buClr>
              <a:buFont typeface="Arial" panose="020B0604020202020204" pitchFamily="34" charset="0"/>
              <a:buNone/>
              <a:defRPr/>
            </a:pPr>
            <a:r>
              <a:rPr lang="sl-SI" i="1" dirty="0">
                <a:solidFill>
                  <a:schemeClr val="accent5">
                    <a:lumMod val="75000"/>
                  </a:schemeClr>
                </a:solidFill>
              </a:rPr>
              <a:t>Očiščevalne ceremonije so prilagodili in jih še vedno uporabljajo v modernem življenju. Nove stavbe pogosto blagoslavljajo šintoistični svečeniki -  </a:t>
            </a:r>
            <a:r>
              <a:rPr lang="sl-SI" i="1" dirty="0" err="1">
                <a:solidFill>
                  <a:schemeClr val="accent5">
                    <a:lumMod val="75000"/>
                  </a:schemeClr>
                </a:solidFill>
              </a:rPr>
              <a:t>kannushi</a:t>
            </a:r>
            <a:r>
              <a:rPr lang="sl-SI" i="1" dirty="0">
                <a:solidFill>
                  <a:schemeClr val="accent5">
                    <a:lumMod val="75000"/>
                  </a:schemeClr>
                </a:solidFill>
              </a:rPr>
              <a:t>. Poleg tega pa je blagoslovljenih mnogo avtov in japonskih industrij zunaj japonske.</a:t>
            </a:r>
          </a:p>
          <a:p>
            <a:pPr marL="0" indent="0" fontAlgn="auto">
              <a:spcAft>
                <a:spcPts val="0"/>
              </a:spcAft>
              <a:buClr>
                <a:schemeClr val="accent5"/>
              </a:buClr>
              <a:buFont typeface="Arial" panose="020B0604020202020204" pitchFamily="34" charset="0"/>
              <a:buNone/>
              <a:defRPr/>
            </a:pPr>
            <a:endParaRPr lang="sl-SI" dirty="0"/>
          </a:p>
        </p:txBody>
      </p:sp>
      <p:pic>
        <p:nvPicPr>
          <p:cNvPr id="4" name="Slika 3">
            <a:extLst>
              <a:ext uri="{FF2B5EF4-FFF2-40B4-BE49-F238E27FC236}">
                <a16:creationId xmlns:a16="http://schemas.microsoft.com/office/drawing/2014/main" id="{A39AACF2-82A5-4394-B25A-869EF261AFA8}"/>
              </a:ext>
            </a:extLst>
          </p:cNvPr>
          <p:cNvPicPr>
            <a:picLocks noChangeAspect="1"/>
          </p:cNvPicPr>
          <p:nvPr/>
        </p:nvPicPr>
        <p:blipFill>
          <a:blip r:embed="rId2"/>
          <a:stretch>
            <a:fillRect/>
          </a:stretch>
        </p:blipFill>
        <p:spPr>
          <a:xfrm>
            <a:off x="7664474" y="3972394"/>
            <a:ext cx="4257704" cy="2689450"/>
          </a:xfrm>
          <a:prstGeom prst="rect">
            <a:avLst/>
          </a:prstGeom>
          <a:effectLst>
            <a:softEdge rad="177800"/>
          </a:effectLst>
        </p:spPr>
      </p:pic>
      <p:pic>
        <p:nvPicPr>
          <p:cNvPr id="5" name="Slika 4">
            <a:extLst>
              <a:ext uri="{FF2B5EF4-FFF2-40B4-BE49-F238E27FC236}">
                <a16:creationId xmlns:a16="http://schemas.microsoft.com/office/drawing/2014/main" id="{612920B6-D500-4116-9950-2754FE299410}"/>
              </a:ext>
            </a:extLst>
          </p:cNvPr>
          <p:cNvPicPr>
            <a:picLocks noChangeAspect="1"/>
          </p:cNvPicPr>
          <p:nvPr/>
        </p:nvPicPr>
        <p:blipFill>
          <a:blip r:embed="rId3"/>
          <a:stretch>
            <a:fillRect/>
          </a:stretch>
        </p:blipFill>
        <p:spPr>
          <a:xfrm>
            <a:off x="3852169" y="4107305"/>
            <a:ext cx="3468339" cy="2287093"/>
          </a:xfrm>
          <a:prstGeom prst="rect">
            <a:avLst/>
          </a:prstGeom>
          <a:effectLst>
            <a:softEdge rad="38100"/>
          </a:effectLst>
        </p:spPr>
      </p:pic>
      <p:pic>
        <p:nvPicPr>
          <p:cNvPr id="6" name="Slika 5">
            <a:extLst>
              <a:ext uri="{FF2B5EF4-FFF2-40B4-BE49-F238E27FC236}">
                <a16:creationId xmlns:a16="http://schemas.microsoft.com/office/drawing/2014/main" id="{9B7667EC-CD37-44E8-8BF0-8F3D1ED82035}"/>
              </a:ext>
            </a:extLst>
          </p:cNvPr>
          <p:cNvPicPr>
            <a:picLocks noChangeAspect="1"/>
          </p:cNvPicPr>
          <p:nvPr/>
        </p:nvPicPr>
        <p:blipFill>
          <a:blip r:embed="rId4"/>
          <a:stretch>
            <a:fillRect/>
          </a:stretch>
        </p:blipFill>
        <p:spPr>
          <a:xfrm>
            <a:off x="635285" y="4378846"/>
            <a:ext cx="2899540" cy="2171856"/>
          </a:xfrm>
          <a:prstGeom prst="rect">
            <a:avLst/>
          </a:prstGeom>
          <a:effectLst>
            <a:softEdge rad="38100"/>
          </a:effectLst>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slov 1">
            <a:extLst>
              <a:ext uri="{FF2B5EF4-FFF2-40B4-BE49-F238E27FC236}">
                <a16:creationId xmlns:a16="http://schemas.microsoft.com/office/drawing/2014/main" id="{ADFFFF27-948C-4755-8C49-1AEAB4BB1247}"/>
              </a:ext>
            </a:extLst>
          </p:cNvPr>
          <p:cNvSpPr>
            <a:spLocks noGrp="1"/>
          </p:cNvSpPr>
          <p:nvPr>
            <p:ph type="title"/>
          </p:nvPr>
        </p:nvSpPr>
        <p:spPr>
          <a:xfrm>
            <a:off x="280988" y="161925"/>
            <a:ext cx="10058400" cy="1187450"/>
          </a:xfrm>
        </p:spPr>
        <p:txBody>
          <a:bodyPr/>
          <a:lstStyle/>
          <a:p>
            <a:r>
              <a:rPr lang="sl-SI" altLang="sl-SI" sz="6000" b="1" i="1">
                <a:latin typeface="Bradley Hand ITC" panose="03070402050302030203" pitchFamily="66" charset="0"/>
              </a:rPr>
              <a:t>Svetiš</a:t>
            </a:r>
            <a:r>
              <a:rPr lang="sl-SI" altLang="sl-SI" sz="6000" i="1">
                <a:latin typeface="Bradley Hand ITC" panose="03070402050302030203" pitchFamily="66" charset="0"/>
              </a:rPr>
              <a:t>č</a:t>
            </a:r>
            <a:r>
              <a:rPr lang="sl-SI" altLang="sl-SI" sz="6000" b="1" i="1">
                <a:latin typeface="Bradley Hand ITC" panose="03070402050302030203" pitchFamily="66" charset="0"/>
              </a:rPr>
              <a:t>a</a:t>
            </a:r>
          </a:p>
        </p:txBody>
      </p:sp>
      <p:sp>
        <p:nvSpPr>
          <p:cNvPr id="3" name="Označba mesta vsebine 2">
            <a:extLst>
              <a:ext uri="{FF2B5EF4-FFF2-40B4-BE49-F238E27FC236}">
                <a16:creationId xmlns:a16="http://schemas.microsoft.com/office/drawing/2014/main" id="{38065D2A-CD7C-4E22-92CC-906D89F650DF}"/>
              </a:ext>
            </a:extLst>
          </p:cNvPr>
          <p:cNvSpPr>
            <a:spLocks noGrp="1"/>
          </p:cNvSpPr>
          <p:nvPr>
            <p:ph idx="1"/>
          </p:nvPr>
        </p:nvSpPr>
        <p:spPr>
          <a:xfrm>
            <a:off x="166688" y="1222375"/>
            <a:ext cx="7213600" cy="4267200"/>
          </a:xfrm>
        </p:spPr>
        <p:txBody>
          <a:bodyPr rtlCol="0">
            <a:normAutofit/>
          </a:bodyPr>
          <a:lstStyle/>
          <a:p>
            <a:pPr fontAlgn="auto">
              <a:spcAft>
                <a:spcPts val="0"/>
              </a:spcAft>
              <a:buClr>
                <a:schemeClr val="accent5"/>
              </a:buClr>
              <a:defRPr/>
            </a:pPr>
            <a:r>
              <a:rPr lang="sl-SI" i="1" dirty="0">
                <a:solidFill>
                  <a:schemeClr val="accent5">
                    <a:lumMod val="75000"/>
                  </a:schemeClr>
                </a:solidFill>
              </a:rPr>
              <a:t>Svetišča so zgrajena na svetih ali duhovnih krajih, pogosto pa so odprta ljudem. Stili in zgradbe svetišč se razlikujejo saj so jih gradili skozi različna časovna obdobja. </a:t>
            </a:r>
          </a:p>
          <a:p>
            <a:pPr fontAlgn="auto">
              <a:spcAft>
                <a:spcPts val="0"/>
              </a:spcAft>
              <a:buClr>
                <a:schemeClr val="accent5"/>
              </a:buClr>
              <a:defRPr/>
            </a:pPr>
            <a:r>
              <a:rPr lang="sl-SI" i="1" dirty="0">
                <a:solidFill>
                  <a:schemeClr val="accent5">
                    <a:lumMod val="75000"/>
                  </a:schemeClr>
                </a:solidFill>
              </a:rPr>
              <a:t>Vsaka hiša pa ima tudi manjši oltar </a:t>
            </a:r>
            <a:r>
              <a:rPr lang="sl-SI" dirty="0">
                <a:solidFill>
                  <a:schemeClr val="accent5">
                    <a:lumMod val="75000"/>
                  </a:schemeClr>
                </a:solidFill>
              </a:rPr>
              <a:t>– </a:t>
            </a:r>
            <a:r>
              <a:rPr lang="sl-SI" i="1" u="sng" dirty="0" err="1">
                <a:solidFill>
                  <a:schemeClr val="accent5">
                    <a:lumMod val="50000"/>
                  </a:schemeClr>
                </a:solidFill>
              </a:rPr>
              <a:t>kamidana</a:t>
            </a:r>
            <a:r>
              <a:rPr lang="sl-SI" i="1" u="sng" dirty="0">
                <a:solidFill>
                  <a:schemeClr val="accent5">
                    <a:lumMod val="50000"/>
                  </a:schemeClr>
                </a:solidFill>
              </a:rPr>
              <a:t>.</a:t>
            </a:r>
          </a:p>
          <a:p>
            <a:pPr fontAlgn="auto">
              <a:spcAft>
                <a:spcPts val="0"/>
              </a:spcAft>
              <a:buClr>
                <a:schemeClr val="accent5"/>
              </a:buClr>
              <a:defRPr/>
            </a:pPr>
            <a:r>
              <a:rPr lang="sl-SI" i="1" dirty="0">
                <a:solidFill>
                  <a:schemeClr val="accent5">
                    <a:lumMod val="75000"/>
                  </a:schemeClr>
                </a:solidFill>
              </a:rPr>
              <a:t>Vsako svetišče ima tri glavne prostore: </a:t>
            </a:r>
            <a:r>
              <a:rPr lang="sl-SI" i="1" dirty="0" err="1">
                <a:solidFill>
                  <a:schemeClr val="accent5">
                    <a:lumMod val="75000"/>
                  </a:schemeClr>
                </a:solidFill>
              </a:rPr>
              <a:t>haiden</a:t>
            </a:r>
            <a:r>
              <a:rPr lang="sl-SI" i="1" dirty="0">
                <a:solidFill>
                  <a:schemeClr val="accent5">
                    <a:lumMod val="75000"/>
                  </a:schemeClr>
                </a:solidFill>
              </a:rPr>
              <a:t>, </a:t>
            </a:r>
            <a:r>
              <a:rPr lang="sl-SI" i="1" dirty="0" err="1">
                <a:solidFill>
                  <a:schemeClr val="accent5">
                    <a:lumMod val="75000"/>
                  </a:schemeClr>
                </a:solidFill>
              </a:rPr>
              <a:t>heiden</a:t>
            </a:r>
            <a:r>
              <a:rPr lang="sl-SI" i="1" dirty="0">
                <a:solidFill>
                  <a:schemeClr val="accent5">
                    <a:lumMod val="75000"/>
                  </a:schemeClr>
                </a:solidFill>
              </a:rPr>
              <a:t> in </a:t>
            </a:r>
            <a:r>
              <a:rPr lang="sl-SI" i="1" dirty="0" err="1">
                <a:solidFill>
                  <a:schemeClr val="accent5">
                    <a:lumMod val="75000"/>
                  </a:schemeClr>
                </a:solidFill>
              </a:rPr>
              <a:t>honden</a:t>
            </a:r>
            <a:r>
              <a:rPr lang="sl-SI" i="1" dirty="0">
                <a:solidFill>
                  <a:schemeClr val="accent5">
                    <a:lumMod val="75000"/>
                  </a:schemeClr>
                </a:solidFill>
              </a:rPr>
              <a:t>. </a:t>
            </a:r>
          </a:p>
          <a:p>
            <a:pPr fontAlgn="auto">
              <a:spcAft>
                <a:spcPts val="0"/>
              </a:spcAft>
              <a:buClr>
                <a:schemeClr val="accent5"/>
              </a:buClr>
              <a:defRPr/>
            </a:pPr>
            <a:r>
              <a:rPr lang="sl-SI" i="1" dirty="0">
                <a:solidFill>
                  <a:schemeClr val="accent5">
                    <a:lumMod val="75000"/>
                  </a:schemeClr>
                </a:solidFill>
              </a:rPr>
              <a:t>Pred vsakim svetiščem so postavljena vrata </a:t>
            </a:r>
            <a:r>
              <a:rPr lang="sl-SI" i="1" u="sng" dirty="0" err="1">
                <a:solidFill>
                  <a:schemeClr val="accent5">
                    <a:lumMod val="50000"/>
                  </a:schemeClr>
                </a:solidFill>
              </a:rPr>
              <a:t>Torii</a:t>
            </a:r>
            <a:r>
              <a:rPr lang="sl-SI" i="1" u="sng" dirty="0">
                <a:solidFill>
                  <a:schemeClr val="accent5">
                    <a:lumMod val="50000"/>
                  </a:schemeClr>
                </a:solidFill>
              </a:rPr>
              <a:t>.</a:t>
            </a:r>
          </a:p>
        </p:txBody>
      </p:sp>
      <p:pic>
        <p:nvPicPr>
          <p:cNvPr id="4" name="Slika 3">
            <a:extLst>
              <a:ext uri="{FF2B5EF4-FFF2-40B4-BE49-F238E27FC236}">
                <a16:creationId xmlns:a16="http://schemas.microsoft.com/office/drawing/2014/main" id="{2EAB9220-7DF1-4341-9B12-76883E8F5DE6}"/>
              </a:ext>
            </a:extLst>
          </p:cNvPr>
          <p:cNvPicPr>
            <a:picLocks noChangeAspect="1"/>
          </p:cNvPicPr>
          <p:nvPr/>
        </p:nvPicPr>
        <p:blipFill>
          <a:blip r:embed="rId2"/>
          <a:stretch>
            <a:fillRect/>
          </a:stretch>
        </p:blipFill>
        <p:spPr>
          <a:xfrm>
            <a:off x="7606505" y="2369712"/>
            <a:ext cx="3928672" cy="2100748"/>
          </a:xfrm>
          <a:prstGeom prst="rect">
            <a:avLst/>
          </a:prstGeom>
          <a:ln>
            <a:noFill/>
          </a:ln>
          <a:effectLst>
            <a:softEdge rad="112500"/>
          </a:effectLst>
        </p:spPr>
      </p:pic>
      <p:pic>
        <p:nvPicPr>
          <p:cNvPr id="5" name="Slika 4">
            <a:extLst>
              <a:ext uri="{FF2B5EF4-FFF2-40B4-BE49-F238E27FC236}">
                <a16:creationId xmlns:a16="http://schemas.microsoft.com/office/drawing/2014/main" id="{613C483D-E751-4BF2-9620-F6AE432A97D6}"/>
              </a:ext>
            </a:extLst>
          </p:cNvPr>
          <p:cNvPicPr>
            <a:picLocks noChangeAspect="1"/>
          </p:cNvPicPr>
          <p:nvPr/>
        </p:nvPicPr>
        <p:blipFill>
          <a:blip r:embed="rId3"/>
          <a:stretch>
            <a:fillRect/>
          </a:stretch>
        </p:blipFill>
        <p:spPr>
          <a:xfrm>
            <a:off x="9282454" y="141668"/>
            <a:ext cx="2909546" cy="2179351"/>
          </a:xfrm>
          <a:prstGeom prst="rect">
            <a:avLst/>
          </a:prstGeom>
          <a:ln>
            <a:noFill/>
          </a:ln>
          <a:effectLst>
            <a:softEdge rad="112500"/>
          </a:effectLst>
        </p:spPr>
      </p:pic>
      <p:pic>
        <p:nvPicPr>
          <p:cNvPr id="6" name="Slika 5">
            <a:extLst>
              <a:ext uri="{FF2B5EF4-FFF2-40B4-BE49-F238E27FC236}">
                <a16:creationId xmlns:a16="http://schemas.microsoft.com/office/drawing/2014/main" id="{B6E5C6E8-9B47-46D6-B078-1BFDE9AE432D}"/>
              </a:ext>
            </a:extLst>
          </p:cNvPr>
          <p:cNvPicPr>
            <a:picLocks noChangeAspect="1"/>
          </p:cNvPicPr>
          <p:nvPr/>
        </p:nvPicPr>
        <p:blipFill>
          <a:blip r:embed="rId4"/>
          <a:stretch>
            <a:fillRect/>
          </a:stretch>
        </p:blipFill>
        <p:spPr>
          <a:xfrm>
            <a:off x="98401" y="4563183"/>
            <a:ext cx="3185712" cy="2119946"/>
          </a:xfrm>
          <a:prstGeom prst="rect">
            <a:avLst/>
          </a:prstGeom>
          <a:ln>
            <a:noFill/>
          </a:ln>
          <a:effectLst>
            <a:softEdge rad="112500"/>
          </a:effectLst>
        </p:spPr>
      </p:pic>
      <p:pic>
        <p:nvPicPr>
          <p:cNvPr id="7" name="Slika 6">
            <a:extLst>
              <a:ext uri="{FF2B5EF4-FFF2-40B4-BE49-F238E27FC236}">
                <a16:creationId xmlns:a16="http://schemas.microsoft.com/office/drawing/2014/main" id="{9A2FDC6F-FC49-4E02-9350-519AAF299804}"/>
              </a:ext>
            </a:extLst>
          </p:cNvPr>
          <p:cNvPicPr>
            <a:picLocks noChangeAspect="1"/>
          </p:cNvPicPr>
          <p:nvPr/>
        </p:nvPicPr>
        <p:blipFill>
          <a:blip r:embed="rId5"/>
          <a:stretch>
            <a:fillRect/>
          </a:stretch>
        </p:blipFill>
        <p:spPr>
          <a:xfrm>
            <a:off x="7008790" y="163601"/>
            <a:ext cx="2324100" cy="1971675"/>
          </a:xfrm>
          <a:prstGeom prst="rect">
            <a:avLst/>
          </a:prstGeom>
          <a:ln>
            <a:noFill/>
          </a:ln>
          <a:effectLst>
            <a:softEdge rad="112500"/>
          </a:effectLst>
        </p:spPr>
      </p:pic>
      <p:pic>
        <p:nvPicPr>
          <p:cNvPr id="8" name="Slika 7">
            <a:extLst>
              <a:ext uri="{FF2B5EF4-FFF2-40B4-BE49-F238E27FC236}">
                <a16:creationId xmlns:a16="http://schemas.microsoft.com/office/drawing/2014/main" id="{8045EEF1-B0DF-4460-816D-260018A000C9}"/>
              </a:ext>
            </a:extLst>
          </p:cNvPr>
          <p:cNvPicPr>
            <a:picLocks noChangeAspect="1"/>
          </p:cNvPicPr>
          <p:nvPr/>
        </p:nvPicPr>
        <p:blipFill>
          <a:blip r:embed="rId6"/>
          <a:stretch>
            <a:fillRect/>
          </a:stretch>
        </p:blipFill>
        <p:spPr>
          <a:xfrm>
            <a:off x="9396210" y="4578440"/>
            <a:ext cx="2605212" cy="2279560"/>
          </a:xfrm>
          <a:prstGeom prst="rect">
            <a:avLst/>
          </a:prstGeom>
          <a:ln>
            <a:noFill/>
          </a:ln>
          <a:effectLst>
            <a:softEdge rad="112500"/>
          </a:effectLst>
        </p:spPr>
      </p:pic>
      <p:pic>
        <p:nvPicPr>
          <p:cNvPr id="9" name="Slika 8">
            <a:extLst>
              <a:ext uri="{FF2B5EF4-FFF2-40B4-BE49-F238E27FC236}">
                <a16:creationId xmlns:a16="http://schemas.microsoft.com/office/drawing/2014/main" id="{7EA61946-69FF-46CF-BF98-A0EE01124584}"/>
              </a:ext>
            </a:extLst>
          </p:cNvPr>
          <p:cNvPicPr>
            <a:picLocks noChangeAspect="1"/>
          </p:cNvPicPr>
          <p:nvPr/>
        </p:nvPicPr>
        <p:blipFill>
          <a:blip r:embed="rId7"/>
          <a:stretch>
            <a:fillRect/>
          </a:stretch>
        </p:blipFill>
        <p:spPr>
          <a:xfrm>
            <a:off x="3245476" y="4649178"/>
            <a:ext cx="2743200" cy="2065343"/>
          </a:xfrm>
          <a:prstGeom prst="rect">
            <a:avLst/>
          </a:prstGeom>
          <a:ln>
            <a:noFill/>
          </a:ln>
          <a:effectLst>
            <a:softEdge rad="112500"/>
          </a:effectLst>
        </p:spPr>
      </p:pic>
      <p:pic>
        <p:nvPicPr>
          <p:cNvPr id="10" name="Slika 9">
            <a:extLst>
              <a:ext uri="{FF2B5EF4-FFF2-40B4-BE49-F238E27FC236}">
                <a16:creationId xmlns:a16="http://schemas.microsoft.com/office/drawing/2014/main" id="{C83AA8F1-24BB-40A2-BA9D-A73E3F12A9BC}"/>
              </a:ext>
            </a:extLst>
          </p:cNvPr>
          <p:cNvPicPr>
            <a:picLocks noChangeAspect="1"/>
          </p:cNvPicPr>
          <p:nvPr/>
        </p:nvPicPr>
        <p:blipFill>
          <a:blip r:embed="rId8"/>
          <a:stretch>
            <a:fillRect/>
          </a:stretch>
        </p:blipFill>
        <p:spPr>
          <a:xfrm>
            <a:off x="5982829" y="4546242"/>
            <a:ext cx="3423526" cy="2208727"/>
          </a:xfrm>
          <a:prstGeom prst="rect">
            <a:avLst/>
          </a:prstGeom>
          <a:ln>
            <a:noFill/>
          </a:ln>
          <a:effectLst>
            <a:softEdge rad="112500"/>
          </a:effectLst>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slov 1">
            <a:extLst>
              <a:ext uri="{FF2B5EF4-FFF2-40B4-BE49-F238E27FC236}">
                <a16:creationId xmlns:a16="http://schemas.microsoft.com/office/drawing/2014/main" id="{A6E01969-3523-4E12-A0B2-B3DCC1399EC2}"/>
              </a:ext>
            </a:extLst>
          </p:cNvPr>
          <p:cNvSpPr>
            <a:spLocks noGrp="1"/>
          </p:cNvSpPr>
          <p:nvPr>
            <p:ph type="title"/>
          </p:nvPr>
        </p:nvSpPr>
        <p:spPr>
          <a:xfrm>
            <a:off x="90488" y="0"/>
            <a:ext cx="8686800" cy="1282700"/>
          </a:xfrm>
        </p:spPr>
        <p:txBody>
          <a:bodyPr/>
          <a:lstStyle/>
          <a:p>
            <a:r>
              <a:rPr lang="sl-SI" altLang="sl-SI" sz="6000" b="1" i="1">
                <a:latin typeface="Bradley Hand ITC" panose="03070402050302030203" pitchFamily="66" charset="0"/>
              </a:rPr>
              <a:t>Amuleti in talismani</a:t>
            </a:r>
          </a:p>
        </p:txBody>
      </p:sp>
      <p:sp>
        <p:nvSpPr>
          <p:cNvPr id="3" name="Označba mesta besedila 2">
            <a:extLst>
              <a:ext uri="{FF2B5EF4-FFF2-40B4-BE49-F238E27FC236}">
                <a16:creationId xmlns:a16="http://schemas.microsoft.com/office/drawing/2014/main" id="{D3333BC6-2011-4FE9-9734-22949FFFA03F}"/>
              </a:ext>
            </a:extLst>
          </p:cNvPr>
          <p:cNvSpPr>
            <a:spLocks noGrp="1"/>
          </p:cNvSpPr>
          <p:nvPr>
            <p:ph type="body" idx="1"/>
          </p:nvPr>
        </p:nvSpPr>
        <p:spPr>
          <a:xfrm>
            <a:off x="153988" y="1211263"/>
            <a:ext cx="8686800" cy="4995862"/>
          </a:xfrm>
        </p:spPr>
        <p:txBody>
          <a:bodyPr rtlCol="0">
            <a:normAutofit/>
          </a:bodyPr>
          <a:lstStyle/>
          <a:p>
            <a:pPr marL="342900" indent="-342900" fontAlgn="auto">
              <a:spcAft>
                <a:spcPts val="0"/>
              </a:spcAft>
              <a:buClr>
                <a:schemeClr val="accent5"/>
              </a:buClr>
              <a:buFont typeface="Wingdings" panose="05000000000000000000" pitchFamily="2" charset="2"/>
              <a:buChar char="v"/>
              <a:defRPr/>
            </a:pPr>
            <a:r>
              <a:rPr lang="sl-SI" sz="2200" i="1" u="sng" dirty="0">
                <a:solidFill>
                  <a:schemeClr val="accent5">
                    <a:lumMod val="50000"/>
                  </a:schemeClr>
                </a:solidFill>
              </a:rPr>
              <a:t>Ema</a:t>
            </a:r>
            <a:r>
              <a:rPr lang="sl-SI" sz="2200" i="1" dirty="0">
                <a:solidFill>
                  <a:schemeClr val="accent5">
                    <a:lumMod val="75000"/>
                  </a:schemeClr>
                </a:solidFill>
              </a:rPr>
              <a:t> – majhne lesene tablice na katerih so napisane </a:t>
            </a:r>
          </a:p>
          <a:p>
            <a:pPr fontAlgn="auto">
              <a:spcAft>
                <a:spcPts val="0"/>
              </a:spcAft>
              <a:buClr>
                <a:schemeClr val="accent5"/>
              </a:buClr>
              <a:defRPr/>
            </a:pPr>
            <a:r>
              <a:rPr lang="sl-SI" sz="2200" i="1" dirty="0">
                <a:solidFill>
                  <a:schemeClr val="accent5">
                    <a:lumMod val="75000"/>
                  </a:schemeClr>
                </a:solidFill>
              </a:rPr>
              <a:t>želje puščajo jih v svetiščih, da bi se želje izpolnile.</a:t>
            </a:r>
          </a:p>
          <a:p>
            <a:pPr marL="342900" indent="-342900" fontAlgn="auto">
              <a:spcAft>
                <a:spcPts val="0"/>
              </a:spcAft>
              <a:buClr>
                <a:schemeClr val="accent5"/>
              </a:buClr>
              <a:buFont typeface="Wingdings" panose="05000000000000000000" pitchFamily="2" charset="2"/>
              <a:buChar char="v"/>
              <a:defRPr/>
            </a:pPr>
            <a:r>
              <a:rPr lang="sl-SI" sz="2200" i="1" u="sng" dirty="0" err="1">
                <a:solidFill>
                  <a:schemeClr val="accent5">
                    <a:lumMod val="50000"/>
                  </a:schemeClr>
                </a:solidFill>
              </a:rPr>
              <a:t>Ofuda</a:t>
            </a:r>
            <a:r>
              <a:rPr lang="sl-SI" sz="2200" i="1" dirty="0">
                <a:solidFill>
                  <a:schemeClr val="accent5">
                    <a:lumMod val="75000"/>
                  </a:schemeClr>
                </a:solidFill>
              </a:rPr>
              <a:t> – talismani, narejeni iz papirja, lesa ali kovine,</a:t>
            </a:r>
          </a:p>
          <a:p>
            <a:pPr fontAlgn="auto">
              <a:spcAft>
                <a:spcPts val="0"/>
              </a:spcAft>
              <a:buClr>
                <a:schemeClr val="accent5"/>
              </a:buClr>
              <a:defRPr/>
            </a:pPr>
            <a:r>
              <a:rPr lang="sl-SI" sz="2200" i="1" dirty="0">
                <a:solidFill>
                  <a:schemeClr val="accent5">
                    <a:lumMod val="75000"/>
                  </a:schemeClr>
                </a:solidFill>
              </a:rPr>
              <a:t> razdajajo jih v svetiščih. Na njih so zapisana imena kami in</a:t>
            </a:r>
          </a:p>
          <a:p>
            <a:pPr fontAlgn="auto">
              <a:spcAft>
                <a:spcPts val="0"/>
              </a:spcAft>
              <a:buClr>
                <a:schemeClr val="accent5"/>
              </a:buClr>
              <a:defRPr/>
            </a:pPr>
            <a:r>
              <a:rPr lang="sl-SI" sz="2200" i="1" dirty="0">
                <a:solidFill>
                  <a:schemeClr val="accent5">
                    <a:lumMod val="75000"/>
                  </a:schemeClr>
                </a:solidFill>
              </a:rPr>
              <a:t> jih uporabljajo za zaščito domov.</a:t>
            </a:r>
          </a:p>
          <a:p>
            <a:pPr marL="342900" indent="-342900" fontAlgn="auto">
              <a:spcAft>
                <a:spcPts val="0"/>
              </a:spcAft>
              <a:buClr>
                <a:schemeClr val="accent5"/>
              </a:buClr>
              <a:buFont typeface="Wingdings" panose="05000000000000000000" pitchFamily="2" charset="2"/>
              <a:buChar char="v"/>
              <a:defRPr/>
            </a:pPr>
            <a:r>
              <a:rPr lang="sl-SI" sz="2200" i="1" u="sng" dirty="0" err="1">
                <a:solidFill>
                  <a:schemeClr val="accent5">
                    <a:lumMod val="50000"/>
                  </a:schemeClr>
                </a:solidFill>
              </a:rPr>
              <a:t>Omamori</a:t>
            </a:r>
            <a:r>
              <a:rPr lang="sl-SI" sz="2200" i="1" dirty="0">
                <a:solidFill>
                  <a:schemeClr val="accent5">
                    <a:lumMod val="75000"/>
                  </a:schemeClr>
                </a:solidFill>
              </a:rPr>
              <a:t> – talismani uporabljeni za zaščito pred nesrečo. </a:t>
            </a:r>
          </a:p>
          <a:p>
            <a:pPr marL="342900" indent="-342900" fontAlgn="auto">
              <a:spcAft>
                <a:spcPts val="0"/>
              </a:spcAft>
              <a:buClr>
                <a:schemeClr val="accent5"/>
              </a:buClr>
              <a:buFont typeface="Wingdings" panose="05000000000000000000" pitchFamily="2" charset="2"/>
              <a:buChar char="v"/>
              <a:defRPr/>
            </a:pPr>
            <a:r>
              <a:rPr lang="sl-SI" sz="2200" i="1" u="sng" dirty="0" err="1">
                <a:solidFill>
                  <a:schemeClr val="accent5">
                    <a:lumMod val="50000"/>
                  </a:schemeClr>
                </a:solidFill>
              </a:rPr>
              <a:t>Omikuji</a:t>
            </a:r>
            <a:r>
              <a:rPr lang="sl-SI" sz="2200" i="1" dirty="0">
                <a:solidFill>
                  <a:schemeClr val="accent5">
                    <a:lumMod val="75000"/>
                  </a:schemeClr>
                </a:solidFill>
              </a:rPr>
              <a:t> – papirnati trakovi na katerih je napisana</a:t>
            </a:r>
          </a:p>
          <a:p>
            <a:pPr fontAlgn="auto">
              <a:spcAft>
                <a:spcPts val="0"/>
              </a:spcAft>
              <a:buClr>
                <a:schemeClr val="accent5"/>
              </a:buClr>
              <a:defRPr/>
            </a:pPr>
            <a:r>
              <a:rPr lang="sl-SI" sz="2200" i="1" dirty="0">
                <a:solidFill>
                  <a:schemeClr val="accent5">
                    <a:lumMod val="75000"/>
                  </a:schemeClr>
                </a:solidFill>
              </a:rPr>
              <a:t> sreča vsakega posameznika.</a:t>
            </a:r>
          </a:p>
          <a:p>
            <a:pPr marL="342900" indent="-342900" fontAlgn="auto">
              <a:spcAft>
                <a:spcPts val="0"/>
              </a:spcAft>
              <a:buClr>
                <a:schemeClr val="accent5"/>
              </a:buClr>
              <a:buFont typeface="Wingdings" panose="05000000000000000000" pitchFamily="2" charset="2"/>
              <a:buChar char="v"/>
              <a:defRPr/>
            </a:pPr>
            <a:r>
              <a:rPr lang="sl-SI" sz="2200" i="1" u="sng" dirty="0" err="1">
                <a:solidFill>
                  <a:schemeClr val="accent5">
                    <a:lumMod val="50000"/>
                  </a:schemeClr>
                </a:solidFill>
              </a:rPr>
              <a:t>Dorei</a:t>
            </a:r>
            <a:r>
              <a:rPr lang="sl-SI" sz="2200" i="1" u="sng" dirty="0">
                <a:solidFill>
                  <a:schemeClr val="accent5">
                    <a:lumMod val="50000"/>
                  </a:schemeClr>
                </a:solidFill>
              </a:rPr>
              <a:t> </a:t>
            </a:r>
            <a:r>
              <a:rPr lang="sl-SI" sz="2200" i="1" dirty="0">
                <a:solidFill>
                  <a:schemeClr val="accent5">
                    <a:lumMod val="75000"/>
                  </a:schemeClr>
                </a:solidFill>
              </a:rPr>
              <a:t>– zvončki s katerimi se moli k sreči, v večini so </a:t>
            </a:r>
          </a:p>
          <a:p>
            <a:pPr fontAlgn="auto">
              <a:spcAft>
                <a:spcPts val="0"/>
              </a:spcAft>
              <a:buClr>
                <a:schemeClr val="accent5"/>
              </a:buClr>
              <a:defRPr/>
            </a:pPr>
            <a:r>
              <a:rPr lang="sl-SI" sz="2200" i="1" dirty="0">
                <a:solidFill>
                  <a:schemeClr val="accent5">
                    <a:lumMod val="75000"/>
                  </a:schemeClr>
                </a:solidFill>
              </a:rPr>
              <a:t>v obliki astroloških živali.</a:t>
            </a:r>
          </a:p>
          <a:p>
            <a:pPr marL="342900" indent="-342900" fontAlgn="auto">
              <a:spcAft>
                <a:spcPts val="0"/>
              </a:spcAft>
              <a:buClr>
                <a:schemeClr val="accent5"/>
              </a:buClr>
              <a:buFont typeface="Wingdings" panose="05000000000000000000" pitchFamily="2" charset="2"/>
              <a:buChar char="v"/>
              <a:defRPr/>
            </a:pPr>
            <a:r>
              <a:rPr lang="sl-SI" sz="2200" i="1" u="sng" dirty="0" err="1">
                <a:solidFill>
                  <a:schemeClr val="accent5">
                    <a:lumMod val="50000"/>
                  </a:schemeClr>
                </a:solidFill>
              </a:rPr>
              <a:t>Hamaya</a:t>
            </a:r>
            <a:r>
              <a:rPr lang="sl-SI" sz="2200" i="1" dirty="0">
                <a:solidFill>
                  <a:schemeClr val="accent5">
                    <a:lumMod val="75000"/>
                  </a:schemeClr>
                </a:solidFill>
              </a:rPr>
              <a:t> – simboli v obliki puščic s katerimi se bori</a:t>
            </a:r>
          </a:p>
          <a:p>
            <a:pPr fontAlgn="auto">
              <a:spcAft>
                <a:spcPts val="0"/>
              </a:spcAft>
              <a:buClr>
                <a:schemeClr val="accent5"/>
              </a:buClr>
              <a:defRPr/>
            </a:pPr>
            <a:r>
              <a:rPr lang="sl-SI" sz="2200" i="1" dirty="0">
                <a:solidFill>
                  <a:schemeClr val="accent5">
                    <a:lumMod val="75000"/>
                  </a:schemeClr>
                </a:solidFill>
              </a:rPr>
              <a:t> proti nesreči in zlobi.</a:t>
            </a:r>
          </a:p>
          <a:p>
            <a:pPr marL="342900" indent="-342900" fontAlgn="auto">
              <a:spcAft>
                <a:spcPts val="0"/>
              </a:spcAft>
              <a:buClr>
                <a:schemeClr val="accent5"/>
              </a:buClr>
              <a:buFont typeface="Wingdings" panose="05000000000000000000" pitchFamily="2" charset="2"/>
              <a:buChar char="v"/>
              <a:defRPr/>
            </a:pPr>
            <a:r>
              <a:rPr lang="sl-SI" sz="2200" i="1" u="sng" dirty="0" err="1">
                <a:solidFill>
                  <a:schemeClr val="accent5">
                    <a:lumMod val="50000"/>
                  </a:schemeClr>
                </a:solidFill>
              </a:rPr>
              <a:t>Inuhariko</a:t>
            </a:r>
            <a:r>
              <a:rPr lang="sl-SI" sz="2200" i="1" dirty="0">
                <a:solidFill>
                  <a:schemeClr val="accent5">
                    <a:lumMod val="75000"/>
                  </a:schemeClr>
                </a:solidFill>
              </a:rPr>
              <a:t> – papirnati psi s katerimi se blagoslovi</a:t>
            </a:r>
          </a:p>
          <a:p>
            <a:pPr fontAlgn="auto">
              <a:spcAft>
                <a:spcPts val="0"/>
              </a:spcAft>
              <a:buClr>
                <a:schemeClr val="accent5"/>
              </a:buClr>
              <a:defRPr/>
            </a:pPr>
            <a:r>
              <a:rPr lang="sl-SI" sz="2200" i="1" dirty="0">
                <a:solidFill>
                  <a:schemeClr val="accent5">
                    <a:lumMod val="75000"/>
                  </a:schemeClr>
                </a:solidFill>
              </a:rPr>
              <a:t> srečo in rojstvo.</a:t>
            </a:r>
          </a:p>
        </p:txBody>
      </p:sp>
      <p:pic>
        <p:nvPicPr>
          <p:cNvPr id="4" name="Slika 3">
            <a:extLst>
              <a:ext uri="{FF2B5EF4-FFF2-40B4-BE49-F238E27FC236}">
                <a16:creationId xmlns:a16="http://schemas.microsoft.com/office/drawing/2014/main" id="{ACF1D948-C803-4E01-B222-ED575794D9EC}"/>
              </a:ext>
            </a:extLst>
          </p:cNvPr>
          <p:cNvPicPr>
            <a:picLocks noChangeAspect="1"/>
          </p:cNvPicPr>
          <p:nvPr/>
        </p:nvPicPr>
        <p:blipFill>
          <a:blip r:embed="rId2"/>
          <a:stretch>
            <a:fillRect/>
          </a:stretch>
        </p:blipFill>
        <p:spPr>
          <a:xfrm>
            <a:off x="7284813" y="90153"/>
            <a:ext cx="2961084" cy="1970467"/>
          </a:xfrm>
          <a:prstGeom prst="rect">
            <a:avLst/>
          </a:prstGeom>
          <a:effectLst>
            <a:softEdge rad="76200"/>
          </a:effectLst>
        </p:spPr>
      </p:pic>
      <p:pic>
        <p:nvPicPr>
          <p:cNvPr id="6" name="Slika 5">
            <a:extLst>
              <a:ext uri="{FF2B5EF4-FFF2-40B4-BE49-F238E27FC236}">
                <a16:creationId xmlns:a16="http://schemas.microsoft.com/office/drawing/2014/main" id="{AFD32704-2AFD-4004-A829-DAEE680F3A72}"/>
              </a:ext>
            </a:extLst>
          </p:cNvPr>
          <p:cNvPicPr>
            <a:picLocks noChangeAspect="1"/>
          </p:cNvPicPr>
          <p:nvPr/>
        </p:nvPicPr>
        <p:blipFill rotWithShape="1">
          <a:blip r:embed="rId3"/>
          <a:srcRect l="18925" t="6882" r="18881" b="5912"/>
          <a:stretch/>
        </p:blipFill>
        <p:spPr>
          <a:xfrm>
            <a:off x="5525038" y="5338292"/>
            <a:ext cx="721218" cy="1519708"/>
          </a:xfrm>
          <a:prstGeom prst="rect">
            <a:avLst/>
          </a:prstGeom>
          <a:effectLst>
            <a:softEdge rad="50800"/>
          </a:effectLst>
        </p:spPr>
      </p:pic>
      <p:pic>
        <p:nvPicPr>
          <p:cNvPr id="9" name="Slika 8">
            <a:extLst>
              <a:ext uri="{FF2B5EF4-FFF2-40B4-BE49-F238E27FC236}">
                <a16:creationId xmlns:a16="http://schemas.microsoft.com/office/drawing/2014/main" id="{38455EBF-3FF5-406B-8656-9D241E43B8DE}"/>
              </a:ext>
            </a:extLst>
          </p:cNvPr>
          <p:cNvPicPr>
            <a:picLocks noChangeAspect="1"/>
          </p:cNvPicPr>
          <p:nvPr/>
        </p:nvPicPr>
        <p:blipFill>
          <a:blip r:embed="rId4"/>
          <a:stretch>
            <a:fillRect/>
          </a:stretch>
        </p:blipFill>
        <p:spPr>
          <a:xfrm>
            <a:off x="7249209" y="2324561"/>
            <a:ext cx="2690593" cy="2007596"/>
          </a:xfrm>
          <a:prstGeom prst="rect">
            <a:avLst/>
          </a:prstGeom>
          <a:effectLst>
            <a:softEdge rad="88900"/>
          </a:effectLst>
        </p:spPr>
      </p:pic>
      <p:pic>
        <p:nvPicPr>
          <p:cNvPr id="10" name="Slika 9">
            <a:extLst>
              <a:ext uri="{FF2B5EF4-FFF2-40B4-BE49-F238E27FC236}">
                <a16:creationId xmlns:a16="http://schemas.microsoft.com/office/drawing/2014/main" id="{E3BC33D8-123F-480E-BD8D-0058C4FB2350}"/>
              </a:ext>
            </a:extLst>
          </p:cNvPr>
          <p:cNvPicPr>
            <a:picLocks noChangeAspect="1"/>
          </p:cNvPicPr>
          <p:nvPr/>
        </p:nvPicPr>
        <p:blipFill>
          <a:blip r:embed="rId5"/>
          <a:stretch>
            <a:fillRect/>
          </a:stretch>
        </p:blipFill>
        <p:spPr>
          <a:xfrm>
            <a:off x="6693011" y="4601981"/>
            <a:ext cx="3199048" cy="2121108"/>
          </a:xfrm>
          <a:prstGeom prst="rect">
            <a:avLst/>
          </a:prstGeom>
          <a:effectLst>
            <a:softEdge rad="101600"/>
          </a:effectLst>
        </p:spPr>
      </p:pic>
      <p:pic>
        <p:nvPicPr>
          <p:cNvPr id="11" name="Slika 10">
            <a:extLst>
              <a:ext uri="{FF2B5EF4-FFF2-40B4-BE49-F238E27FC236}">
                <a16:creationId xmlns:a16="http://schemas.microsoft.com/office/drawing/2014/main" id="{489CDA8C-6664-45B1-AFE9-7D11534478FC}"/>
              </a:ext>
            </a:extLst>
          </p:cNvPr>
          <p:cNvPicPr>
            <a:picLocks noChangeAspect="1"/>
          </p:cNvPicPr>
          <p:nvPr/>
        </p:nvPicPr>
        <p:blipFill rotWithShape="1">
          <a:blip r:embed="rId6"/>
          <a:srcRect l="5724" t="15123" r="4384" b="6578"/>
          <a:stretch/>
        </p:blipFill>
        <p:spPr>
          <a:xfrm>
            <a:off x="9963954" y="2846230"/>
            <a:ext cx="2112136" cy="1378040"/>
          </a:xfrm>
          <a:prstGeom prst="rect">
            <a:avLst/>
          </a:prstGeom>
          <a:effectLst>
            <a:softEdge rad="88900"/>
          </a:effectLst>
        </p:spPr>
      </p:pic>
      <p:pic>
        <p:nvPicPr>
          <p:cNvPr id="12" name="Slika 11">
            <a:extLst>
              <a:ext uri="{FF2B5EF4-FFF2-40B4-BE49-F238E27FC236}">
                <a16:creationId xmlns:a16="http://schemas.microsoft.com/office/drawing/2014/main" id="{0C4F6711-1F87-4BAD-8623-C37C94D4C211}"/>
              </a:ext>
            </a:extLst>
          </p:cNvPr>
          <p:cNvPicPr>
            <a:picLocks noChangeAspect="1"/>
          </p:cNvPicPr>
          <p:nvPr/>
        </p:nvPicPr>
        <p:blipFill>
          <a:blip r:embed="rId7"/>
          <a:stretch>
            <a:fillRect/>
          </a:stretch>
        </p:blipFill>
        <p:spPr>
          <a:xfrm>
            <a:off x="10333015" y="161723"/>
            <a:ext cx="1743075" cy="2619375"/>
          </a:xfrm>
          <a:prstGeom prst="rect">
            <a:avLst/>
          </a:prstGeom>
          <a:effectLst>
            <a:softEdge rad="63500"/>
          </a:effectLst>
        </p:spPr>
      </p:pic>
      <p:pic>
        <p:nvPicPr>
          <p:cNvPr id="13" name="Slika 12">
            <a:extLst>
              <a:ext uri="{FF2B5EF4-FFF2-40B4-BE49-F238E27FC236}">
                <a16:creationId xmlns:a16="http://schemas.microsoft.com/office/drawing/2014/main" id="{4653A1B4-FF21-4093-A8C8-50E544C415BC}"/>
              </a:ext>
            </a:extLst>
          </p:cNvPr>
          <p:cNvPicPr>
            <a:picLocks noChangeAspect="1"/>
          </p:cNvPicPr>
          <p:nvPr/>
        </p:nvPicPr>
        <p:blipFill>
          <a:blip r:embed="rId8"/>
          <a:stretch>
            <a:fillRect/>
          </a:stretch>
        </p:blipFill>
        <p:spPr>
          <a:xfrm>
            <a:off x="2300692" y="5200852"/>
            <a:ext cx="2657674" cy="1657148"/>
          </a:xfrm>
          <a:prstGeom prst="rect">
            <a:avLst/>
          </a:prstGeom>
          <a:effectLst>
            <a:softEdge rad="63500"/>
          </a:effectLst>
        </p:spPr>
      </p:pic>
      <p:pic>
        <p:nvPicPr>
          <p:cNvPr id="14" name="Slika 13">
            <a:extLst>
              <a:ext uri="{FF2B5EF4-FFF2-40B4-BE49-F238E27FC236}">
                <a16:creationId xmlns:a16="http://schemas.microsoft.com/office/drawing/2014/main" id="{6DAFD03D-484C-4119-8B52-85BD27110D2C}"/>
              </a:ext>
            </a:extLst>
          </p:cNvPr>
          <p:cNvPicPr>
            <a:picLocks noChangeAspect="1"/>
          </p:cNvPicPr>
          <p:nvPr/>
        </p:nvPicPr>
        <p:blipFill>
          <a:blip r:embed="rId9"/>
          <a:stretch>
            <a:fillRect/>
          </a:stretch>
        </p:blipFill>
        <p:spPr>
          <a:xfrm>
            <a:off x="10116112" y="4164243"/>
            <a:ext cx="1786078" cy="2693757"/>
          </a:xfrm>
          <a:prstGeom prst="rect">
            <a:avLst/>
          </a:prstGeom>
          <a:effectLst>
            <a:softEdge rad="127000"/>
          </a:effectLst>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188AB4-9184-41F6-AEE3-E0020183DEA1}"/>
              </a:ext>
            </a:extLst>
          </p:cNvPr>
          <p:cNvSpPr>
            <a:spLocks noGrp="1"/>
          </p:cNvSpPr>
          <p:nvPr>
            <p:ph type="title"/>
          </p:nvPr>
        </p:nvSpPr>
        <p:spPr/>
        <p:txBody>
          <a:bodyPr rtlCol="0">
            <a:normAutofit/>
          </a:bodyPr>
          <a:lstStyle/>
          <a:p>
            <a:pPr fontAlgn="auto">
              <a:spcAft>
                <a:spcPts val="0"/>
              </a:spcAft>
              <a:defRPr/>
            </a:pPr>
            <a:r>
              <a:rPr lang="sl-SI" sz="6600" b="1" i="1" dirty="0" err="1">
                <a:solidFill>
                  <a:schemeClr val="accent5">
                    <a:lumMod val="50000"/>
                  </a:schemeClr>
                </a:solidFill>
                <a:latin typeface="Bradley Hand ITC" panose="03070402050302030203" pitchFamily="66" charset="0"/>
              </a:rPr>
              <a:t>Kagura</a:t>
            </a:r>
            <a:endParaRPr lang="sl-SI" sz="6600" b="1" i="1" dirty="0">
              <a:solidFill>
                <a:schemeClr val="accent5">
                  <a:lumMod val="50000"/>
                </a:schemeClr>
              </a:solidFill>
              <a:latin typeface="Bradley Hand ITC" panose="03070402050302030203" pitchFamily="66" charset="0"/>
            </a:endParaRPr>
          </a:p>
        </p:txBody>
      </p:sp>
      <p:sp>
        <p:nvSpPr>
          <p:cNvPr id="3" name="Označba mesta vsebine 2">
            <a:extLst>
              <a:ext uri="{FF2B5EF4-FFF2-40B4-BE49-F238E27FC236}">
                <a16:creationId xmlns:a16="http://schemas.microsoft.com/office/drawing/2014/main" id="{6D61ABF6-CFFB-43C2-88F4-3B8794F44B09}"/>
              </a:ext>
            </a:extLst>
          </p:cNvPr>
          <p:cNvSpPr>
            <a:spLocks noGrp="1"/>
          </p:cNvSpPr>
          <p:nvPr>
            <p:ph idx="1"/>
          </p:nvPr>
        </p:nvSpPr>
        <p:spPr>
          <a:xfrm>
            <a:off x="0" y="1665288"/>
            <a:ext cx="10058400" cy="4267200"/>
          </a:xfrm>
        </p:spPr>
        <p:txBody>
          <a:bodyPr rtlCol="0">
            <a:normAutofit/>
          </a:bodyPr>
          <a:lstStyle/>
          <a:p>
            <a:pPr fontAlgn="auto">
              <a:spcAft>
                <a:spcPts val="0"/>
              </a:spcAft>
              <a:buClr>
                <a:schemeClr val="accent5"/>
              </a:buClr>
              <a:defRPr/>
            </a:pPr>
            <a:r>
              <a:rPr lang="sl-SI" i="1" u="sng" dirty="0" err="1">
                <a:solidFill>
                  <a:schemeClr val="accent5">
                    <a:lumMod val="75000"/>
                  </a:schemeClr>
                </a:solidFill>
              </a:rPr>
              <a:t>Kagura</a:t>
            </a:r>
            <a:r>
              <a:rPr lang="sl-SI" i="1" dirty="0">
                <a:solidFill>
                  <a:schemeClr val="accent5">
                    <a:lumMod val="75000"/>
                  </a:schemeClr>
                </a:solidFill>
              </a:rPr>
              <a:t> je star šintoistični obredni ples šamanskih izvorov.                         Skoraj vedno plešejo Miko (dekleta, ki pomagajo v svetišču – svečenice).    Zelo velik del v teh plesih pomeni glasba in ritem. Plesi so namenjeni temu, da privabijo kami.</a:t>
            </a:r>
          </a:p>
          <a:p>
            <a:pPr fontAlgn="auto">
              <a:spcAft>
                <a:spcPts val="0"/>
              </a:spcAft>
              <a:buClr>
                <a:schemeClr val="accent5"/>
              </a:buClr>
              <a:defRPr/>
            </a:pPr>
            <a:r>
              <a:rPr lang="sl-SI" i="1" dirty="0">
                <a:solidFill>
                  <a:schemeClr val="accent5">
                    <a:lumMod val="75000"/>
                  </a:schemeClr>
                </a:solidFill>
              </a:rPr>
              <a:t>Nekaj različnih vrst tega plesa: Miko </a:t>
            </a:r>
            <a:r>
              <a:rPr lang="sl-SI" i="1" dirty="0" err="1">
                <a:solidFill>
                  <a:schemeClr val="accent5">
                    <a:lumMod val="75000"/>
                  </a:schemeClr>
                </a:solidFill>
              </a:rPr>
              <a:t>kagura</a:t>
            </a:r>
            <a:r>
              <a:rPr lang="sl-SI" i="1" dirty="0">
                <a:solidFill>
                  <a:schemeClr val="accent5">
                    <a:lumMod val="75000"/>
                  </a:schemeClr>
                </a:solidFill>
              </a:rPr>
              <a:t>, </a:t>
            </a:r>
            <a:r>
              <a:rPr lang="sl-SI" i="1" dirty="0" err="1">
                <a:solidFill>
                  <a:schemeClr val="accent5">
                    <a:lumMod val="75000"/>
                  </a:schemeClr>
                </a:solidFill>
              </a:rPr>
              <a:t>Ise</a:t>
            </a:r>
            <a:r>
              <a:rPr lang="sl-SI" i="1" dirty="0">
                <a:solidFill>
                  <a:schemeClr val="accent5">
                    <a:lumMod val="75000"/>
                  </a:schemeClr>
                </a:solidFill>
              </a:rPr>
              <a:t> </a:t>
            </a:r>
            <a:r>
              <a:rPr lang="sl-SI" i="1" dirty="0" err="1">
                <a:solidFill>
                  <a:schemeClr val="accent5">
                    <a:lumMod val="75000"/>
                  </a:schemeClr>
                </a:solidFill>
              </a:rPr>
              <a:t>kagura</a:t>
            </a:r>
            <a:r>
              <a:rPr lang="sl-SI" i="1" dirty="0">
                <a:solidFill>
                  <a:schemeClr val="accent5">
                    <a:lumMod val="75000"/>
                  </a:schemeClr>
                </a:solidFill>
              </a:rPr>
              <a:t>, </a:t>
            </a:r>
            <a:r>
              <a:rPr lang="sl-SI" i="1" dirty="0" err="1">
                <a:solidFill>
                  <a:schemeClr val="accent5">
                    <a:lumMod val="75000"/>
                  </a:schemeClr>
                </a:solidFill>
              </a:rPr>
              <a:t>Izumo</a:t>
            </a:r>
            <a:r>
              <a:rPr lang="sl-SI" i="1" dirty="0">
                <a:solidFill>
                  <a:schemeClr val="accent5">
                    <a:lumMod val="75000"/>
                  </a:schemeClr>
                </a:solidFill>
              </a:rPr>
              <a:t> </a:t>
            </a:r>
            <a:r>
              <a:rPr lang="sl-SI" i="1" dirty="0" err="1">
                <a:solidFill>
                  <a:schemeClr val="accent5">
                    <a:lumMod val="75000"/>
                  </a:schemeClr>
                </a:solidFill>
              </a:rPr>
              <a:t>kagura</a:t>
            </a:r>
            <a:r>
              <a:rPr lang="sl-SI" i="1" dirty="0">
                <a:solidFill>
                  <a:schemeClr val="accent5">
                    <a:lumMod val="75000"/>
                  </a:schemeClr>
                </a:solidFill>
              </a:rPr>
              <a:t>, </a:t>
            </a:r>
            <a:r>
              <a:rPr lang="sl-SI" i="1" dirty="0" err="1">
                <a:solidFill>
                  <a:schemeClr val="accent5">
                    <a:lumMod val="75000"/>
                  </a:schemeClr>
                </a:solidFill>
              </a:rPr>
              <a:t>Shishi</a:t>
            </a:r>
            <a:r>
              <a:rPr lang="sl-SI" i="1" dirty="0">
                <a:solidFill>
                  <a:schemeClr val="accent5">
                    <a:lumMod val="75000"/>
                  </a:schemeClr>
                </a:solidFill>
              </a:rPr>
              <a:t> </a:t>
            </a:r>
            <a:r>
              <a:rPr lang="sl-SI" i="1" dirty="0" err="1">
                <a:solidFill>
                  <a:schemeClr val="accent5">
                    <a:lumMod val="75000"/>
                  </a:schemeClr>
                </a:solidFill>
              </a:rPr>
              <a:t>kagura</a:t>
            </a:r>
            <a:r>
              <a:rPr lang="sl-SI" i="1" dirty="0">
                <a:solidFill>
                  <a:schemeClr val="accent5">
                    <a:lumMod val="75000"/>
                  </a:schemeClr>
                </a:solidFill>
              </a:rPr>
              <a:t>.</a:t>
            </a:r>
          </a:p>
        </p:txBody>
      </p:sp>
      <p:pic>
        <p:nvPicPr>
          <p:cNvPr id="4" name="Slika 3">
            <a:extLst>
              <a:ext uri="{FF2B5EF4-FFF2-40B4-BE49-F238E27FC236}">
                <a16:creationId xmlns:a16="http://schemas.microsoft.com/office/drawing/2014/main" id="{B36066B2-EC41-4BE2-9A42-5877EC3DFC1C}"/>
              </a:ext>
            </a:extLst>
          </p:cNvPr>
          <p:cNvPicPr>
            <a:picLocks noChangeAspect="1"/>
          </p:cNvPicPr>
          <p:nvPr/>
        </p:nvPicPr>
        <p:blipFill>
          <a:blip r:embed="rId2"/>
          <a:stretch>
            <a:fillRect/>
          </a:stretch>
        </p:blipFill>
        <p:spPr>
          <a:xfrm>
            <a:off x="7764905" y="3835642"/>
            <a:ext cx="4257753" cy="2833341"/>
          </a:xfrm>
          <a:prstGeom prst="rect">
            <a:avLst/>
          </a:prstGeom>
          <a:effectLst>
            <a:softEdge rad="88900"/>
          </a:effectLst>
        </p:spPr>
      </p:pic>
      <p:pic>
        <p:nvPicPr>
          <p:cNvPr id="5" name="Slika 4">
            <a:extLst>
              <a:ext uri="{FF2B5EF4-FFF2-40B4-BE49-F238E27FC236}">
                <a16:creationId xmlns:a16="http://schemas.microsoft.com/office/drawing/2014/main" id="{F9910AD7-B3EE-4D84-90A0-919D156357E4}"/>
              </a:ext>
            </a:extLst>
          </p:cNvPr>
          <p:cNvPicPr>
            <a:picLocks noChangeAspect="1"/>
          </p:cNvPicPr>
          <p:nvPr/>
        </p:nvPicPr>
        <p:blipFill>
          <a:blip r:embed="rId3"/>
          <a:stretch>
            <a:fillRect/>
          </a:stretch>
        </p:blipFill>
        <p:spPr>
          <a:xfrm>
            <a:off x="169888" y="4047344"/>
            <a:ext cx="3396045" cy="2613363"/>
          </a:xfrm>
          <a:prstGeom prst="rect">
            <a:avLst/>
          </a:prstGeom>
          <a:effectLst>
            <a:softEdge rad="76200"/>
          </a:effectLst>
        </p:spPr>
      </p:pic>
      <p:pic>
        <p:nvPicPr>
          <p:cNvPr id="6" name="Slika 5">
            <a:extLst>
              <a:ext uri="{FF2B5EF4-FFF2-40B4-BE49-F238E27FC236}">
                <a16:creationId xmlns:a16="http://schemas.microsoft.com/office/drawing/2014/main" id="{3A5E0AEA-D3D3-4949-A5AE-B378659C8C8D}"/>
              </a:ext>
            </a:extLst>
          </p:cNvPr>
          <p:cNvPicPr>
            <a:picLocks noChangeAspect="1"/>
          </p:cNvPicPr>
          <p:nvPr/>
        </p:nvPicPr>
        <p:blipFill>
          <a:blip r:embed="rId4"/>
          <a:stretch>
            <a:fillRect/>
          </a:stretch>
        </p:blipFill>
        <p:spPr>
          <a:xfrm>
            <a:off x="7988792" y="-1"/>
            <a:ext cx="4203208" cy="2113613"/>
          </a:xfrm>
          <a:prstGeom prst="rect">
            <a:avLst/>
          </a:prstGeom>
          <a:effectLst>
            <a:softEdge rad="101600"/>
          </a:effectLst>
        </p:spPr>
      </p:pic>
      <p:pic>
        <p:nvPicPr>
          <p:cNvPr id="8" name="Slika 7">
            <a:extLst>
              <a:ext uri="{FF2B5EF4-FFF2-40B4-BE49-F238E27FC236}">
                <a16:creationId xmlns:a16="http://schemas.microsoft.com/office/drawing/2014/main" id="{FE87D052-5700-4F89-978D-963C6212C96F}"/>
              </a:ext>
            </a:extLst>
          </p:cNvPr>
          <p:cNvPicPr>
            <a:picLocks noChangeAspect="1"/>
          </p:cNvPicPr>
          <p:nvPr/>
        </p:nvPicPr>
        <p:blipFill rotWithShape="1">
          <a:blip r:embed="rId5"/>
          <a:srcRect l="37633" t="-1003"/>
          <a:stretch/>
        </p:blipFill>
        <p:spPr>
          <a:xfrm>
            <a:off x="4467068" y="3852470"/>
            <a:ext cx="2623279" cy="2827091"/>
          </a:xfrm>
          <a:prstGeom prst="rect">
            <a:avLst/>
          </a:prstGeom>
          <a:effectLst>
            <a:softEdge rad="63500"/>
          </a:effectLst>
        </p:spPr>
      </p:pic>
      <p:sp>
        <p:nvSpPr>
          <p:cNvPr id="13320" name="Pravokotnik 8">
            <a:extLst>
              <a:ext uri="{FF2B5EF4-FFF2-40B4-BE49-F238E27FC236}">
                <a16:creationId xmlns:a16="http://schemas.microsoft.com/office/drawing/2014/main" id="{51BD5304-FAB5-4C71-8229-FFE7F3E63515}"/>
              </a:ext>
            </a:extLst>
          </p:cNvPr>
          <p:cNvSpPr>
            <a:spLocks noChangeArrowheads="1"/>
          </p:cNvSpPr>
          <p:nvPr/>
        </p:nvSpPr>
        <p:spPr bwMode="auto">
          <a:xfrm>
            <a:off x="5641975" y="2840038"/>
            <a:ext cx="5275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r>
              <a:rPr lang="sl-SI" altLang="sl-SI">
                <a:hlinkClick r:id="rId6"/>
              </a:rPr>
              <a:t>https://www.youtube.com/watch?v=_TTm25Ngd-I</a:t>
            </a:r>
            <a:r>
              <a:rPr lang="sl-SI" altLang="sl-SI"/>
              <a:t> </a:t>
            </a:r>
          </a:p>
        </p:txBody>
      </p:sp>
    </p:spTree>
  </p:cSld>
  <p:clrMapOvr>
    <a:masterClrMapping/>
  </p:clrMapOvr>
  <p:transition spd="slow">
    <p:fade/>
  </p:transition>
</p:sld>
</file>

<file path=ppt/theme/theme1.xml><?xml version="1.0" encoding="utf-8"?>
<a:theme xmlns:a="http://schemas.openxmlformats.org/drawingml/2006/main" name="Cherry Blossom 16x9">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2.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7CB48F5-D6B9-4A73-B7C9-0F05E58E1A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Predstavitev »češnjev cvet« (širok zaslon)</Template>
  <TotalTime>0</TotalTime>
  <Words>825</Words>
  <Application>Microsoft Office PowerPoint</Application>
  <PresentationFormat>Widescreen</PresentationFormat>
  <Paragraphs>75</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Bradley Hand ITC</vt:lpstr>
      <vt:lpstr>Cambria</vt:lpstr>
      <vt:lpstr>Wingdings</vt:lpstr>
      <vt:lpstr>Cherry Blossom 16x9</vt:lpstr>
      <vt:lpstr>Šintoizem</vt:lpstr>
      <vt:lpstr>Šintoizem – pot bogov</vt:lpstr>
      <vt:lpstr>Kami</vt:lpstr>
      <vt:lpstr>Nekaj bogov:</vt:lpstr>
      <vt:lpstr>Mit o nastanku Japonske</vt:lpstr>
      <vt:lpstr>Obredi</vt:lpstr>
      <vt:lpstr>Svetišča</vt:lpstr>
      <vt:lpstr>Amuleti in talismani</vt:lpstr>
      <vt:lpstr>Kagura</vt:lpstr>
      <vt:lpstr>Šintoistični prazniki</vt:lpstr>
      <vt:lpstr>Viri</vt:lpstr>
      <vt:lpstr>Hvala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2019-06-03T09:10:35Z</dcterms:created>
  <dcterms:modified xsi:type="dcterms:W3CDTF">2019-06-03T09:10:35Z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