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 autoAdjust="0"/>
    <p:restoredTop sz="94575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B1D577F-6EEF-40FB-9052-6A3034C61C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616A23B-CD87-471A-9360-459C22AB434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89730C91-1DF7-4A6C-80D2-F39FD230406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22F8621-3238-4ED8-A53B-E5AB3BF9E5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30C962-4C5D-450D-9CFC-790D3C33FC63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49350FD-4BCF-4BFF-91B1-A0120283DA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B8B7652-983E-49DE-B2DD-4EE19050E5C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C9EF29F-2A86-4262-A541-A587AB0D725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7FC0C730-13BC-438C-B408-B74CC44ABA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Click to edit Master text styles</a:t>
            </a:r>
          </a:p>
          <a:p>
            <a:pPr lvl="1"/>
            <a:r>
              <a:rPr lang="de-DE" altLang="de-DE" noProof="0"/>
              <a:t>Second level</a:t>
            </a:r>
          </a:p>
          <a:p>
            <a:pPr lvl="2"/>
            <a:r>
              <a:rPr lang="de-DE" altLang="de-DE" noProof="0"/>
              <a:t>Third level</a:t>
            </a:r>
          </a:p>
          <a:p>
            <a:pPr lvl="3"/>
            <a:r>
              <a:rPr lang="de-DE" altLang="de-DE" noProof="0"/>
              <a:t>Fourth level</a:t>
            </a:r>
          </a:p>
          <a:p>
            <a:pPr lvl="4"/>
            <a:r>
              <a:rPr lang="de-DE" altLang="de-DE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89AE0F18-6670-4276-B1F0-FB2DDAEA0C9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A7152E9C-C28F-4D11-82F2-917F8EFFBE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EE2F96-AF53-450A-BD87-8473944CC399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E1F2736-B55E-4854-9311-82D56A857C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7165C3-A371-41BA-9353-AF8B4BE75F74}" type="slidenum">
              <a:rPr lang="de-DE" altLang="de-DE"/>
              <a:pPr eaLnBrk="1" hangingPunct="1"/>
              <a:t>1</a:t>
            </a:fld>
            <a:endParaRPr lang="de-DE" altLang="de-DE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60B531-B6AC-4C8D-9D27-643D054C04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63DC81F-DBAE-4478-8D4D-837950E3E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EAA6F18-A6C0-4E78-90BE-A169FAC3A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AA032-F4C9-461F-B980-09007F784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48138-72AA-4092-98B6-114AF19358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5FBD6-3DDD-4D4A-A0CC-752F45CC7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19C33-FD49-46B7-857B-F1358B9F0CA7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09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FECCC6-CF80-46A5-861F-56D3BD43F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02FD46-0229-4F10-B8B6-204748CC8B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5CA11D-541A-4485-9033-F0D7C5CFD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41740-25E9-47E3-8737-A0272C9A1E17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903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3735D1-6A13-467E-BAC4-2453DE1BE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EFD2A6-7E11-4D78-BC39-76C48AD71C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EE7528-5F95-4FFD-AFE7-1BC5D1058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3605F-1F36-422A-8486-F3A3E55726D2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794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153702-F029-41B8-B440-F64331D03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09B04-D9D9-45BA-9DB0-C4E5FE9F4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412D5D-EC9D-4E13-AAAD-CAAF0F58D0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C49E3-835E-4329-8906-91DF0653EB2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945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D3ED64-601D-4BD0-819F-FAE3F63A1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D0CF20-E5FA-4B31-AB71-24D5AAAB11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35842D-DB1E-45A5-8891-AB106EACE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E8237-3191-4C2D-8C11-4E0C1EB7EAD3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404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5E36CD-7FF5-4EB9-BBA6-B2DACAC4E9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56BEB-BCF9-444A-A9D9-743C040AAD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93D4B9-4327-4A03-A44C-DBA64FF7F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622A4-8A0E-4563-A2FC-F63AA8F5377A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933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56CEEA3-5B9F-43A9-9AED-A2AA408CCF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65591D-87AA-4DFC-BAD3-60E1EAC5FB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93648B-7166-4027-8830-2C317B514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459F4-53E1-481D-9193-BBFD0C4DE017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084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7503D4-7DD3-4CE3-BDB5-CD62482A6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A64CDA-9888-49D7-BDD5-C1E250594F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49E8AD9-0DA9-4D66-B6BA-333FB6D2CA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B5638-7F74-4D65-8F66-4F847FA0421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907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129D62-E13F-4866-8169-9F76ECD741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934642-C697-4E5C-9A6E-2B1D30B0A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641360-55E3-46A1-810E-652DB6DD1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D2348-6FF1-4A65-A89B-AE8AA6076A9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922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C4BD55-5EDA-4A45-B9E7-98725F0C8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BE5E4-8F46-47BE-A4A9-AA7C85E887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34AFB-FD47-427B-9EA0-1F94E0F828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19959-A26F-4700-8506-A9BDB1C06DE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908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751FF0-1DCC-4017-8850-C5EC45F5E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D50C8-8AF8-4480-B0F9-2787AB892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A02379-FE98-4BE9-B91D-D391A961F0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D4FFE-36C3-4D9A-B62B-0D2ED04F0C46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281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66981582-9A06-444B-9FF0-2D28B2BE2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EE1BC1EC-D687-427A-832D-268AE5BE9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5D264A09-5B70-45F0-B0F7-04D70C1CE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36C621F-B364-4B4F-9878-B4B101806B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16BB659-090E-4684-BF92-03A6DC7490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1F0212-041D-4A24-A261-EEA629AC85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fld id="{1BE7A865-50C1-4F38-84E1-133997E49E6F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BfBJhX-9a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DE4ACB0-956D-41E6-BCEC-35195A9FE8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3350" y="1196975"/>
            <a:ext cx="7467600" cy="1470025"/>
          </a:xfrm>
        </p:spPr>
        <p:txBody>
          <a:bodyPr/>
          <a:lstStyle/>
          <a:p>
            <a:r>
              <a:rPr lang="de-DE" altLang="sl-SI" sz="8800"/>
              <a:t>SVETA MA</a:t>
            </a:r>
            <a:r>
              <a:rPr lang="sl-SI" altLang="sl-SI" sz="8800"/>
              <a:t>ŠA</a:t>
            </a:r>
            <a:endParaRPr lang="de-DE" altLang="de-DE" sz="88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BC8E946-F58A-4931-9DC6-FBB096F8DD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altLang="sl-SI" sz="4800"/>
              <a:t>KAJ SPLOH JE TO?</a:t>
            </a:r>
            <a:endParaRPr lang="de-AT" altLang="sl-SI" sz="480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07C402D7-2FCA-4C5C-9DE7-E82D7EA07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DELI MAŠE</a:t>
            </a:r>
            <a:endParaRPr lang="de-AT" altLang="sl-SI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EFB75DD6-498B-4B2D-A7C7-EB1A1E245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AT" altLang="sl-SI" sz="3100"/>
              <a:t>Oče naš</a:t>
            </a:r>
          </a:p>
          <a:p>
            <a:pPr lvl="1"/>
            <a:r>
              <a:rPr lang="de-AT" altLang="sl-SI" sz="3100"/>
              <a:t>Pozdrav miru in sprave</a:t>
            </a:r>
          </a:p>
          <a:p>
            <a:pPr lvl="1"/>
            <a:r>
              <a:rPr lang="de-AT" altLang="sl-SI" sz="3100"/>
              <a:t>Jagnje Božje</a:t>
            </a:r>
          </a:p>
          <a:p>
            <a:pPr lvl="1"/>
            <a:r>
              <a:rPr lang="de-AT" altLang="sl-SI" sz="3100"/>
              <a:t>Obhajanje vernikov</a:t>
            </a:r>
          </a:p>
          <a:p>
            <a:pPr lvl="1"/>
            <a:r>
              <a:rPr lang="de-AT" altLang="sl-SI" sz="3100"/>
              <a:t>Prošnja po obhajilu</a:t>
            </a:r>
          </a:p>
          <a:p>
            <a:r>
              <a:rPr lang="de-AT" altLang="sl-SI" sz="3700"/>
              <a:t>Sklepni obred</a:t>
            </a:r>
          </a:p>
          <a:p>
            <a:endParaRPr lang="de-AT" altLang="sl-SI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23808804-A23C-4D7E-AF94-17AB80D2F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8" b="22495"/>
          <a:stretch>
            <a:fillRect/>
          </a:stretch>
        </p:blipFill>
        <p:spPr bwMode="auto">
          <a:xfrm>
            <a:off x="6659563" y="7938"/>
            <a:ext cx="2484437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8C2A9998-0A5E-4071-88E9-20D710771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86188"/>
            <a:ext cx="248443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>
            <a:extLst>
              <a:ext uri="{FF2B5EF4-FFF2-40B4-BE49-F238E27FC236}">
                <a16:creationId xmlns:a16="http://schemas.microsoft.com/office/drawing/2014/main" id="{18F26B0F-7E6F-4AA1-B24E-4FBF28AF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574800"/>
            <a:ext cx="2484437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8115D928-3753-4226-B38A-7E22C58D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VIDEO</a:t>
            </a:r>
            <a:endParaRPr lang="de-AT" altLang="sl-S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618F26-2481-47F5-BA94-9E53D5FD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350" y="1628775"/>
            <a:ext cx="7239000" cy="4525963"/>
          </a:xfrm>
        </p:spPr>
        <p:txBody>
          <a:bodyPr/>
          <a:lstStyle/>
          <a:p>
            <a:pPr>
              <a:defRPr/>
            </a:pPr>
            <a:r>
              <a:rPr lang="sl-SI" dirty="0"/>
              <a:t>Louis Merosne</a:t>
            </a:r>
          </a:p>
          <a:p>
            <a:pPr>
              <a:defRPr/>
            </a:pPr>
            <a:r>
              <a:rPr lang="de-AT" dirty="0"/>
              <a:t>Bog je v </a:t>
            </a:r>
            <a:r>
              <a:rPr lang="de-AT" dirty="0" err="1"/>
              <a:t>dolgočasni</a:t>
            </a:r>
            <a:r>
              <a:rPr lang="de-AT" dirty="0"/>
              <a:t> </a:t>
            </a:r>
            <a:r>
              <a:rPr lang="de-AT" dirty="0" err="1"/>
              <a:t>maši</a:t>
            </a:r>
            <a:r>
              <a:rPr lang="de-AT" dirty="0"/>
              <a:t> - Fr. Louis </a:t>
            </a:r>
            <a:r>
              <a:rPr lang="de-AT" dirty="0" err="1"/>
              <a:t>Merosne</a:t>
            </a:r>
            <a:endParaRPr lang="sl-SI" dirty="0"/>
          </a:p>
          <a:p>
            <a:pPr marL="0" indent="0">
              <a:buFontTx/>
              <a:buNone/>
              <a:defRPr/>
            </a:pPr>
            <a:endParaRPr lang="de-AT" dirty="0"/>
          </a:p>
        </p:txBody>
      </p:sp>
      <p:sp>
        <p:nvSpPr>
          <p:cNvPr id="4" name="Interaktive Schaltfläche: Nächste(r) oder Weiter 3">
            <a:hlinkClick r:id="rId2" highlightClick="1"/>
            <a:extLst>
              <a:ext uri="{FF2B5EF4-FFF2-40B4-BE49-F238E27FC236}">
                <a16:creationId xmlns:a16="http://schemas.microsoft.com/office/drawing/2014/main" id="{E90EBB1B-B704-4F97-8C1B-10C09D9BB93E}"/>
              </a:ext>
            </a:extLst>
          </p:cNvPr>
          <p:cNvSpPr/>
          <p:nvPr/>
        </p:nvSpPr>
        <p:spPr>
          <a:xfrm>
            <a:off x="6227763" y="3205163"/>
            <a:ext cx="1368425" cy="7921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04E2DCB2-DA6B-4E99-9F45-6AAD27F9A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SPLOŠNO</a:t>
            </a:r>
            <a:endParaRPr lang="de-AT" altLang="sl-S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5F60E2-6853-4404-97D4-80390255E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813" y="1628775"/>
            <a:ext cx="7239000" cy="4525963"/>
          </a:xfrm>
        </p:spPr>
        <p:txBody>
          <a:bodyPr/>
          <a:lstStyle/>
          <a:p>
            <a:pPr>
              <a:defRPr/>
            </a:pPr>
            <a:r>
              <a:rPr lang="sl-SI" dirty="0"/>
              <a:t>Bogoslužni obred </a:t>
            </a:r>
            <a:endParaRPr lang="de-DE" dirty="0"/>
          </a:p>
          <a:p>
            <a:pPr marL="0" indent="0">
              <a:buFontTx/>
              <a:buNone/>
              <a:defRPr/>
            </a:pPr>
            <a:r>
              <a:rPr lang="de-DE" dirty="0"/>
              <a:t>    </a:t>
            </a:r>
            <a:r>
              <a:rPr lang="sl-SI" dirty="0"/>
              <a:t>Rimskokatoliške cerkve</a:t>
            </a:r>
          </a:p>
          <a:p>
            <a:pPr>
              <a:defRPr/>
            </a:pPr>
            <a:r>
              <a:rPr lang="sl-SI" dirty="0"/>
              <a:t>Evharistija</a:t>
            </a:r>
          </a:p>
          <a:p>
            <a:pPr>
              <a:defRPr/>
            </a:pPr>
            <a:r>
              <a:rPr lang="sl-SI" dirty="0"/>
              <a:t>Namen: graditi in utrjevati </a:t>
            </a:r>
            <a:endParaRPr lang="de-DE" dirty="0"/>
          </a:p>
          <a:p>
            <a:pPr marL="0" indent="0">
              <a:buFontTx/>
              <a:buNone/>
              <a:defRPr/>
            </a:pPr>
            <a:r>
              <a:rPr lang="de-DE" dirty="0"/>
              <a:t>    </a:t>
            </a:r>
            <a:r>
              <a:rPr lang="sl-SI" dirty="0"/>
              <a:t>povezanost</a:t>
            </a:r>
          </a:p>
          <a:p>
            <a:pPr>
              <a:defRPr/>
            </a:pPr>
            <a:r>
              <a:rPr lang="sl-SI" dirty="0"/>
              <a:t>Prvi del: vsakdanje življenje</a:t>
            </a:r>
          </a:p>
          <a:p>
            <a:pPr>
              <a:defRPr/>
            </a:pPr>
            <a:r>
              <a:rPr lang="sl-SI" dirty="0"/>
              <a:t>Drugi del: darovanje</a:t>
            </a:r>
          </a:p>
          <a:p>
            <a:pPr>
              <a:defRPr/>
            </a:pPr>
            <a:r>
              <a:rPr lang="sl-SI" dirty="0"/>
              <a:t>Tretja Božja zapoved</a:t>
            </a:r>
          </a:p>
          <a:p>
            <a:pPr marL="0" indent="0">
              <a:buFontTx/>
              <a:buNone/>
              <a:defRPr/>
            </a:pPr>
            <a:endParaRPr lang="de-AT" dirty="0"/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0B695ED7-94C6-4409-8790-839EBF631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0"/>
            <a:ext cx="282098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>
            <a:extLst>
              <a:ext uri="{FF2B5EF4-FFF2-40B4-BE49-F238E27FC236}">
                <a16:creationId xmlns:a16="http://schemas.microsoft.com/office/drawing/2014/main" id="{B2F64A53-CB4B-4D09-98BA-62D25544E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484313"/>
            <a:ext cx="2808288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B30AD88A-C1DF-4CA5-8806-DDF95089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ZGODOVINA</a:t>
            </a:r>
            <a:endParaRPr lang="de-AT" altLang="sl-SI"/>
          </a:p>
        </p:txBody>
      </p:sp>
      <p:sp>
        <p:nvSpPr>
          <p:cNvPr id="5123" name="Inhaltsplatzhalter 2">
            <a:extLst>
              <a:ext uri="{FF2B5EF4-FFF2-40B4-BE49-F238E27FC236}">
                <a16:creationId xmlns:a16="http://schemas.microsoft.com/office/drawing/2014/main" id="{5C7C3547-0C72-4DF5-AEAE-36AAEA9AC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Izdelki in poljski pridelki</a:t>
            </a:r>
          </a:p>
          <a:p>
            <a:r>
              <a:rPr lang="sl-SI" altLang="sl-SI"/>
              <a:t>Žrtvovanje živali</a:t>
            </a:r>
          </a:p>
          <a:p>
            <a:r>
              <a:rPr lang="sl-SI" altLang="sl-SI"/>
              <a:t>Oltar</a:t>
            </a:r>
          </a:p>
          <a:p>
            <a:endParaRPr lang="de-AT" altLang="sl-SI"/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135F4459-3301-43AC-AAF0-D13D8B97C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4797425"/>
            <a:ext cx="27781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3">
            <a:extLst>
              <a:ext uri="{FF2B5EF4-FFF2-40B4-BE49-F238E27FC236}">
                <a16:creationId xmlns:a16="http://schemas.microsoft.com/office/drawing/2014/main" id="{773A2C2F-DCD1-452B-AC91-71704FEA3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0"/>
            <a:ext cx="27844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4">
            <a:extLst>
              <a:ext uri="{FF2B5EF4-FFF2-40B4-BE49-F238E27FC236}">
                <a16:creationId xmlns:a16="http://schemas.microsoft.com/office/drawing/2014/main" id="{C0530906-7EB4-403C-BBD3-00D078DE7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1971675"/>
            <a:ext cx="277336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5CB9B8F8-7A87-4D19-99CD-172699BC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88913"/>
            <a:ext cx="6696075" cy="1511300"/>
          </a:xfrm>
        </p:spPr>
        <p:txBody>
          <a:bodyPr/>
          <a:lstStyle/>
          <a:p>
            <a:r>
              <a:rPr lang="de-DE" altLang="sl-SI"/>
              <a:t>ZAKRAMENT</a:t>
            </a:r>
            <a:r>
              <a:rPr lang="sl-SI" altLang="sl-SI"/>
              <a:t> </a:t>
            </a:r>
            <a:r>
              <a:rPr lang="de-DE" altLang="sl-SI"/>
              <a:t>EVHARISTIJE</a:t>
            </a:r>
            <a:endParaRPr lang="de-AT" altLang="sl-SI"/>
          </a:p>
        </p:txBody>
      </p:sp>
      <p:sp>
        <p:nvSpPr>
          <p:cNvPr id="6147" name="Inhaltsplatzhalter 2">
            <a:extLst>
              <a:ext uri="{FF2B5EF4-FFF2-40B4-BE49-F238E27FC236}">
                <a16:creationId xmlns:a16="http://schemas.microsoft.com/office/drawing/2014/main" id="{C7D7D9A5-1AD1-4B44-8016-6F9B81354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1773238"/>
            <a:ext cx="7239000" cy="4525962"/>
          </a:xfrm>
        </p:spPr>
        <p:txBody>
          <a:bodyPr/>
          <a:lstStyle/>
          <a:p>
            <a:r>
              <a:rPr lang="sl-SI" altLang="sl-SI"/>
              <a:t>Zahvalna molitev</a:t>
            </a:r>
          </a:p>
          <a:p>
            <a:r>
              <a:rPr lang="sl-SI" altLang="sl-SI"/>
              <a:t>Tretji zakrament</a:t>
            </a:r>
          </a:p>
          <a:p>
            <a:r>
              <a:rPr lang="sl-SI" altLang="sl-SI"/>
              <a:t>Predvečer Jezusove smrti</a:t>
            </a:r>
          </a:p>
          <a:p>
            <a:r>
              <a:rPr lang="sl-SI" altLang="sl-SI"/>
              <a:t>Cerkev postane Cerkev</a:t>
            </a:r>
            <a:endParaRPr lang="de-AT" altLang="sl-SI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7F6D3D58-22FB-4971-8F2F-678AA4033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0"/>
            <a:ext cx="30353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>
            <a:extLst>
              <a:ext uri="{FF2B5EF4-FFF2-40B4-BE49-F238E27FC236}">
                <a16:creationId xmlns:a16="http://schemas.microsoft.com/office/drawing/2014/main" id="{F9407D36-6575-4F58-8EC7-14E563877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2276475"/>
            <a:ext cx="3033712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>
            <a:extLst>
              <a:ext uri="{FF2B5EF4-FFF2-40B4-BE49-F238E27FC236}">
                <a16:creationId xmlns:a16="http://schemas.microsoft.com/office/drawing/2014/main" id="{46E44DAB-7AC6-42AA-937E-75FCFD73B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4551363"/>
            <a:ext cx="3070225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F3838A55-B301-4209-AB84-661529BF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692150"/>
            <a:ext cx="7315200" cy="1143000"/>
          </a:xfrm>
        </p:spPr>
        <p:txBody>
          <a:bodyPr/>
          <a:lstStyle/>
          <a:p>
            <a:r>
              <a:rPr lang="sl-SI" altLang="sl-SI"/>
              <a:t>NAJBOLJ ZNANE MOLITVE</a:t>
            </a:r>
            <a:endParaRPr lang="de-AT" altLang="sl-SI"/>
          </a:p>
        </p:txBody>
      </p:sp>
      <p:sp>
        <p:nvSpPr>
          <p:cNvPr id="7171" name="Inhaltsplatzhalter 2">
            <a:extLst>
              <a:ext uri="{FF2B5EF4-FFF2-40B4-BE49-F238E27FC236}">
                <a16:creationId xmlns:a16="http://schemas.microsoft.com/office/drawing/2014/main" id="{75B0B8D5-E1FB-4A11-A453-922564035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2205038"/>
            <a:ext cx="7239000" cy="4525962"/>
          </a:xfrm>
        </p:spPr>
        <p:txBody>
          <a:bodyPr/>
          <a:lstStyle/>
          <a:p>
            <a:r>
              <a:rPr lang="de-AT" altLang="sl-SI"/>
              <a:t>Gospod, usmili se</a:t>
            </a:r>
          </a:p>
          <a:p>
            <a:r>
              <a:rPr lang="de-AT" altLang="sl-SI"/>
              <a:t>Rožni venec</a:t>
            </a:r>
          </a:p>
          <a:p>
            <a:r>
              <a:rPr lang="de-AT" altLang="sl-SI"/>
              <a:t>Slava Očetu</a:t>
            </a:r>
            <a:endParaRPr lang="sl-SI" altLang="sl-SI"/>
          </a:p>
          <a:p>
            <a:r>
              <a:rPr lang="sl-SI" altLang="sl-SI"/>
              <a:t>Z</a:t>
            </a:r>
            <a:r>
              <a:rPr lang="de-AT" altLang="sl-SI"/>
              <a:t>drava Marija</a:t>
            </a:r>
          </a:p>
          <a:p>
            <a:r>
              <a:rPr lang="de-AT" altLang="sl-SI"/>
              <a:t>Sveti angel, varuh moj</a:t>
            </a:r>
          </a:p>
          <a:p>
            <a:r>
              <a:rPr lang="de-AT" altLang="sl-SI"/>
              <a:t>Tebe ljubim, Stvarnik moj</a:t>
            </a:r>
          </a:p>
          <a:p>
            <a:endParaRPr lang="de-AT" altLang="sl-SI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F5F49AF-6B00-4DA2-B049-897D1F34F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53"/>
          <a:stretch>
            <a:fillRect/>
          </a:stretch>
        </p:blipFill>
        <p:spPr bwMode="auto">
          <a:xfrm>
            <a:off x="6297613" y="2443163"/>
            <a:ext cx="28543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>
            <a:extLst>
              <a:ext uri="{FF2B5EF4-FFF2-40B4-BE49-F238E27FC236}">
                <a16:creationId xmlns:a16="http://schemas.microsoft.com/office/drawing/2014/main" id="{D2E2C56F-2A73-49B4-8B28-9A8740D1A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4397375"/>
            <a:ext cx="2827337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>
            <a:extLst>
              <a:ext uri="{FF2B5EF4-FFF2-40B4-BE49-F238E27FC236}">
                <a16:creationId xmlns:a16="http://schemas.microsoft.com/office/drawing/2014/main" id="{E44B1326-A8FD-42D5-9866-1AE9DD43C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0"/>
            <a:ext cx="28543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047DF3C3-9D82-4786-A62C-39B18152E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-9525"/>
            <a:ext cx="2670175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el 1">
            <a:extLst>
              <a:ext uri="{FF2B5EF4-FFF2-40B4-BE49-F238E27FC236}">
                <a16:creationId xmlns:a16="http://schemas.microsoft.com/office/drawing/2014/main" id="{6C92AB8E-2D1C-41C9-BEC9-F6DC37547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549275"/>
            <a:ext cx="7315200" cy="1143000"/>
          </a:xfrm>
        </p:spPr>
        <p:txBody>
          <a:bodyPr/>
          <a:lstStyle/>
          <a:p>
            <a:r>
              <a:rPr lang="de-AT" altLang="sl-SI"/>
              <a:t>D</a:t>
            </a:r>
            <a:r>
              <a:rPr lang="sl-SI" altLang="sl-SI"/>
              <a:t>RUGI</a:t>
            </a:r>
            <a:r>
              <a:rPr lang="de-DE" altLang="sl-SI"/>
              <a:t> </a:t>
            </a:r>
            <a:r>
              <a:rPr lang="sl-SI" altLang="sl-SI"/>
              <a:t>VATIKANSKI KONCIL</a:t>
            </a:r>
            <a:endParaRPr lang="de-AT" altLang="sl-SI"/>
          </a:p>
        </p:txBody>
      </p:sp>
      <p:sp>
        <p:nvSpPr>
          <p:cNvPr id="8196" name="Inhaltsplatzhalter 2">
            <a:extLst>
              <a:ext uri="{FF2B5EF4-FFF2-40B4-BE49-F238E27FC236}">
                <a16:creationId xmlns:a16="http://schemas.microsoft.com/office/drawing/2014/main" id="{E696FE09-2564-4DB8-B061-7B69A65DE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2060575"/>
            <a:ext cx="7239000" cy="4525963"/>
          </a:xfrm>
        </p:spPr>
        <p:txBody>
          <a:bodyPr/>
          <a:lstStyle/>
          <a:p>
            <a:r>
              <a:rPr lang="sl-SI" altLang="sl-SI"/>
              <a:t>O</a:t>
            </a:r>
            <a:r>
              <a:rPr lang="de-AT" altLang="sl-SI"/>
              <a:t>bred maše sme biti</a:t>
            </a:r>
            <a:r>
              <a:rPr lang="sl-SI" altLang="sl-SI"/>
              <a:t> </a:t>
            </a:r>
            <a:r>
              <a:rPr lang="de-AT" altLang="sl-SI"/>
              <a:t>v 			domačem (narodnem) 			jeziku</a:t>
            </a:r>
            <a:endParaRPr lang="sl-SI" altLang="sl-SI"/>
          </a:p>
          <a:p>
            <a:r>
              <a:rPr lang="de-AT" altLang="sl-SI"/>
              <a:t>Oltar</a:t>
            </a:r>
            <a:r>
              <a:rPr lang="sl-SI" altLang="sl-SI"/>
              <a:t> </a:t>
            </a:r>
            <a:r>
              <a:rPr lang="de-AT" altLang="sl-SI"/>
              <a:t>v cerkvi je postavljen 		tako, da duhovni</a:t>
            </a:r>
            <a:r>
              <a:rPr lang="sl-SI" altLang="sl-SI"/>
              <a:t>k </a:t>
            </a:r>
            <a:r>
              <a:rPr lang="de-AT" altLang="sl-SI"/>
              <a:t>gleda 		proti ljudem</a:t>
            </a:r>
          </a:p>
          <a:p>
            <a:endParaRPr lang="de-AT" altLang="sl-SI"/>
          </a:p>
        </p:txBody>
      </p:sp>
      <p:pic>
        <p:nvPicPr>
          <p:cNvPr id="8197" name="Picture 2">
            <a:extLst>
              <a:ext uri="{FF2B5EF4-FFF2-40B4-BE49-F238E27FC236}">
                <a16:creationId xmlns:a16="http://schemas.microsoft.com/office/drawing/2014/main" id="{6A39962D-ED9C-4AF4-8278-48E9173E7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4292600"/>
            <a:ext cx="268446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F8D143-7632-4FC8-A0DF-E96C1F29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DELI MAŠE</a:t>
            </a:r>
            <a:endParaRPr lang="de-AT" altLang="sl-SI"/>
          </a:p>
        </p:txBody>
      </p:sp>
      <p:sp>
        <p:nvSpPr>
          <p:cNvPr id="9219" name="Inhaltsplatzhalter 2">
            <a:extLst>
              <a:ext uri="{FF2B5EF4-FFF2-40B4-BE49-F238E27FC236}">
                <a16:creationId xmlns:a16="http://schemas.microsoft.com/office/drawing/2014/main" id="{370FF7AC-2CA7-42C5-B8D1-68CCC223A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altLang="sl-SI" sz="3700"/>
              <a:t>Začetni obred</a:t>
            </a:r>
          </a:p>
          <a:p>
            <a:pPr lvl="1"/>
            <a:r>
              <a:rPr lang="de-AT" altLang="sl-SI" sz="3100"/>
              <a:t>Vstopni spev</a:t>
            </a:r>
          </a:p>
          <a:p>
            <a:pPr lvl="1"/>
            <a:r>
              <a:rPr lang="de-AT" altLang="sl-SI" sz="3100"/>
              <a:t>Gospod, usmili se</a:t>
            </a:r>
            <a:endParaRPr lang="sl-SI" altLang="sl-SI" sz="3100"/>
          </a:p>
          <a:p>
            <a:pPr lvl="1"/>
            <a:r>
              <a:rPr lang="de-AT" altLang="sl-SI" sz="3100"/>
              <a:t>Slava (Gloria)</a:t>
            </a:r>
            <a:endParaRPr lang="sl-SI" altLang="sl-SI" sz="3100"/>
          </a:p>
          <a:p>
            <a:pPr lvl="1"/>
            <a:r>
              <a:rPr lang="de-AT" altLang="sl-SI" sz="3100"/>
              <a:t>Glavna prošnja</a:t>
            </a:r>
            <a:r>
              <a:rPr lang="sl-SI" altLang="sl-SI" sz="3100"/>
              <a:t> </a:t>
            </a:r>
            <a:endParaRPr lang="de-AT" altLang="sl-SI" sz="3100"/>
          </a:p>
          <a:p>
            <a:endParaRPr lang="de-AT" altLang="sl-SI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7B2F40C7-2F87-48F9-9E10-339E77168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-23813"/>
            <a:ext cx="3635375" cy="196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>
            <a:extLst>
              <a:ext uri="{FF2B5EF4-FFF2-40B4-BE49-F238E27FC236}">
                <a16:creationId xmlns:a16="http://schemas.microsoft.com/office/drawing/2014/main" id="{D38DC1BC-681D-4A63-8A8D-7E5B0268F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38338"/>
            <a:ext cx="3635375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3D298742-26B2-4DEB-8ADA-4AE1D8C2D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DELI MAŠE</a:t>
            </a:r>
            <a:endParaRPr lang="de-AT" altLang="sl-SI"/>
          </a:p>
        </p:txBody>
      </p:sp>
      <p:sp>
        <p:nvSpPr>
          <p:cNvPr id="10243" name="Inhaltsplatzhalter 2">
            <a:extLst>
              <a:ext uri="{FF2B5EF4-FFF2-40B4-BE49-F238E27FC236}">
                <a16:creationId xmlns:a16="http://schemas.microsoft.com/office/drawing/2014/main" id="{806EAA99-208D-4143-BE1D-BD377BE2B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altLang="sl-SI" sz="3700"/>
              <a:t>Besedno bogoslužje</a:t>
            </a:r>
          </a:p>
          <a:p>
            <a:pPr lvl="1"/>
            <a:r>
              <a:rPr lang="de-AT" altLang="sl-SI" sz="3100"/>
              <a:t>Branje Božje besede</a:t>
            </a:r>
          </a:p>
          <a:p>
            <a:pPr lvl="1"/>
            <a:r>
              <a:rPr lang="de-AT" altLang="sl-SI" sz="3100"/>
              <a:t>Homilija ali pridiga</a:t>
            </a:r>
          </a:p>
          <a:p>
            <a:pPr lvl="1"/>
            <a:r>
              <a:rPr lang="de-AT" altLang="sl-SI" sz="3100"/>
              <a:t>Véra (Credo)</a:t>
            </a:r>
          </a:p>
          <a:p>
            <a:pPr lvl="1"/>
            <a:r>
              <a:rPr lang="de-AT" altLang="sl-SI" sz="3100"/>
              <a:t>Prošnje za vse potrebe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2DA399C7-FEBE-46AF-80BE-C6EFB64B5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70175"/>
            <a:ext cx="313213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4E997615-9BBA-4808-9DA5-FF83C8CB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3132137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471795D2-D632-4246-88F9-6A7B72DD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DELI MAŠE</a:t>
            </a:r>
            <a:endParaRPr lang="de-AT" altLang="sl-SI"/>
          </a:p>
        </p:txBody>
      </p:sp>
      <p:sp>
        <p:nvSpPr>
          <p:cNvPr id="11267" name="Inhaltsplatzhalter 2">
            <a:extLst>
              <a:ext uri="{FF2B5EF4-FFF2-40B4-BE49-F238E27FC236}">
                <a16:creationId xmlns:a16="http://schemas.microsoft.com/office/drawing/2014/main" id="{29F1A7AB-15FE-4D70-B2C0-3E5F3B12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altLang="sl-SI" sz="3700"/>
              <a:t>Evharistično bogosulžje</a:t>
            </a:r>
          </a:p>
          <a:p>
            <a:pPr lvl="1"/>
            <a:r>
              <a:rPr lang="de-AT" altLang="sl-SI" sz="3100"/>
              <a:t>Prinašanje darov</a:t>
            </a:r>
          </a:p>
          <a:p>
            <a:pPr lvl="1"/>
            <a:r>
              <a:rPr lang="de-AT" altLang="sl-SI" sz="3100"/>
              <a:t>Prošnja nad darovi</a:t>
            </a:r>
          </a:p>
          <a:p>
            <a:pPr lvl="1"/>
            <a:r>
              <a:rPr lang="de-AT" altLang="sl-SI" sz="3100"/>
              <a:t>Evharistična molitev</a:t>
            </a:r>
          </a:p>
          <a:p>
            <a:pPr lvl="1"/>
            <a:r>
              <a:rPr lang="de-AT" altLang="sl-SI" sz="3100"/>
              <a:t>Svét si ti, Gospod</a:t>
            </a:r>
          </a:p>
          <a:p>
            <a:pPr lvl="1"/>
            <a:r>
              <a:rPr lang="de-AT" altLang="sl-SI" sz="3100"/>
              <a:t>Blagoslovljen</a:t>
            </a:r>
          </a:p>
          <a:p>
            <a:pPr lvl="1"/>
            <a:r>
              <a:rPr lang="de-AT" altLang="sl-SI" sz="3100"/>
              <a:t>Spremenjenje</a:t>
            </a:r>
          </a:p>
          <a:p>
            <a:endParaRPr lang="de-AT" altLang="sl-SI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8E22C683-DFD7-4D10-99A1-9AF9A2553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0"/>
            <a:ext cx="275113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B3F93CBA-FD7B-44CF-9F11-35EEE08F3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2205038"/>
            <a:ext cx="2751137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esignvorlage 'Herbarium'">
  <a:themeElements>
    <a:clrScheme name="Default Design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Designvorlage 'Herbarium'</Template>
  <TotalTime>0</TotalTime>
  <Words>162</Words>
  <Application>Microsoft Office PowerPoint</Application>
  <PresentationFormat>On-screen Show (4:3)</PresentationFormat>
  <Paragraphs>61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Designvorlage 'Herbarium'</vt:lpstr>
      <vt:lpstr>SVETA MAŠA</vt:lpstr>
      <vt:lpstr>SPLOŠNO</vt:lpstr>
      <vt:lpstr>ZGODOVINA</vt:lpstr>
      <vt:lpstr>ZAKRAMENT EVHARISTIJE</vt:lpstr>
      <vt:lpstr>NAJBOLJ ZNANE MOLITVE</vt:lpstr>
      <vt:lpstr>DRUGI VATIKANSKI KONCIL</vt:lpstr>
      <vt:lpstr>DELI MAŠE</vt:lpstr>
      <vt:lpstr>DELI MAŠE</vt:lpstr>
      <vt:lpstr>DELI MAŠE</vt:lpstr>
      <vt:lpstr>DELI MAŠE</vt:lpstr>
      <vt:lpstr>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2019-06-03T09:10:41Z</dcterms:created>
  <dcterms:modified xsi:type="dcterms:W3CDTF">2019-06-03T09:10:41Z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