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7" autoAdjust="0"/>
    <p:restoredTop sz="94660"/>
  </p:normalViewPr>
  <p:slideViewPr>
    <p:cSldViewPr>
      <p:cViewPr varScale="1">
        <p:scale>
          <a:sx n="108" d="100"/>
          <a:sy n="108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290C-826F-42B9-BECB-6E14043290BE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99791-806A-4AD4-A7FD-70FF338689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73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99791-806A-4AD4-A7FD-70FF338689D6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87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7446-313D-4982-8ED4-B725A6DDBAA2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A712-7220-41E2-B06C-D04A490AB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312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7446-313D-4982-8ED4-B725A6DDBAA2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A712-7220-41E2-B06C-D04A490AB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36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7446-313D-4982-8ED4-B725A6DDBAA2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A712-7220-41E2-B06C-D04A490AB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650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7446-313D-4982-8ED4-B725A6DDBAA2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A712-7220-41E2-B06C-D04A490AB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042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7446-313D-4982-8ED4-B725A6DDBAA2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A712-7220-41E2-B06C-D04A490AB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776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7446-313D-4982-8ED4-B725A6DDBAA2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A712-7220-41E2-B06C-D04A490AB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508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7446-313D-4982-8ED4-B725A6DDBAA2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A712-7220-41E2-B06C-D04A490AB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126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7446-313D-4982-8ED4-B725A6DDBAA2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A712-7220-41E2-B06C-D04A490AB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5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7446-313D-4982-8ED4-B725A6DDBAA2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A712-7220-41E2-B06C-D04A490AB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4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7446-313D-4982-8ED4-B725A6DDBAA2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A712-7220-41E2-B06C-D04A490AB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525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7446-313D-4982-8ED4-B725A6DDBAA2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A712-7220-41E2-B06C-D04A490AB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809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37446-313D-4982-8ED4-B725A6DDBAA2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0A712-7220-41E2-B06C-D04A490AB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775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teroriz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TERORIZEM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>
                <a:solidFill>
                  <a:srgbClr val="FF0000"/>
                </a:solidFill>
              </a:rPr>
              <a:t> 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Teroristične skupine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Islamska država </a:t>
            </a:r>
            <a:r>
              <a:rPr lang="sl-SI" dirty="0"/>
              <a:t>(staro ime: ISIS) Letni proračun: 2 milijardi dolarjev Cilj</a:t>
            </a:r>
          </a:p>
          <a:p>
            <a:r>
              <a:rPr lang="sl-SI" dirty="0"/>
              <a:t>Irak, Sirija, Libanon in Palestina</a:t>
            </a:r>
          </a:p>
          <a:p>
            <a:r>
              <a:rPr lang="sl-SI" dirty="0"/>
              <a:t>prodaja nafte, ugrabitve in odkupnine, pobiranje varščine in davkov, ropanje bank</a:t>
            </a:r>
          </a:p>
          <a:p>
            <a:r>
              <a:rPr lang="sl-SI" dirty="0"/>
              <a:t>60 odstotkov naftnih rezerv v Siriji in sedem glavnih naftnih polj v Iraku</a:t>
            </a:r>
          </a:p>
          <a:p>
            <a:r>
              <a:rPr lang="sl-SI" dirty="0"/>
              <a:t>tri milijone dolarjev.</a:t>
            </a:r>
          </a:p>
        </p:txBody>
      </p:sp>
    </p:spTree>
    <p:extLst>
      <p:ext uri="{BB962C8B-B14F-4D97-AF65-F5344CB8AC3E}">
        <p14:creationId xmlns:p14="http://schemas.microsoft.com/office/powerpoint/2010/main" val="59045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Al </a:t>
            </a:r>
            <a:r>
              <a:rPr lang="sl-SI" dirty="0" err="1">
                <a:solidFill>
                  <a:srgbClr val="FF0000"/>
                </a:solidFill>
              </a:rPr>
              <a:t>Kaida</a:t>
            </a:r>
            <a:r>
              <a:rPr lang="sl-SI" dirty="0"/>
              <a:t> Letni proračun: 150 milijonov dolarjev </a:t>
            </a:r>
          </a:p>
          <a:p>
            <a:r>
              <a:rPr lang="sl-SI" dirty="0"/>
              <a:t>Cilj: džihad proti krščanstvu in Judom </a:t>
            </a:r>
          </a:p>
          <a:p>
            <a:r>
              <a:rPr lang="sl-SI" dirty="0"/>
              <a:t>Glavni viri financiranja: donacije, ugrabitve in odkupnine, trgovina z drogami</a:t>
            </a:r>
          </a:p>
          <a:p>
            <a:r>
              <a:rPr lang="sl-SI" dirty="0"/>
              <a:t>močno oslabljena. Najbogatejša skupino Magreb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896544" cy="304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74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51845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71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terorizem?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terorizem - vsako organizirano nasilno dejanje</a:t>
            </a:r>
          </a:p>
          <a:p>
            <a:r>
              <a:rPr lang="sl-SI" sz="2400" dirty="0"/>
              <a:t>usmerjeno proti civilistom/civilnim ustanovam </a:t>
            </a:r>
          </a:p>
          <a:p>
            <a:r>
              <a:rPr lang="sl-SI" sz="2400" dirty="0"/>
              <a:t>nedržavne skupine, posamezniki ali države</a:t>
            </a:r>
          </a:p>
          <a:p>
            <a:r>
              <a:rPr lang="sl-SI" sz="2400" dirty="0"/>
              <a:t>javno delovanje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4824536" cy="270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21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Zgodovina terorizma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»terorizem« - obdobje Francoske revolucije</a:t>
            </a:r>
          </a:p>
          <a:p>
            <a:r>
              <a:rPr lang="sl-SI" sz="2400" dirty="0"/>
              <a:t>Uporaba – vodje za odstranjevanje izdajalcev</a:t>
            </a:r>
          </a:p>
          <a:p>
            <a:r>
              <a:rPr lang="sl-SI" sz="2400" dirty="0"/>
              <a:t> državnega nasilja in usmrčevanja z znamenitimi giljotinami.</a:t>
            </a:r>
          </a:p>
          <a:p>
            <a:r>
              <a:rPr lang="sl-SI" sz="2800" dirty="0"/>
              <a:t>V času </a:t>
            </a:r>
            <a:r>
              <a:rPr lang="sl-SI" sz="2800" dirty="0" err="1"/>
              <a:t>revlucije</a:t>
            </a:r>
            <a:r>
              <a:rPr lang="sl-SI" sz="2800" dirty="0"/>
              <a:t> - škodovanje državi, obglavljanje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70" y="4149080"/>
            <a:ext cx="3960440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01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- </a:t>
            </a:r>
            <a:r>
              <a:rPr lang="sl-SI" sz="2400" dirty="0"/>
              <a:t>Hitler: »Terorizem je najmočnejše politično orodje, saj je ljudi najlažje voditi takrat, ko jih je strah nenadne smrti.«</a:t>
            </a:r>
          </a:p>
          <a:p>
            <a:pPr marL="0" indent="0">
              <a:buNone/>
            </a:pPr>
            <a:r>
              <a:rPr lang="sl-SI" sz="2400" dirty="0"/>
              <a:t>- Stalin: » Izvedba terorističnih napadov je najlažji način za povečanje nadzora nad ljudmi. Ljudje bodo šli na ulice in sami </a:t>
            </a:r>
            <a:r>
              <a:rPr lang="sl-SI" sz="2400" dirty="0" err="1"/>
              <a:t>glaso</a:t>
            </a:r>
            <a:r>
              <a:rPr lang="sl-SI" sz="2400" dirty="0"/>
              <a:t> zahtevali uvedbo zakonov, ki omejujejo njihovo svobod, če se bodo počutili ogrožene.«</a:t>
            </a:r>
          </a:p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96167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09" y="4096167"/>
            <a:ext cx="31813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8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/>
              <a:t>Nacionalistični terorizem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Ekstremne skupine – </a:t>
            </a:r>
            <a:r>
              <a:rPr lang="sl-SI" dirty="0" err="1"/>
              <a:t>samostjna</a:t>
            </a:r>
            <a:r>
              <a:rPr lang="sl-SI" dirty="0"/>
              <a:t> država</a:t>
            </a:r>
          </a:p>
          <a:p>
            <a:r>
              <a:rPr lang="sl-SI" dirty="0"/>
              <a:t>Kako? Z mediji, izpostavljanjem, bojevanjem</a:t>
            </a:r>
          </a:p>
        </p:txBody>
      </p:sp>
      <p:pic>
        <p:nvPicPr>
          <p:cNvPr id="5122" name="Picture 2" descr="Rezultat iskanja slik za nacionalistični teroriz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3356992"/>
            <a:ext cx="3240360" cy="24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3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Verski terorizem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Verske narave- hočejo širiti(njihovo)  vero, uničiti vse, kar ni povezano z njihovo vero</a:t>
            </a:r>
          </a:p>
          <a:p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2099"/>
            <a:ext cx="4070479" cy="221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72100"/>
            <a:ext cx="3265165" cy="21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35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Levičarski terorizem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proti (obstoječemu) kapitalističnemu sistemu</a:t>
            </a:r>
          </a:p>
          <a:p>
            <a:r>
              <a:rPr lang="sl-SI" dirty="0"/>
              <a:t>Želijo vzpostaviti bol (levi) sistem 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komunizem,socializem</a:t>
            </a:r>
          </a:p>
        </p:txBody>
      </p:sp>
      <p:sp>
        <p:nvSpPr>
          <p:cNvPr id="4" name="Puščica dol 3"/>
          <p:cNvSpPr/>
          <p:nvPr/>
        </p:nvSpPr>
        <p:spPr>
          <a:xfrm>
            <a:off x="2411760" y="2852936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005064"/>
            <a:ext cx="3888432" cy="25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6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Anarhistični </a:t>
            </a:r>
            <a:r>
              <a:rPr lang="sl-SI" dirty="0" err="1"/>
              <a:t>teririzem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sl-SI" sz="2400" dirty="0"/>
              <a:t>oblastniške tarče: vrhnje politične osebnosti, državne ustanove, državne sisteme</a:t>
            </a:r>
          </a:p>
          <a:p>
            <a:r>
              <a:rPr lang="sl-SI" sz="2400" dirty="0"/>
              <a:t>Williama </a:t>
            </a:r>
            <a:r>
              <a:rPr lang="sl-SI" sz="2400" dirty="0" err="1"/>
              <a:t>McKinleya</a:t>
            </a:r>
            <a:r>
              <a:rPr lang="sl-SI" sz="2400" dirty="0"/>
              <a:t> leta 1901.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051720" y="3501008"/>
            <a:ext cx="478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Državni terorizem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79512" y="445677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-oblika organiziranja terorističnih skupin s podporo radikalnih držav</a:t>
            </a:r>
          </a:p>
          <a:p>
            <a:r>
              <a:rPr lang="sl-SI" sz="2400" dirty="0"/>
              <a:t>mehanizem za zunanjo politiko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131379"/>
            <a:ext cx="2697183" cy="15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04" y="4889503"/>
            <a:ext cx="3677394" cy="196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83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Oblike terorizma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909814" cy="279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72" y="4604823"/>
            <a:ext cx="2786175" cy="18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8098"/>
            <a:ext cx="5184576" cy="219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0087"/>
            <a:ext cx="3744416" cy="271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99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On-screen Show (4:3)</PresentationFormat>
  <Paragraphs>42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Officeova tema</vt:lpstr>
      <vt:lpstr>TERORIZEM</vt:lpstr>
      <vt:lpstr>Kaj je terorizem?</vt:lpstr>
      <vt:lpstr>Zgodovina terorizma</vt:lpstr>
      <vt:lpstr>PowerPoint Presentation</vt:lpstr>
      <vt:lpstr>Nacionalistični terorizem</vt:lpstr>
      <vt:lpstr>Verski terorizem</vt:lpstr>
      <vt:lpstr>Levičarski terorizem</vt:lpstr>
      <vt:lpstr>Anarhistični teririzem</vt:lpstr>
      <vt:lpstr>Oblike terorizma</vt:lpstr>
      <vt:lpstr>Teroristične skupine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2019-07-04T11:10:11Z</dcterms:created>
  <dcterms:modified xsi:type="dcterms:W3CDTF">2019-07-04T11:10:11Z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