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sl-SI"/>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0" d="100"/>
          <a:sy n="40" d="100"/>
        </p:scale>
        <p:origin x="-135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sl-SI"/>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l-SI"/>
          </a:p>
        </p:txBody>
      </p:sp>
      <p:sp>
        <p:nvSpPr>
          <p:cNvPr id="4" name="Date Placeholder 3">
            <a:extLst>
              <a:ext uri="{FF2B5EF4-FFF2-40B4-BE49-F238E27FC236}">
                <a16:creationId xmlns:a16="http://schemas.microsoft.com/office/drawing/2014/main" id="{13E9FF50-60F0-4BFD-B49B-74624F67A621}"/>
              </a:ext>
            </a:extLst>
          </p:cNvPr>
          <p:cNvSpPr>
            <a:spLocks noGrp="1"/>
          </p:cNvSpPr>
          <p:nvPr>
            <p:ph type="dt" sz="half" idx="10"/>
          </p:nvPr>
        </p:nvSpPr>
        <p:spPr/>
        <p:txBody>
          <a:bodyPr/>
          <a:lstStyle>
            <a:lvl1pPr>
              <a:defRPr/>
            </a:lvl1pPr>
          </a:lstStyle>
          <a:p>
            <a:pPr>
              <a:defRPr/>
            </a:pPr>
            <a:fld id="{130F346E-634E-4D99-93E2-B2656E07367F}" type="datetimeFigureOut">
              <a:rPr lang="sl-SI"/>
              <a:pPr>
                <a:defRPr/>
              </a:pPr>
              <a:t>3. 06. 2019</a:t>
            </a:fld>
            <a:endParaRPr lang="sl-SI"/>
          </a:p>
        </p:txBody>
      </p:sp>
      <p:sp>
        <p:nvSpPr>
          <p:cNvPr id="5" name="Footer Placeholder 4">
            <a:extLst>
              <a:ext uri="{FF2B5EF4-FFF2-40B4-BE49-F238E27FC236}">
                <a16:creationId xmlns:a16="http://schemas.microsoft.com/office/drawing/2014/main" id="{F50796B5-3DE5-4F46-9477-13CADF04EB32}"/>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5">
            <a:extLst>
              <a:ext uri="{FF2B5EF4-FFF2-40B4-BE49-F238E27FC236}">
                <a16:creationId xmlns:a16="http://schemas.microsoft.com/office/drawing/2014/main" id="{159661A0-3CB6-4CFC-A4EE-D79809FBB154}"/>
              </a:ext>
            </a:extLst>
          </p:cNvPr>
          <p:cNvSpPr>
            <a:spLocks noGrp="1"/>
          </p:cNvSpPr>
          <p:nvPr>
            <p:ph type="sldNum" sz="quarter" idx="12"/>
          </p:nvPr>
        </p:nvSpPr>
        <p:spPr/>
        <p:txBody>
          <a:bodyPr/>
          <a:lstStyle>
            <a:lvl1pPr>
              <a:defRPr/>
            </a:lvl1pPr>
          </a:lstStyle>
          <a:p>
            <a:fld id="{0CD9EF1A-01BA-4D04-A06B-A96D0150C712}" type="slidenum">
              <a:rPr lang="sl-SI" altLang="sl-SI"/>
              <a:pPr/>
              <a:t>‹#›</a:t>
            </a:fld>
            <a:endParaRPr lang="sl-SI" altLang="sl-SI"/>
          </a:p>
        </p:txBody>
      </p:sp>
    </p:spTree>
    <p:extLst>
      <p:ext uri="{BB962C8B-B14F-4D97-AF65-F5344CB8AC3E}">
        <p14:creationId xmlns:p14="http://schemas.microsoft.com/office/powerpoint/2010/main" val="1739138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313CB944-AD2C-4579-B8D5-12CCA09DA877}"/>
              </a:ext>
            </a:extLst>
          </p:cNvPr>
          <p:cNvSpPr>
            <a:spLocks noGrp="1"/>
          </p:cNvSpPr>
          <p:nvPr>
            <p:ph type="dt" sz="half" idx="10"/>
          </p:nvPr>
        </p:nvSpPr>
        <p:spPr/>
        <p:txBody>
          <a:bodyPr/>
          <a:lstStyle>
            <a:lvl1pPr>
              <a:defRPr/>
            </a:lvl1pPr>
          </a:lstStyle>
          <a:p>
            <a:pPr>
              <a:defRPr/>
            </a:pPr>
            <a:fld id="{81AB8191-DA5E-48D6-8DB2-A6ECB19D12D2}" type="datetimeFigureOut">
              <a:rPr lang="sl-SI"/>
              <a:pPr>
                <a:defRPr/>
              </a:pPr>
              <a:t>3. 06. 2019</a:t>
            </a:fld>
            <a:endParaRPr lang="sl-SI"/>
          </a:p>
        </p:txBody>
      </p:sp>
      <p:sp>
        <p:nvSpPr>
          <p:cNvPr id="5" name="Footer Placeholder 4">
            <a:extLst>
              <a:ext uri="{FF2B5EF4-FFF2-40B4-BE49-F238E27FC236}">
                <a16:creationId xmlns:a16="http://schemas.microsoft.com/office/drawing/2014/main" id="{00F2A044-5A8C-4EE7-9E9E-CDC9D38EA8CD}"/>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5">
            <a:extLst>
              <a:ext uri="{FF2B5EF4-FFF2-40B4-BE49-F238E27FC236}">
                <a16:creationId xmlns:a16="http://schemas.microsoft.com/office/drawing/2014/main" id="{C6226D90-6909-4209-BCE2-E0CD585425E1}"/>
              </a:ext>
            </a:extLst>
          </p:cNvPr>
          <p:cNvSpPr>
            <a:spLocks noGrp="1"/>
          </p:cNvSpPr>
          <p:nvPr>
            <p:ph type="sldNum" sz="quarter" idx="12"/>
          </p:nvPr>
        </p:nvSpPr>
        <p:spPr/>
        <p:txBody>
          <a:bodyPr/>
          <a:lstStyle>
            <a:lvl1pPr>
              <a:defRPr/>
            </a:lvl1pPr>
          </a:lstStyle>
          <a:p>
            <a:fld id="{B7012B9C-D108-4001-B8BE-AEEB0C4ED9BF}" type="slidenum">
              <a:rPr lang="sl-SI" altLang="sl-SI"/>
              <a:pPr/>
              <a:t>‹#›</a:t>
            </a:fld>
            <a:endParaRPr lang="sl-SI" altLang="sl-SI"/>
          </a:p>
        </p:txBody>
      </p:sp>
    </p:spTree>
    <p:extLst>
      <p:ext uri="{BB962C8B-B14F-4D97-AF65-F5344CB8AC3E}">
        <p14:creationId xmlns:p14="http://schemas.microsoft.com/office/powerpoint/2010/main" val="1520793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sl-SI"/>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A108B293-BA5C-4587-B088-BC7373DC2913}"/>
              </a:ext>
            </a:extLst>
          </p:cNvPr>
          <p:cNvSpPr>
            <a:spLocks noGrp="1"/>
          </p:cNvSpPr>
          <p:nvPr>
            <p:ph type="dt" sz="half" idx="10"/>
          </p:nvPr>
        </p:nvSpPr>
        <p:spPr/>
        <p:txBody>
          <a:bodyPr/>
          <a:lstStyle>
            <a:lvl1pPr>
              <a:defRPr/>
            </a:lvl1pPr>
          </a:lstStyle>
          <a:p>
            <a:pPr>
              <a:defRPr/>
            </a:pPr>
            <a:fld id="{83C39C8B-3740-44FE-9C99-7B5A7474002B}" type="datetimeFigureOut">
              <a:rPr lang="sl-SI"/>
              <a:pPr>
                <a:defRPr/>
              </a:pPr>
              <a:t>3. 06. 2019</a:t>
            </a:fld>
            <a:endParaRPr lang="sl-SI"/>
          </a:p>
        </p:txBody>
      </p:sp>
      <p:sp>
        <p:nvSpPr>
          <p:cNvPr id="5" name="Footer Placeholder 4">
            <a:extLst>
              <a:ext uri="{FF2B5EF4-FFF2-40B4-BE49-F238E27FC236}">
                <a16:creationId xmlns:a16="http://schemas.microsoft.com/office/drawing/2014/main" id="{D164F4BC-06F9-494D-BC5F-0CA9281DB3B5}"/>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5">
            <a:extLst>
              <a:ext uri="{FF2B5EF4-FFF2-40B4-BE49-F238E27FC236}">
                <a16:creationId xmlns:a16="http://schemas.microsoft.com/office/drawing/2014/main" id="{BCDB28E4-43DE-4AFC-9C78-FB6555FF03D7}"/>
              </a:ext>
            </a:extLst>
          </p:cNvPr>
          <p:cNvSpPr>
            <a:spLocks noGrp="1"/>
          </p:cNvSpPr>
          <p:nvPr>
            <p:ph type="sldNum" sz="quarter" idx="12"/>
          </p:nvPr>
        </p:nvSpPr>
        <p:spPr/>
        <p:txBody>
          <a:bodyPr/>
          <a:lstStyle>
            <a:lvl1pPr>
              <a:defRPr/>
            </a:lvl1pPr>
          </a:lstStyle>
          <a:p>
            <a:fld id="{E3CCF82C-8F42-40E4-9FD2-3516A36FADB0}" type="slidenum">
              <a:rPr lang="sl-SI" altLang="sl-SI"/>
              <a:pPr/>
              <a:t>‹#›</a:t>
            </a:fld>
            <a:endParaRPr lang="sl-SI" altLang="sl-SI"/>
          </a:p>
        </p:txBody>
      </p:sp>
    </p:spTree>
    <p:extLst>
      <p:ext uri="{BB962C8B-B14F-4D97-AF65-F5344CB8AC3E}">
        <p14:creationId xmlns:p14="http://schemas.microsoft.com/office/powerpoint/2010/main" val="3205478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a:extLst>
              <a:ext uri="{FF2B5EF4-FFF2-40B4-BE49-F238E27FC236}">
                <a16:creationId xmlns:a16="http://schemas.microsoft.com/office/drawing/2014/main" id="{061E54BD-EF48-4011-83A6-72B4303E4F80}"/>
              </a:ext>
            </a:extLst>
          </p:cNvPr>
          <p:cNvSpPr>
            <a:spLocks noGrp="1"/>
          </p:cNvSpPr>
          <p:nvPr>
            <p:ph type="dt" sz="half" idx="10"/>
          </p:nvPr>
        </p:nvSpPr>
        <p:spPr/>
        <p:txBody>
          <a:bodyPr/>
          <a:lstStyle>
            <a:lvl1pPr>
              <a:defRPr/>
            </a:lvl1pPr>
          </a:lstStyle>
          <a:p>
            <a:pPr>
              <a:defRPr/>
            </a:pPr>
            <a:fld id="{965ECA60-02B1-47D8-A6D1-EFAF4D5F7239}" type="datetimeFigureOut">
              <a:rPr lang="sl-SI"/>
              <a:pPr>
                <a:defRPr/>
              </a:pPr>
              <a:t>3. 06. 2019</a:t>
            </a:fld>
            <a:endParaRPr lang="sl-SI"/>
          </a:p>
        </p:txBody>
      </p:sp>
      <p:sp>
        <p:nvSpPr>
          <p:cNvPr id="5" name="Footer Placeholder 4">
            <a:extLst>
              <a:ext uri="{FF2B5EF4-FFF2-40B4-BE49-F238E27FC236}">
                <a16:creationId xmlns:a16="http://schemas.microsoft.com/office/drawing/2014/main" id="{CB5C14EF-9158-4370-9819-65CDA8BDAB01}"/>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5">
            <a:extLst>
              <a:ext uri="{FF2B5EF4-FFF2-40B4-BE49-F238E27FC236}">
                <a16:creationId xmlns:a16="http://schemas.microsoft.com/office/drawing/2014/main" id="{0335332C-935C-4B76-BE1B-43E9993D8338}"/>
              </a:ext>
            </a:extLst>
          </p:cNvPr>
          <p:cNvSpPr>
            <a:spLocks noGrp="1"/>
          </p:cNvSpPr>
          <p:nvPr>
            <p:ph type="sldNum" sz="quarter" idx="12"/>
          </p:nvPr>
        </p:nvSpPr>
        <p:spPr/>
        <p:txBody>
          <a:bodyPr/>
          <a:lstStyle>
            <a:lvl1pPr>
              <a:defRPr/>
            </a:lvl1pPr>
          </a:lstStyle>
          <a:p>
            <a:fld id="{E528BCB9-3723-4701-B530-CDD526F19FD3}" type="slidenum">
              <a:rPr lang="sl-SI" altLang="sl-SI"/>
              <a:pPr/>
              <a:t>‹#›</a:t>
            </a:fld>
            <a:endParaRPr lang="sl-SI" altLang="sl-SI"/>
          </a:p>
        </p:txBody>
      </p:sp>
    </p:spTree>
    <p:extLst>
      <p:ext uri="{BB962C8B-B14F-4D97-AF65-F5344CB8AC3E}">
        <p14:creationId xmlns:p14="http://schemas.microsoft.com/office/powerpoint/2010/main" val="502450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sl-SI"/>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0ADB26-BBEA-4B0B-A358-8BA97C956B93}"/>
              </a:ext>
            </a:extLst>
          </p:cNvPr>
          <p:cNvSpPr>
            <a:spLocks noGrp="1"/>
          </p:cNvSpPr>
          <p:nvPr>
            <p:ph type="dt" sz="half" idx="10"/>
          </p:nvPr>
        </p:nvSpPr>
        <p:spPr/>
        <p:txBody>
          <a:bodyPr/>
          <a:lstStyle>
            <a:lvl1pPr>
              <a:defRPr/>
            </a:lvl1pPr>
          </a:lstStyle>
          <a:p>
            <a:pPr>
              <a:defRPr/>
            </a:pPr>
            <a:fld id="{3991CD14-9C7D-45B0-BA80-33A2641A9BA4}" type="datetimeFigureOut">
              <a:rPr lang="sl-SI"/>
              <a:pPr>
                <a:defRPr/>
              </a:pPr>
              <a:t>3. 06. 2019</a:t>
            </a:fld>
            <a:endParaRPr lang="sl-SI"/>
          </a:p>
        </p:txBody>
      </p:sp>
      <p:sp>
        <p:nvSpPr>
          <p:cNvPr id="5" name="Footer Placeholder 4">
            <a:extLst>
              <a:ext uri="{FF2B5EF4-FFF2-40B4-BE49-F238E27FC236}">
                <a16:creationId xmlns:a16="http://schemas.microsoft.com/office/drawing/2014/main" id="{EA6D4B11-A18E-455A-8A70-12A9D18E65A4}"/>
              </a:ext>
            </a:extLst>
          </p:cNvPr>
          <p:cNvSpPr>
            <a:spLocks noGrp="1"/>
          </p:cNvSpPr>
          <p:nvPr>
            <p:ph type="ftr" sz="quarter" idx="11"/>
          </p:nvPr>
        </p:nvSpPr>
        <p:spPr/>
        <p:txBody>
          <a:bodyPr/>
          <a:lstStyle>
            <a:lvl1pPr>
              <a:defRPr/>
            </a:lvl1pPr>
          </a:lstStyle>
          <a:p>
            <a:pPr>
              <a:defRPr/>
            </a:pPr>
            <a:endParaRPr lang="sl-SI"/>
          </a:p>
        </p:txBody>
      </p:sp>
      <p:sp>
        <p:nvSpPr>
          <p:cNvPr id="6" name="Slide Number Placeholder 5">
            <a:extLst>
              <a:ext uri="{FF2B5EF4-FFF2-40B4-BE49-F238E27FC236}">
                <a16:creationId xmlns:a16="http://schemas.microsoft.com/office/drawing/2014/main" id="{C043A22C-3A88-4D74-8ED8-5F18AF13D1FD}"/>
              </a:ext>
            </a:extLst>
          </p:cNvPr>
          <p:cNvSpPr>
            <a:spLocks noGrp="1"/>
          </p:cNvSpPr>
          <p:nvPr>
            <p:ph type="sldNum" sz="quarter" idx="12"/>
          </p:nvPr>
        </p:nvSpPr>
        <p:spPr/>
        <p:txBody>
          <a:bodyPr/>
          <a:lstStyle>
            <a:lvl1pPr>
              <a:defRPr/>
            </a:lvl1pPr>
          </a:lstStyle>
          <a:p>
            <a:fld id="{3F802546-82B4-44F2-9231-3FA39E5266B9}" type="slidenum">
              <a:rPr lang="sl-SI" altLang="sl-SI"/>
              <a:pPr/>
              <a:t>‹#›</a:t>
            </a:fld>
            <a:endParaRPr lang="sl-SI" altLang="sl-SI"/>
          </a:p>
        </p:txBody>
      </p:sp>
    </p:spTree>
    <p:extLst>
      <p:ext uri="{BB962C8B-B14F-4D97-AF65-F5344CB8AC3E}">
        <p14:creationId xmlns:p14="http://schemas.microsoft.com/office/powerpoint/2010/main" val="961703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3">
            <a:extLst>
              <a:ext uri="{FF2B5EF4-FFF2-40B4-BE49-F238E27FC236}">
                <a16:creationId xmlns:a16="http://schemas.microsoft.com/office/drawing/2014/main" id="{016EABAF-F921-4BBD-9662-708B6F4215F3}"/>
              </a:ext>
            </a:extLst>
          </p:cNvPr>
          <p:cNvSpPr>
            <a:spLocks noGrp="1"/>
          </p:cNvSpPr>
          <p:nvPr>
            <p:ph type="dt" sz="half" idx="10"/>
          </p:nvPr>
        </p:nvSpPr>
        <p:spPr/>
        <p:txBody>
          <a:bodyPr/>
          <a:lstStyle>
            <a:lvl1pPr>
              <a:defRPr/>
            </a:lvl1pPr>
          </a:lstStyle>
          <a:p>
            <a:pPr>
              <a:defRPr/>
            </a:pPr>
            <a:fld id="{CAD38FA8-1975-47DE-B5E1-B5AD3C081869}" type="datetimeFigureOut">
              <a:rPr lang="sl-SI"/>
              <a:pPr>
                <a:defRPr/>
              </a:pPr>
              <a:t>3. 06. 2019</a:t>
            </a:fld>
            <a:endParaRPr lang="sl-SI"/>
          </a:p>
        </p:txBody>
      </p:sp>
      <p:sp>
        <p:nvSpPr>
          <p:cNvPr id="6" name="Footer Placeholder 4">
            <a:extLst>
              <a:ext uri="{FF2B5EF4-FFF2-40B4-BE49-F238E27FC236}">
                <a16:creationId xmlns:a16="http://schemas.microsoft.com/office/drawing/2014/main" id="{CB891A18-2FFB-4FB2-87F2-409B06D96788}"/>
              </a:ext>
            </a:extLst>
          </p:cNvPr>
          <p:cNvSpPr>
            <a:spLocks noGrp="1"/>
          </p:cNvSpPr>
          <p:nvPr>
            <p:ph type="ftr" sz="quarter" idx="11"/>
          </p:nvPr>
        </p:nvSpPr>
        <p:spPr/>
        <p:txBody>
          <a:bodyPr/>
          <a:lstStyle>
            <a:lvl1pPr>
              <a:defRPr/>
            </a:lvl1pPr>
          </a:lstStyle>
          <a:p>
            <a:pPr>
              <a:defRPr/>
            </a:pPr>
            <a:endParaRPr lang="sl-SI"/>
          </a:p>
        </p:txBody>
      </p:sp>
      <p:sp>
        <p:nvSpPr>
          <p:cNvPr id="7" name="Slide Number Placeholder 5">
            <a:extLst>
              <a:ext uri="{FF2B5EF4-FFF2-40B4-BE49-F238E27FC236}">
                <a16:creationId xmlns:a16="http://schemas.microsoft.com/office/drawing/2014/main" id="{1E54CBA1-58E5-4A68-B895-AF402184D695}"/>
              </a:ext>
            </a:extLst>
          </p:cNvPr>
          <p:cNvSpPr>
            <a:spLocks noGrp="1"/>
          </p:cNvSpPr>
          <p:nvPr>
            <p:ph type="sldNum" sz="quarter" idx="12"/>
          </p:nvPr>
        </p:nvSpPr>
        <p:spPr/>
        <p:txBody>
          <a:bodyPr/>
          <a:lstStyle>
            <a:lvl1pPr>
              <a:defRPr/>
            </a:lvl1pPr>
          </a:lstStyle>
          <a:p>
            <a:fld id="{6E77A6C1-5D6B-4E09-BDD5-1530C233C957}" type="slidenum">
              <a:rPr lang="sl-SI" altLang="sl-SI"/>
              <a:pPr/>
              <a:t>‹#›</a:t>
            </a:fld>
            <a:endParaRPr lang="sl-SI" altLang="sl-SI"/>
          </a:p>
        </p:txBody>
      </p:sp>
    </p:spTree>
    <p:extLst>
      <p:ext uri="{BB962C8B-B14F-4D97-AF65-F5344CB8AC3E}">
        <p14:creationId xmlns:p14="http://schemas.microsoft.com/office/powerpoint/2010/main" val="10869104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l-SI"/>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3">
            <a:extLst>
              <a:ext uri="{FF2B5EF4-FFF2-40B4-BE49-F238E27FC236}">
                <a16:creationId xmlns:a16="http://schemas.microsoft.com/office/drawing/2014/main" id="{6F596521-AB20-44E9-B519-5723776A10E9}"/>
              </a:ext>
            </a:extLst>
          </p:cNvPr>
          <p:cNvSpPr>
            <a:spLocks noGrp="1"/>
          </p:cNvSpPr>
          <p:nvPr>
            <p:ph type="dt" sz="half" idx="10"/>
          </p:nvPr>
        </p:nvSpPr>
        <p:spPr/>
        <p:txBody>
          <a:bodyPr/>
          <a:lstStyle>
            <a:lvl1pPr>
              <a:defRPr/>
            </a:lvl1pPr>
          </a:lstStyle>
          <a:p>
            <a:pPr>
              <a:defRPr/>
            </a:pPr>
            <a:fld id="{D7699D70-C9BA-4D7C-B5DF-D7CE346CEE07}" type="datetimeFigureOut">
              <a:rPr lang="sl-SI"/>
              <a:pPr>
                <a:defRPr/>
              </a:pPr>
              <a:t>3. 06. 2019</a:t>
            </a:fld>
            <a:endParaRPr lang="sl-SI"/>
          </a:p>
        </p:txBody>
      </p:sp>
      <p:sp>
        <p:nvSpPr>
          <p:cNvPr id="8" name="Footer Placeholder 4">
            <a:extLst>
              <a:ext uri="{FF2B5EF4-FFF2-40B4-BE49-F238E27FC236}">
                <a16:creationId xmlns:a16="http://schemas.microsoft.com/office/drawing/2014/main" id="{36110F32-8370-4139-BCA1-CA85CECBDFC4}"/>
              </a:ext>
            </a:extLst>
          </p:cNvPr>
          <p:cNvSpPr>
            <a:spLocks noGrp="1"/>
          </p:cNvSpPr>
          <p:nvPr>
            <p:ph type="ftr" sz="quarter" idx="11"/>
          </p:nvPr>
        </p:nvSpPr>
        <p:spPr/>
        <p:txBody>
          <a:bodyPr/>
          <a:lstStyle>
            <a:lvl1pPr>
              <a:defRPr/>
            </a:lvl1pPr>
          </a:lstStyle>
          <a:p>
            <a:pPr>
              <a:defRPr/>
            </a:pPr>
            <a:endParaRPr lang="sl-SI"/>
          </a:p>
        </p:txBody>
      </p:sp>
      <p:sp>
        <p:nvSpPr>
          <p:cNvPr id="9" name="Slide Number Placeholder 5">
            <a:extLst>
              <a:ext uri="{FF2B5EF4-FFF2-40B4-BE49-F238E27FC236}">
                <a16:creationId xmlns:a16="http://schemas.microsoft.com/office/drawing/2014/main" id="{E6B2F637-E39D-4CC2-AC4B-DFA39AAAA80E}"/>
              </a:ext>
            </a:extLst>
          </p:cNvPr>
          <p:cNvSpPr>
            <a:spLocks noGrp="1"/>
          </p:cNvSpPr>
          <p:nvPr>
            <p:ph type="sldNum" sz="quarter" idx="12"/>
          </p:nvPr>
        </p:nvSpPr>
        <p:spPr/>
        <p:txBody>
          <a:bodyPr/>
          <a:lstStyle>
            <a:lvl1pPr>
              <a:defRPr/>
            </a:lvl1pPr>
          </a:lstStyle>
          <a:p>
            <a:fld id="{D082A498-0718-4634-BCCB-FAE7ADAC34A4}" type="slidenum">
              <a:rPr lang="sl-SI" altLang="sl-SI"/>
              <a:pPr/>
              <a:t>‹#›</a:t>
            </a:fld>
            <a:endParaRPr lang="sl-SI" altLang="sl-SI"/>
          </a:p>
        </p:txBody>
      </p:sp>
    </p:spTree>
    <p:extLst>
      <p:ext uri="{BB962C8B-B14F-4D97-AF65-F5344CB8AC3E}">
        <p14:creationId xmlns:p14="http://schemas.microsoft.com/office/powerpoint/2010/main" val="4115415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Date Placeholder 3">
            <a:extLst>
              <a:ext uri="{FF2B5EF4-FFF2-40B4-BE49-F238E27FC236}">
                <a16:creationId xmlns:a16="http://schemas.microsoft.com/office/drawing/2014/main" id="{12D3D2B3-BE4F-4062-A00F-91134972A33F}"/>
              </a:ext>
            </a:extLst>
          </p:cNvPr>
          <p:cNvSpPr>
            <a:spLocks noGrp="1"/>
          </p:cNvSpPr>
          <p:nvPr>
            <p:ph type="dt" sz="half" idx="10"/>
          </p:nvPr>
        </p:nvSpPr>
        <p:spPr/>
        <p:txBody>
          <a:bodyPr/>
          <a:lstStyle>
            <a:lvl1pPr>
              <a:defRPr/>
            </a:lvl1pPr>
          </a:lstStyle>
          <a:p>
            <a:pPr>
              <a:defRPr/>
            </a:pPr>
            <a:fld id="{00D851B0-9047-4808-A9EC-0A7157EB6E68}" type="datetimeFigureOut">
              <a:rPr lang="sl-SI"/>
              <a:pPr>
                <a:defRPr/>
              </a:pPr>
              <a:t>3. 06. 2019</a:t>
            </a:fld>
            <a:endParaRPr lang="sl-SI"/>
          </a:p>
        </p:txBody>
      </p:sp>
      <p:sp>
        <p:nvSpPr>
          <p:cNvPr id="4" name="Footer Placeholder 4">
            <a:extLst>
              <a:ext uri="{FF2B5EF4-FFF2-40B4-BE49-F238E27FC236}">
                <a16:creationId xmlns:a16="http://schemas.microsoft.com/office/drawing/2014/main" id="{CA54638C-FAD2-4F94-9D22-DE67303F9032}"/>
              </a:ext>
            </a:extLst>
          </p:cNvPr>
          <p:cNvSpPr>
            <a:spLocks noGrp="1"/>
          </p:cNvSpPr>
          <p:nvPr>
            <p:ph type="ftr" sz="quarter" idx="11"/>
          </p:nvPr>
        </p:nvSpPr>
        <p:spPr/>
        <p:txBody>
          <a:bodyPr/>
          <a:lstStyle>
            <a:lvl1pPr>
              <a:defRPr/>
            </a:lvl1pPr>
          </a:lstStyle>
          <a:p>
            <a:pPr>
              <a:defRPr/>
            </a:pPr>
            <a:endParaRPr lang="sl-SI"/>
          </a:p>
        </p:txBody>
      </p:sp>
      <p:sp>
        <p:nvSpPr>
          <p:cNvPr id="5" name="Slide Number Placeholder 5">
            <a:extLst>
              <a:ext uri="{FF2B5EF4-FFF2-40B4-BE49-F238E27FC236}">
                <a16:creationId xmlns:a16="http://schemas.microsoft.com/office/drawing/2014/main" id="{5963D28A-5E86-4CDE-8624-401D420B3C2A}"/>
              </a:ext>
            </a:extLst>
          </p:cNvPr>
          <p:cNvSpPr>
            <a:spLocks noGrp="1"/>
          </p:cNvSpPr>
          <p:nvPr>
            <p:ph type="sldNum" sz="quarter" idx="12"/>
          </p:nvPr>
        </p:nvSpPr>
        <p:spPr/>
        <p:txBody>
          <a:bodyPr/>
          <a:lstStyle>
            <a:lvl1pPr>
              <a:defRPr/>
            </a:lvl1pPr>
          </a:lstStyle>
          <a:p>
            <a:fld id="{943B5B1B-F9EE-4F9D-B94E-3EFEB38B815B}" type="slidenum">
              <a:rPr lang="sl-SI" altLang="sl-SI"/>
              <a:pPr/>
              <a:t>‹#›</a:t>
            </a:fld>
            <a:endParaRPr lang="sl-SI" altLang="sl-SI"/>
          </a:p>
        </p:txBody>
      </p:sp>
    </p:spTree>
    <p:extLst>
      <p:ext uri="{BB962C8B-B14F-4D97-AF65-F5344CB8AC3E}">
        <p14:creationId xmlns:p14="http://schemas.microsoft.com/office/powerpoint/2010/main" val="215101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3541CC92-6B08-4E67-A07C-AEAB87869411}"/>
              </a:ext>
            </a:extLst>
          </p:cNvPr>
          <p:cNvSpPr>
            <a:spLocks noGrp="1"/>
          </p:cNvSpPr>
          <p:nvPr>
            <p:ph type="dt" sz="half" idx="10"/>
          </p:nvPr>
        </p:nvSpPr>
        <p:spPr/>
        <p:txBody>
          <a:bodyPr/>
          <a:lstStyle>
            <a:lvl1pPr>
              <a:defRPr/>
            </a:lvl1pPr>
          </a:lstStyle>
          <a:p>
            <a:pPr>
              <a:defRPr/>
            </a:pPr>
            <a:fld id="{3F4A7106-8AE5-422D-AE78-E67F4AFE4771}" type="datetimeFigureOut">
              <a:rPr lang="sl-SI"/>
              <a:pPr>
                <a:defRPr/>
              </a:pPr>
              <a:t>3. 06. 2019</a:t>
            </a:fld>
            <a:endParaRPr lang="sl-SI"/>
          </a:p>
        </p:txBody>
      </p:sp>
      <p:sp>
        <p:nvSpPr>
          <p:cNvPr id="3" name="Footer Placeholder 4">
            <a:extLst>
              <a:ext uri="{FF2B5EF4-FFF2-40B4-BE49-F238E27FC236}">
                <a16:creationId xmlns:a16="http://schemas.microsoft.com/office/drawing/2014/main" id="{8D983841-FCF2-443D-95AF-11740732F512}"/>
              </a:ext>
            </a:extLst>
          </p:cNvPr>
          <p:cNvSpPr>
            <a:spLocks noGrp="1"/>
          </p:cNvSpPr>
          <p:nvPr>
            <p:ph type="ftr" sz="quarter" idx="11"/>
          </p:nvPr>
        </p:nvSpPr>
        <p:spPr/>
        <p:txBody>
          <a:bodyPr/>
          <a:lstStyle>
            <a:lvl1pPr>
              <a:defRPr/>
            </a:lvl1pPr>
          </a:lstStyle>
          <a:p>
            <a:pPr>
              <a:defRPr/>
            </a:pPr>
            <a:endParaRPr lang="sl-SI"/>
          </a:p>
        </p:txBody>
      </p:sp>
      <p:sp>
        <p:nvSpPr>
          <p:cNvPr id="4" name="Slide Number Placeholder 5">
            <a:extLst>
              <a:ext uri="{FF2B5EF4-FFF2-40B4-BE49-F238E27FC236}">
                <a16:creationId xmlns:a16="http://schemas.microsoft.com/office/drawing/2014/main" id="{99B26558-5C49-4E9E-A2CE-4EEDBE2350BE}"/>
              </a:ext>
            </a:extLst>
          </p:cNvPr>
          <p:cNvSpPr>
            <a:spLocks noGrp="1"/>
          </p:cNvSpPr>
          <p:nvPr>
            <p:ph type="sldNum" sz="quarter" idx="12"/>
          </p:nvPr>
        </p:nvSpPr>
        <p:spPr/>
        <p:txBody>
          <a:bodyPr/>
          <a:lstStyle>
            <a:lvl1pPr>
              <a:defRPr/>
            </a:lvl1pPr>
          </a:lstStyle>
          <a:p>
            <a:fld id="{5946354D-2A8C-4061-9F0D-B887591AA6E3}" type="slidenum">
              <a:rPr lang="sl-SI" altLang="sl-SI"/>
              <a:pPr/>
              <a:t>‹#›</a:t>
            </a:fld>
            <a:endParaRPr lang="sl-SI" altLang="sl-SI"/>
          </a:p>
        </p:txBody>
      </p:sp>
    </p:spTree>
    <p:extLst>
      <p:ext uri="{BB962C8B-B14F-4D97-AF65-F5344CB8AC3E}">
        <p14:creationId xmlns:p14="http://schemas.microsoft.com/office/powerpoint/2010/main" val="3686608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sl-SI"/>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9E846B2E-C391-4938-A4CE-3C16C7AD69E6}"/>
              </a:ext>
            </a:extLst>
          </p:cNvPr>
          <p:cNvSpPr>
            <a:spLocks noGrp="1"/>
          </p:cNvSpPr>
          <p:nvPr>
            <p:ph type="dt" sz="half" idx="10"/>
          </p:nvPr>
        </p:nvSpPr>
        <p:spPr/>
        <p:txBody>
          <a:bodyPr/>
          <a:lstStyle>
            <a:lvl1pPr>
              <a:defRPr/>
            </a:lvl1pPr>
          </a:lstStyle>
          <a:p>
            <a:pPr>
              <a:defRPr/>
            </a:pPr>
            <a:fld id="{F9F5B1F0-2CBC-410D-B920-A5216A0AFEC5}" type="datetimeFigureOut">
              <a:rPr lang="sl-SI"/>
              <a:pPr>
                <a:defRPr/>
              </a:pPr>
              <a:t>3. 06. 2019</a:t>
            </a:fld>
            <a:endParaRPr lang="sl-SI"/>
          </a:p>
        </p:txBody>
      </p:sp>
      <p:sp>
        <p:nvSpPr>
          <p:cNvPr id="6" name="Footer Placeholder 4">
            <a:extLst>
              <a:ext uri="{FF2B5EF4-FFF2-40B4-BE49-F238E27FC236}">
                <a16:creationId xmlns:a16="http://schemas.microsoft.com/office/drawing/2014/main" id="{84E64E46-712B-4AC8-AE36-CD939634BD1F}"/>
              </a:ext>
            </a:extLst>
          </p:cNvPr>
          <p:cNvSpPr>
            <a:spLocks noGrp="1"/>
          </p:cNvSpPr>
          <p:nvPr>
            <p:ph type="ftr" sz="quarter" idx="11"/>
          </p:nvPr>
        </p:nvSpPr>
        <p:spPr/>
        <p:txBody>
          <a:bodyPr/>
          <a:lstStyle>
            <a:lvl1pPr>
              <a:defRPr/>
            </a:lvl1pPr>
          </a:lstStyle>
          <a:p>
            <a:pPr>
              <a:defRPr/>
            </a:pPr>
            <a:endParaRPr lang="sl-SI"/>
          </a:p>
        </p:txBody>
      </p:sp>
      <p:sp>
        <p:nvSpPr>
          <p:cNvPr id="7" name="Slide Number Placeholder 5">
            <a:extLst>
              <a:ext uri="{FF2B5EF4-FFF2-40B4-BE49-F238E27FC236}">
                <a16:creationId xmlns:a16="http://schemas.microsoft.com/office/drawing/2014/main" id="{3FF5546C-00BD-4BB0-AC78-283FEF10B3EA}"/>
              </a:ext>
            </a:extLst>
          </p:cNvPr>
          <p:cNvSpPr>
            <a:spLocks noGrp="1"/>
          </p:cNvSpPr>
          <p:nvPr>
            <p:ph type="sldNum" sz="quarter" idx="12"/>
          </p:nvPr>
        </p:nvSpPr>
        <p:spPr/>
        <p:txBody>
          <a:bodyPr/>
          <a:lstStyle>
            <a:lvl1pPr>
              <a:defRPr/>
            </a:lvl1pPr>
          </a:lstStyle>
          <a:p>
            <a:fld id="{B055E059-053D-4529-B63A-4E1BF02DF25A}" type="slidenum">
              <a:rPr lang="sl-SI" altLang="sl-SI"/>
              <a:pPr/>
              <a:t>‹#›</a:t>
            </a:fld>
            <a:endParaRPr lang="sl-SI" altLang="sl-SI"/>
          </a:p>
        </p:txBody>
      </p:sp>
    </p:spTree>
    <p:extLst>
      <p:ext uri="{BB962C8B-B14F-4D97-AF65-F5344CB8AC3E}">
        <p14:creationId xmlns:p14="http://schemas.microsoft.com/office/powerpoint/2010/main" val="1299437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sl-SI"/>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l-SI"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75E7CBB0-6A85-4AD8-831A-CC5CED00B4FA}"/>
              </a:ext>
            </a:extLst>
          </p:cNvPr>
          <p:cNvSpPr>
            <a:spLocks noGrp="1"/>
          </p:cNvSpPr>
          <p:nvPr>
            <p:ph type="dt" sz="half" idx="10"/>
          </p:nvPr>
        </p:nvSpPr>
        <p:spPr/>
        <p:txBody>
          <a:bodyPr/>
          <a:lstStyle>
            <a:lvl1pPr>
              <a:defRPr/>
            </a:lvl1pPr>
          </a:lstStyle>
          <a:p>
            <a:pPr>
              <a:defRPr/>
            </a:pPr>
            <a:fld id="{00C73815-4265-4637-B0C4-3757C929725E}" type="datetimeFigureOut">
              <a:rPr lang="sl-SI"/>
              <a:pPr>
                <a:defRPr/>
              </a:pPr>
              <a:t>3. 06. 2019</a:t>
            </a:fld>
            <a:endParaRPr lang="sl-SI"/>
          </a:p>
        </p:txBody>
      </p:sp>
      <p:sp>
        <p:nvSpPr>
          <p:cNvPr id="6" name="Footer Placeholder 4">
            <a:extLst>
              <a:ext uri="{FF2B5EF4-FFF2-40B4-BE49-F238E27FC236}">
                <a16:creationId xmlns:a16="http://schemas.microsoft.com/office/drawing/2014/main" id="{1CB86628-738E-47BD-BB93-48B14111DF31}"/>
              </a:ext>
            </a:extLst>
          </p:cNvPr>
          <p:cNvSpPr>
            <a:spLocks noGrp="1"/>
          </p:cNvSpPr>
          <p:nvPr>
            <p:ph type="ftr" sz="quarter" idx="11"/>
          </p:nvPr>
        </p:nvSpPr>
        <p:spPr/>
        <p:txBody>
          <a:bodyPr/>
          <a:lstStyle>
            <a:lvl1pPr>
              <a:defRPr/>
            </a:lvl1pPr>
          </a:lstStyle>
          <a:p>
            <a:pPr>
              <a:defRPr/>
            </a:pPr>
            <a:endParaRPr lang="sl-SI"/>
          </a:p>
        </p:txBody>
      </p:sp>
      <p:sp>
        <p:nvSpPr>
          <p:cNvPr id="7" name="Slide Number Placeholder 5">
            <a:extLst>
              <a:ext uri="{FF2B5EF4-FFF2-40B4-BE49-F238E27FC236}">
                <a16:creationId xmlns:a16="http://schemas.microsoft.com/office/drawing/2014/main" id="{AA92CAF6-7B75-4A08-BB6E-83D94E01E5B6}"/>
              </a:ext>
            </a:extLst>
          </p:cNvPr>
          <p:cNvSpPr>
            <a:spLocks noGrp="1"/>
          </p:cNvSpPr>
          <p:nvPr>
            <p:ph type="sldNum" sz="quarter" idx="12"/>
          </p:nvPr>
        </p:nvSpPr>
        <p:spPr/>
        <p:txBody>
          <a:bodyPr/>
          <a:lstStyle>
            <a:lvl1pPr>
              <a:defRPr/>
            </a:lvl1pPr>
          </a:lstStyle>
          <a:p>
            <a:fld id="{EFC21C6D-3A35-429D-AD3F-4D367449D16C}" type="slidenum">
              <a:rPr lang="sl-SI" altLang="sl-SI"/>
              <a:pPr/>
              <a:t>‹#›</a:t>
            </a:fld>
            <a:endParaRPr lang="sl-SI" altLang="sl-SI"/>
          </a:p>
        </p:txBody>
      </p:sp>
    </p:spTree>
    <p:extLst>
      <p:ext uri="{BB962C8B-B14F-4D97-AF65-F5344CB8AC3E}">
        <p14:creationId xmlns:p14="http://schemas.microsoft.com/office/powerpoint/2010/main" val="3781591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14B1C1C-4BF3-4C87-9333-3AC564100DCD}"/>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sl-SI"/>
              <a:t>Click to edit Master title style</a:t>
            </a:r>
            <a:endParaRPr lang="sl-SI" altLang="sl-SI"/>
          </a:p>
        </p:txBody>
      </p:sp>
      <p:sp>
        <p:nvSpPr>
          <p:cNvPr id="1027" name="Text Placeholder 2">
            <a:extLst>
              <a:ext uri="{FF2B5EF4-FFF2-40B4-BE49-F238E27FC236}">
                <a16:creationId xmlns:a16="http://schemas.microsoft.com/office/drawing/2014/main" id="{1DA0C9AD-33A6-47B0-959A-CC06C4D5022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sl-SI"/>
              <a:t>Click to edit Master text styles</a:t>
            </a:r>
          </a:p>
          <a:p>
            <a:pPr lvl="1"/>
            <a:r>
              <a:rPr lang="en-US" altLang="sl-SI"/>
              <a:t>Second level</a:t>
            </a:r>
          </a:p>
          <a:p>
            <a:pPr lvl="2"/>
            <a:r>
              <a:rPr lang="en-US" altLang="sl-SI"/>
              <a:t>Third level</a:t>
            </a:r>
          </a:p>
          <a:p>
            <a:pPr lvl="3"/>
            <a:r>
              <a:rPr lang="en-US" altLang="sl-SI"/>
              <a:t>Fourth level</a:t>
            </a:r>
          </a:p>
          <a:p>
            <a:pPr lvl="4"/>
            <a:r>
              <a:rPr lang="en-US" altLang="sl-SI"/>
              <a:t>Fifth level</a:t>
            </a:r>
            <a:endParaRPr lang="sl-SI" altLang="sl-SI"/>
          </a:p>
        </p:txBody>
      </p:sp>
      <p:sp>
        <p:nvSpPr>
          <p:cNvPr id="4" name="Date Placeholder 3">
            <a:extLst>
              <a:ext uri="{FF2B5EF4-FFF2-40B4-BE49-F238E27FC236}">
                <a16:creationId xmlns:a16="http://schemas.microsoft.com/office/drawing/2014/main" id="{23566569-772D-45E7-8040-20D09B1B5892}"/>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5DAEE9A8-3412-4DC0-BD06-9AA1C9E9D1D8}" type="datetimeFigureOut">
              <a:rPr lang="sl-SI"/>
              <a:pPr>
                <a:defRPr/>
              </a:pPr>
              <a:t>3. 06. 2019</a:t>
            </a:fld>
            <a:endParaRPr lang="sl-SI"/>
          </a:p>
        </p:txBody>
      </p:sp>
      <p:sp>
        <p:nvSpPr>
          <p:cNvPr id="5" name="Footer Placeholder 4">
            <a:extLst>
              <a:ext uri="{FF2B5EF4-FFF2-40B4-BE49-F238E27FC236}">
                <a16:creationId xmlns:a16="http://schemas.microsoft.com/office/drawing/2014/main" id="{D8B1F2B9-5232-49EA-AC43-C224CB883EFE}"/>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sl-SI"/>
          </a:p>
        </p:txBody>
      </p:sp>
      <p:sp>
        <p:nvSpPr>
          <p:cNvPr id="6" name="Slide Number Placeholder 5">
            <a:extLst>
              <a:ext uri="{FF2B5EF4-FFF2-40B4-BE49-F238E27FC236}">
                <a16:creationId xmlns:a16="http://schemas.microsoft.com/office/drawing/2014/main" id="{7355BBD8-E54C-44E0-99E7-26613FA934A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63C7DA5-AFEF-4950-A44E-C9102435927C}" type="slidenum">
              <a:rPr lang="sl-SI" altLang="sl-SI"/>
              <a:pPr/>
              <a:t>‹#›</a:t>
            </a:fld>
            <a:endParaRPr lang="sl-SI" altLang="sl-SI"/>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a:extLst>
              <a:ext uri="{FF2B5EF4-FFF2-40B4-BE49-F238E27FC236}">
                <a16:creationId xmlns:a16="http://schemas.microsoft.com/office/drawing/2014/main" id="{66B22B59-0EF5-4CA9-8E9A-FDD9454EA7EA}"/>
              </a:ext>
            </a:extLst>
          </p:cNvPr>
          <p:cNvSpPr>
            <a:spLocks noGrp="1"/>
          </p:cNvSpPr>
          <p:nvPr>
            <p:ph type="ctrTitle"/>
          </p:nvPr>
        </p:nvSpPr>
        <p:spPr/>
        <p:txBody>
          <a:bodyPr/>
          <a:lstStyle/>
          <a:p>
            <a:r>
              <a:rPr lang="sl-SI" altLang="sl-SI" sz="9600"/>
              <a:t>Danilo Türk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D15E1B4-71C4-4A73-9B06-1D592B10B957}"/>
              </a:ext>
            </a:extLst>
          </p:cNvPr>
          <p:cNvSpPr>
            <a:spLocks noGrp="1"/>
          </p:cNvSpPr>
          <p:nvPr>
            <p:ph idx="1"/>
          </p:nvPr>
        </p:nvSpPr>
        <p:spPr/>
        <p:txBody>
          <a:bodyPr/>
          <a:lstStyle/>
          <a:p>
            <a:pPr marL="0" indent="0">
              <a:buFont typeface="Arial" panose="020B0604020202020204" pitchFamily="34" charset="0"/>
              <a:buNone/>
            </a:pPr>
            <a:r>
              <a:rPr lang="sl-SI" altLang="sl-SI" sz="9600"/>
              <a:t>KONEC</a:t>
            </a:r>
          </a:p>
          <a:p>
            <a:pPr marL="0" indent="0">
              <a:buFont typeface="Arial" panose="020B0604020202020204" pitchFamily="34" charset="0"/>
              <a:buNone/>
            </a:pPr>
            <a:endParaRPr lang="sl-SI" altLang="sl-SI" sz="20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4" presetClass="emph" presetSubtype="0" fill="hold" grpId="0" nodeType="clickEffect">
                                  <p:stCondLst>
                                    <p:cond delay="0"/>
                                  </p:stCondLst>
                                  <p:childTnLst>
                                    <p:animClr clrSpc="hsl" dir="cw">
                                      <p:cBhvr override="childStyle">
                                        <p:cTn id="6" dur="500" fill="hold"/>
                                        <p:tgtEl>
                                          <p:spTgt spid="3">
                                            <p:txEl>
                                              <p:pRg st="0" end="0"/>
                                            </p:txEl>
                                          </p:spTgt>
                                        </p:tgtEl>
                                        <p:attrNameLst>
                                          <p:attrName>style.color</p:attrName>
                                        </p:attrNameLst>
                                      </p:cBhvr>
                                      <p:by>
                                        <p:hsl h="0" s="-12549" l="-25098"/>
                                      </p:by>
                                    </p:animClr>
                                    <p:animClr clrSpc="hsl" dir="cw">
                                      <p:cBhvr>
                                        <p:cTn id="7" dur="500" fill="hold"/>
                                        <p:tgtEl>
                                          <p:spTgt spid="3">
                                            <p:txEl>
                                              <p:pRg st="0" end="0"/>
                                            </p:txEl>
                                          </p:spTgt>
                                        </p:tgtEl>
                                        <p:attrNameLst>
                                          <p:attrName>fillcolor</p:attrName>
                                        </p:attrNameLst>
                                      </p:cBhvr>
                                      <p:by>
                                        <p:hsl h="0" s="-12549" l="-25098"/>
                                      </p:by>
                                    </p:animClr>
                                    <p:animClr clrSpc="hsl" dir="cw">
                                      <p:cBhvr>
                                        <p:cTn id="8" dur="500" fill="hold"/>
                                        <p:tgtEl>
                                          <p:spTgt spid="3">
                                            <p:txEl>
                                              <p:pRg st="0" end="0"/>
                                            </p:txEl>
                                          </p:spTgt>
                                        </p:tgtEl>
                                        <p:attrNameLst>
                                          <p:attrName>stroke.color</p:attrName>
                                        </p:attrNameLst>
                                      </p:cBhvr>
                                      <p:by>
                                        <p:hsl h="0" s="-12549" l="-25098"/>
                                      </p:by>
                                    </p:animClr>
                                    <p:set>
                                      <p:cBhvr>
                                        <p:cTn id="9" dur="500" fill="hold"/>
                                        <p:tgtEl>
                                          <p:spTgt spid="3">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D91CEDE-7DE0-490C-854A-E5D854521608}"/>
              </a:ext>
            </a:extLst>
          </p:cNvPr>
          <p:cNvSpPr>
            <a:spLocks noGrp="1"/>
          </p:cNvSpPr>
          <p:nvPr>
            <p:ph idx="1"/>
          </p:nvPr>
        </p:nvSpPr>
        <p:spPr>
          <a:xfrm>
            <a:off x="457200" y="260350"/>
            <a:ext cx="8229600" cy="5865813"/>
          </a:xfrm>
        </p:spPr>
        <p:txBody>
          <a:bodyPr/>
          <a:lstStyle/>
          <a:p>
            <a:pPr marL="0" indent="0">
              <a:buFont typeface="Arial" panose="020B0604020202020204" pitchFamily="34" charset="0"/>
              <a:buNone/>
            </a:pPr>
            <a:r>
              <a:rPr lang="sl-SI" altLang="sl-SI" sz="2000" b="1"/>
              <a:t>Danilo Türk</a:t>
            </a:r>
            <a:r>
              <a:rPr lang="sl-SI" altLang="sl-SI" sz="2000"/>
              <a:t>, slovenski pravnik, diplomat in politik se je rodil19. februarja 1952 v Mariboru. Türk je trenutni predsednik Republike Slovenije (zaprisegel je 22. decembra 2007).</a:t>
            </a:r>
          </a:p>
          <a:p>
            <a:pPr marL="0" indent="0">
              <a:buFont typeface="Arial" panose="020B0604020202020204" pitchFamily="34" charset="0"/>
              <a:buNone/>
            </a:pPr>
            <a:endParaRPr lang="sl-SI" altLang="sl-SI"/>
          </a:p>
        </p:txBody>
      </p:sp>
      <p:pic>
        <p:nvPicPr>
          <p:cNvPr id="3075" name="Picture 2" descr="C:\Users\jernej\Desktop\SlikaDanilo_Turk.jpg">
            <a:extLst>
              <a:ext uri="{FF2B5EF4-FFF2-40B4-BE49-F238E27FC236}">
                <a16:creationId xmlns:a16="http://schemas.microsoft.com/office/drawing/2014/main" id="{D79D5B8C-C860-4A18-922F-1E98CF18D3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775" y="1773238"/>
            <a:ext cx="3095625" cy="464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B6696-F111-41F8-8DDD-06E32D4811FF}"/>
              </a:ext>
            </a:extLst>
          </p:cNvPr>
          <p:cNvSpPr>
            <a:spLocks noGrp="1"/>
          </p:cNvSpPr>
          <p:nvPr>
            <p:ph type="title"/>
          </p:nvPr>
        </p:nvSpPr>
        <p:spPr/>
        <p:txBody>
          <a:bodyPr/>
          <a:lstStyle/>
          <a:p>
            <a:r>
              <a:rPr lang="sl-SI" altLang="sl-SI" b="1"/>
              <a:t>Šolanje in fakulteta</a:t>
            </a:r>
          </a:p>
        </p:txBody>
      </p:sp>
      <p:sp>
        <p:nvSpPr>
          <p:cNvPr id="3" name="Content Placeholder 2">
            <a:extLst>
              <a:ext uri="{FF2B5EF4-FFF2-40B4-BE49-F238E27FC236}">
                <a16:creationId xmlns:a16="http://schemas.microsoft.com/office/drawing/2014/main" id="{21934E75-05BE-4C4A-B97E-0518CB723F9C}"/>
              </a:ext>
            </a:extLst>
          </p:cNvPr>
          <p:cNvSpPr>
            <a:spLocks noGrp="1"/>
          </p:cNvSpPr>
          <p:nvPr>
            <p:ph idx="1"/>
          </p:nvPr>
        </p:nvSpPr>
        <p:spPr/>
        <p:txBody>
          <a:bodyPr rtlCol="0">
            <a:normAutofit fontScale="47500" lnSpcReduction="20000"/>
          </a:bodyPr>
          <a:lstStyle/>
          <a:p>
            <a:pPr marL="0" indent="0" fontAlgn="auto">
              <a:spcAft>
                <a:spcPts val="0"/>
              </a:spcAft>
              <a:buFont typeface="Arial" panose="020B0604020202020204" pitchFamily="34" charset="0"/>
              <a:buNone/>
              <a:defRPr/>
            </a:pPr>
            <a:r>
              <a:rPr lang="sl-SI" dirty="0"/>
              <a:t>Danilo Türk je bil prvi otrok svojih staršev, očeta Štefana in matere Marije - učitelja ter šivilje. Oče mu je umrl še pred dokončano osnovno šolo. Po tej se je vpisal na II. gimnazijo Maribor, sledil pa je študij na ljubljanski Pravni fakulteti. Po opravljenem magisteriju za </a:t>
            </a:r>
            <a:r>
              <a:rPr lang="sl-SI" i="1" dirty="0"/>
              <a:t>Mednarodno pravno varstvo manjšin</a:t>
            </a:r>
            <a:r>
              <a:rPr lang="sl-SI" dirty="0"/>
              <a:t> leta 1978 je postal asistent na fakulteti, nakar je leta 1982 opravil še doktorat. Istega leta se je zaposlil na fakulteti, nakar je naslednje leto postal predstojnik Inštituta za mednarodno pravo in mednarodne odnose.</a:t>
            </a:r>
          </a:p>
          <a:p>
            <a:pPr marL="0" indent="0" fontAlgn="auto">
              <a:spcAft>
                <a:spcPts val="0"/>
              </a:spcAft>
              <a:buFont typeface="Arial" panose="020B0604020202020204" pitchFamily="34" charset="0"/>
              <a:buNone/>
              <a:defRPr/>
            </a:pPr>
            <a:r>
              <a:rPr lang="sl-SI" dirty="0"/>
              <a:t>Posvečanje manjšinski problematiki in človekovim pravicam je Türka vodilo do delovnega mesta sekretarja komisije za manjšinska in izseljenska vprašanja v okviru Socialistične zveze delovnega ljudstva Slovenije. S področja človekovih pravic je izhajalo tudi njegovo sodelovanje z Amnesty International pri reševanju primerov kršitev v Jugoslaviji. Leta 1989 je bil v Ustavo Slovenije zapisan amandma, ki je onemogočal uvedbo izrednega stanja brez slovenske skupščine, pri čemer je imel vpliv Türk. Ravno tako je dve leti zatem sodeloval pri snovanju ustave novoustanovljene suverene države, in sicer kot avtor osnutka poglavja o človekovih pravicah.</a:t>
            </a:r>
          </a:p>
          <a:p>
            <a:pPr marL="0" indent="0" fontAlgn="auto">
              <a:spcAft>
                <a:spcPts val="0"/>
              </a:spcAft>
              <a:buFont typeface="Arial" panose="020B0604020202020204" pitchFamily="34" charset="0"/>
              <a:buNone/>
              <a:defRPr/>
            </a:pPr>
            <a:r>
              <a:rPr lang="sl-SI" dirty="0"/>
              <a:t>Leta 1988 je bil soustanovitelj Sveta za človekove pravice Socialistične zveze delovnega ljudstva.</a:t>
            </a:r>
          </a:p>
          <a:p>
            <a:pPr marL="0" indent="0" fontAlgn="auto">
              <a:spcAft>
                <a:spcPts val="0"/>
              </a:spcAft>
              <a:buFont typeface="Arial" panose="020B0604020202020204" pitchFamily="34" charset="0"/>
              <a:buNone/>
              <a:defRPr/>
            </a:pPr>
            <a:r>
              <a:rPr lang="sl-SI" dirty="0"/>
              <a:t>Med vojno za Slovenijo se je vrnil v domovino, kjer je sodeloval z zunanjim ministrom in informacijskim ministrom.</a:t>
            </a:r>
          </a:p>
          <a:p>
            <a:pPr marL="0" indent="0" fontAlgn="auto">
              <a:spcAft>
                <a:spcPts val="0"/>
              </a:spcAft>
              <a:buFont typeface="Arial" panose="020B0604020202020204" pitchFamily="34" charset="0"/>
              <a:buNone/>
              <a:defRPr/>
            </a:pPr>
            <a:r>
              <a:rPr lang="sl-SI" dirty="0"/>
              <a:t>Septembra 2005 se je vrnil v domovino ter zasedel mesto profesorja mednarodnega prava na Pravni fakulteti Univerze v Ljubljani.</a:t>
            </a:r>
          </a:p>
          <a:p>
            <a:pPr fontAlgn="auto">
              <a:spcAft>
                <a:spcPts val="0"/>
              </a:spcAft>
              <a:defRPr/>
            </a:pPr>
            <a:endParaRPr lang="sl-SI"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circle(in)">
                                      <p:cBhvr>
                                        <p:cTn id="3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CD06B-BBF7-47E2-A080-B68F0BC7E624}"/>
              </a:ext>
            </a:extLst>
          </p:cNvPr>
          <p:cNvSpPr>
            <a:spLocks noGrp="1"/>
          </p:cNvSpPr>
          <p:nvPr>
            <p:ph type="title"/>
          </p:nvPr>
        </p:nvSpPr>
        <p:spPr/>
        <p:txBody>
          <a:bodyPr rtlCol="0">
            <a:normAutofit fontScale="90000"/>
          </a:bodyPr>
          <a:lstStyle/>
          <a:p>
            <a:pPr fontAlgn="auto">
              <a:spcAft>
                <a:spcPts val="0"/>
              </a:spcAft>
              <a:defRPr/>
            </a:pPr>
            <a:br>
              <a:rPr lang="sl-SI" b="1" dirty="0"/>
            </a:br>
            <a:r>
              <a:rPr lang="sl-SI" b="1" dirty="0"/>
              <a:t>Diplomacija</a:t>
            </a:r>
            <a:br>
              <a:rPr lang="sl-SI" b="1" dirty="0"/>
            </a:br>
            <a:endParaRPr lang="sl-SI" dirty="0"/>
          </a:p>
        </p:txBody>
      </p:sp>
      <p:sp>
        <p:nvSpPr>
          <p:cNvPr id="3" name="Content Placeholder 2">
            <a:extLst>
              <a:ext uri="{FF2B5EF4-FFF2-40B4-BE49-F238E27FC236}">
                <a16:creationId xmlns:a16="http://schemas.microsoft.com/office/drawing/2014/main" id="{390AE4A6-7846-4FD7-977E-6B583F52EDBB}"/>
              </a:ext>
            </a:extLst>
          </p:cNvPr>
          <p:cNvSpPr>
            <a:spLocks noGrp="1"/>
          </p:cNvSpPr>
          <p:nvPr>
            <p:ph idx="1"/>
          </p:nvPr>
        </p:nvSpPr>
        <p:spPr/>
        <p:txBody>
          <a:bodyPr rtlCol="0">
            <a:normAutofit fontScale="70000" lnSpcReduction="20000"/>
          </a:bodyPr>
          <a:lstStyle/>
          <a:p>
            <a:pPr marL="0" indent="0" fontAlgn="auto">
              <a:spcAft>
                <a:spcPts val="0"/>
              </a:spcAft>
              <a:buFont typeface="Arial" panose="020B0604020202020204" pitchFamily="34" charset="0"/>
              <a:buNone/>
              <a:defRPr/>
            </a:pPr>
            <a:r>
              <a:rPr lang="sl-SI" dirty="0"/>
              <a:t>Leta 1984 je bil izvoljen v Podkomisijo OZN za preprečevanje diskriminacije in zaščito manjšin, s čimer je pričel delovati na mednarodnem področju. Junija 1991 je pridobil ustrezna pooblastila za predstavljanje Slovenije v mednarodnih organizacijah. Leta 1992 je Türk nastopil kot prvi stalni predstavnik (v rangu veleposlanika) Republike Slovenije na sedežu OZN v New Yorku, kjer si je med drugim prizadeval za uveljavitev države v OZN, pa tudi za veljavo enakopravnosti pri nasledstvenih zadevah razpadle Jugoslavije. Kot veleposlanik je dvakrat tudipredsedoval Varnostnemu svetu OZN (leta 1998 in 1999).</a:t>
            </a:r>
          </a:p>
          <a:p>
            <a:pPr marL="0" indent="0" fontAlgn="auto">
              <a:spcAft>
                <a:spcPts val="0"/>
              </a:spcAft>
              <a:buFont typeface="Arial" panose="020B0604020202020204" pitchFamily="34" charset="0"/>
              <a:buNone/>
              <a:defRPr/>
            </a:pPr>
            <a:r>
              <a:rPr lang="sl-SI" dirty="0"/>
              <a:t>Takratni generalni sekretar OZN Kofi Annan je Türka 1. februarja 2000 imenoval za svojega pomočnika za politične zadeve, kar je opravljal pet let. Ob koncu tega mandata je kandidiral tudi za položaj generalnega sekretarja, a ni bil izvoljen, hkrati pa mu niso potrdili novega mandata pomočnika generalnega sekretarja.</a:t>
            </a:r>
          </a:p>
          <a:p>
            <a:pPr fontAlgn="auto">
              <a:spcAft>
                <a:spcPts val="0"/>
              </a:spcAft>
              <a:defRPr/>
            </a:pPr>
            <a:endParaRPr lang="sl-SI"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randombar(horizont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D9E5B-3D4E-4702-9262-3B10F146F44F}"/>
              </a:ext>
            </a:extLst>
          </p:cNvPr>
          <p:cNvSpPr>
            <a:spLocks noGrp="1"/>
          </p:cNvSpPr>
          <p:nvPr>
            <p:ph type="title"/>
          </p:nvPr>
        </p:nvSpPr>
        <p:spPr/>
        <p:txBody>
          <a:bodyPr rtlCol="0">
            <a:normAutofit fontScale="90000"/>
          </a:bodyPr>
          <a:lstStyle/>
          <a:p>
            <a:pPr fontAlgn="auto">
              <a:spcAft>
                <a:spcPts val="0"/>
              </a:spcAft>
              <a:defRPr/>
            </a:pPr>
            <a:r>
              <a:rPr lang="sl-SI" b="1" dirty="0"/>
              <a:t>Predsedniške volitve 2007</a:t>
            </a:r>
            <a:br>
              <a:rPr lang="sl-SI" b="1" dirty="0"/>
            </a:br>
            <a:endParaRPr lang="sl-SI" dirty="0"/>
          </a:p>
        </p:txBody>
      </p:sp>
      <p:sp>
        <p:nvSpPr>
          <p:cNvPr id="3" name="Content Placeholder 2">
            <a:extLst>
              <a:ext uri="{FF2B5EF4-FFF2-40B4-BE49-F238E27FC236}">
                <a16:creationId xmlns:a16="http://schemas.microsoft.com/office/drawing/2014/main" id="{8F664827-F683-41BF-BFB3-8FA602A44637}"/>
              </a:ext>
            </a:extLst>
          </p:cNvPr>
          <p:cNvSpPr>
            <a:spLocks noGrp="1"/>
          </p:cNvSpPr>
          <p:nvPr>
            <p:ph idx="1"/>
          </p:nvPr>
        </p:nvSpPr>
        <p:spPr/>
        <p:txBody>
          <a:bodyPr rtlCol="0">
            <a:normAutofit fontScale="70000" lnSpcReduction="20000"/>
          </a:bodyPr>
          <a:lstStyle/>
          <a:p>
            <a:pPr marL="0" indent="0" fontAlgn="auto">
              <a:spcAft>
                <a:spcPts val="0"/>
              </a:spcAft>
              <a:buFont typeface="Arial" panose="020B0604020202020204" pitchFamily="34" charset="0"/>
              <a:buNone/>
              <a:defRPr/>
            </a:pPr>
            <a:r>
              <a:rPr lang="sl-SI" dirty="0"/>
              <a:t>Junija 2007 je vložil kandidaturo na predsedniških volitvah 2007 s podporo državljanov. Podporo so mu med drugim izrazile tudi parlamentarne stranke SD, DeSUS, Zares ter zunaj parlamentarne stranke Krščanski socialisti, AS, in Demokrati.</a:t>
            </a:r>
          </a:p>
          <a:p>
            <a:pPr marL="0" indent="0" fontAlgn="auto">
              <a:spcAft>
                <a:spcPts val="0"/>
              </a:spcAft>
              <a:buFont typeface="Arial" panose="020B0604020202020204" pitchFamily="34" charset="0"/>
              <a:buNone/>
              <a:defRPr/>
            </a:pPr>
            <a:r>
              <a:rPr lang="sl-SI" dirty="0"/>
              <a:t>Türka je za kandidaturo navdušil Dravograjčan Aleksander Borštnar, ki je v časopisu prebral intervju z njim ter se mu je zazdel Türk primeren kandidat za predsednika. Uredništvu časopisa ter Türku samemu je poslal pismo, v katerem je pohvalil njegovo neokuženost s preteklostjo in strankarsko politiko ter mu predlagal kandidaturo na predsedniških volitvah. Türk je kasneje tudi sam v javnosti navedel Borštnarja za prvega predlagatelja njegove kandidature.</a:t>
            </a:r>
          </a:p>
          <a:p>
            <a:pPr marL="0" indent="0" fontAlgn="auto">
              <a:spcAft>
                <a:spcPts val="0"/>
              </a:spcAft>
              <a:buFont typeface="Arial" panose="020B0604020202020204" pitchFamily="34" charset="0"/>
              <a:buNone/>
              <a:defRPr/>
            </a:pPr>
            <a:r>
              <a:rPr lang="sl-SI" dirty="0"/>
              <a:t>V prvem krogu predsedniških volitev 21. oktobra 2007 je zasedel drugo mesto in se skupaj Lojzetom Peterletom uvrstil v drugi krog. V drugem krogu volitev, ki je bil 11. novembra 2007, je Türk prejel 68,03 % od 1.005.359 veljavnih glasovnic. Funkcijo predsednika je uradno prevzel 23. decembra tega leta.</a:t>
            </a:r>
          </a:p>
          <a:p>
            <a:pPr marL="0" indent="0" fontAlgn="auto">
              <a:spcAft>
                <a:spcPts val="0"/>
              </a:spcAft>
              <a:buFont typeface="Arial" panose="020B0604020202020204" pitchFamily="34" charset="0"/>
              <a:buNone/>
              <a:defRPr/>
            </a:pPr>
            <a:endParaRPr lang="sl-SI"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1000"/>
                                        <p:tgtEl>
                                          <p:spTgt spid="2"/>
                                        </p:tgtEl>
                                      </p:cBhvr>
                                    </p:animEffect>
                                    <p:anim calcmode="lin" valueType="num">
                                      <p:cBhvr>
                                        <p:cTn id="23" dur="1000" fill="hold"/>
                                        <p:tgtEl>
                                          <p:spTgt spid="2"/>
                                        </p:tgtEl>
                                        <p:attrNameLst>
                                          <p:attrName>ppt_x</p:attrName>
                                        </p:attrNameLst>
                                      </p:cBhvr>
                                      <p:tavLst>
                                        <p:tav tm="0">
                                          <p:val>
                                            <p:strVal val="#ppt_x"/>
                                          </p:val>
                                        </p:tav>
                                        <p:tav tm="100000">
                                          <p:val>
                                            <p:strVal val="#ppt_x"/>
                                          </p:val>
                                        </p:tav>
                                      </p:tavLst>
                                    </p:anim>
                                    <p:anim calcmode="lin" valueType="num">
                                      <p:cBhvr>
                                        <p:cTn id="2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BDFE1-D5A5-4A1B-95BD-1C3E15E272E1}"/>
              </a:ext>
            </a:extLst>
          </p:cNvPr>
          <p:cNvSpPr>
            <a:spLocks noGrp="1"/>
          </p:cNvSpPr>
          <p:nvPr>
            <p:ph type="title"/>
          </p:nvPr>
        </p:nvSpPr>
        <p:spPr/>
        <p:txBody>
          <a:bodyPr rtlCol="0">
            <a:normAutofit fontScale="90000"/>
          </a:bodyPr>
          <a:lstStyle/>
          <a:p>
            <a:pPr fontAlgn="auto">
              <a:spcAft>
                <a:spcPts val="0"/>
              </a:spcAft>
              <a:defRPr/>
            </a:pPr>
            <a:r>
              <a:rPr lang="sl-SI" b="1" dirty="0"/>
              <a:t>Predsednik Republike Slovenije</a:t>
            </a:r>
            <a:br>
              <a:rPr lang="sl-SI" b="1" dirty="0"/>
            </a:br>
            <a:endParaRPr lang="sl-SI" dirty="0"/>
          </a:p>
        </p:txBody>
      </p:sp>
      <p:sp>
        <p:nvSpPr>
          <p:cNvPr id="3" name="Content Placeholder 2">
            <a:extLst>
              <a:ext uri="{FF2B5EF4-FFF2-40B4-BE49-F238E27FC236}">
                <a16:creationId xmlns:a16="http://schemas.microsoft.com/office/drawing/2014/main" id="{BD759515-AA7D-47E5-BF1F-A502C005786A}"/>
              </a:ext>
            </a:extLst>
          </p:cNvPr>
          <p:cNvSpPr>
            <a:spLocks noGrp="1"/>
          </p:cNvSpPr>
          <p:nvPr>
            <p:ph idx="1"/>
          </p:nvPr>
        </p:nvSpPr>
        <p:spPr/>
        <p:txBody>
          <a:bodyPr rtlCol="0">
            <a:normAutofit fontScale="70000" lnSpcReduction="20000"/>
          </a:bodyPr>
          <a:lstStyle/>
          <a:p>
            <a:pPr marL="0" indent="0" fontAlgn="auto">
              <a:spcAft>
                <a:spcPts val="0"/>
              </a:spcAft>
              <a:buFont typeface="Arial" panose="020B0604020202020204" pitchFamily="34" charset="0"/>
              <a:buNone/>
              <a:defRPr/>
            </a:pPr>
            <a:r>
              <a:rPr lang="sl-SI" dirty="0"/>
              <a:t>Türk je zaprisegel 22. decembra ob 20. uri pred Državnim zborom ter nasledil Janeza Drnovška in tako postal tretji predsednik samostojne Slovenije. V nedeljo, 23. decembra, je od bivšega predsednika Janeza Drnovška prevzel uradne dolžnosti predsednika.</a:t>
            </a:r>
          </a:p>
          <a:p>
            <a:pPr marL="0" indent="0" fontAlgn="auto">
              <a:spcAft>
                <a:spcPts val="0"/>
              </a:spcAft>
              <a:buFont typeface="Arial" panose="020B0604020202020204" pitchFamily="34" charset="0"/>
              <a:buNone/>
              <a:defRPr/>
            </a:pPr>
            <a:r>
              <a:rPr lang="sl-SI" dirty="0"/>
              <a:t>24. decembra je predstavil svoje sodelavce: Mojca Seliškar Toš (vodja kabineta), Stojan Tramte (generalni sekretar Urada predsednika Republike Slovenije), Magdalena Tovornik, Dušan Snoj (svetovalec za diplomatska vprašanja), Bojan Potočnik (svetovalec za varnostna vprašanja), Erik Kerševan (svetovalec za pravna vprašanja) in Franci Perčič (svetovalec za stike s poslovnim svetom in civilno družbo).</a:t>
            </a:r>
          </a:p>
          <a:p>
            <a:pPr marL="0" indent="0" fontAlgn="auto">
              <a:spcAft>
                <a:spcPts val="0"/>
              </a:spcAft>
              <a:buFont typeface="Arial" panose="020B0604020202020204" pitchFamily="34" charset="0"/>
              <a:buNone/>
              <a:defRPr/>
            </a:pPr>
            <a:r>
              <a:rPr lang="sl-SI" dirty="0"/>
              <a:t>21. oktobra 2011, takoj po polnoči, je razpustil 5. državni zbor Republike Slovenije, saj slednji po izglasovani nezaupnici Pahorju in njegovi vladi ni predlagal novega mandatarja; v zgodovini samostojne Slovenije se je ta zgodilo prvič in sicer, da je predsednik države razpustil državni zbor ter s tem omogočil predčasne volitve.</a:t>
            </a:r>
          </a:p>
          <a:p>
            <a:pPr fontAlgn="auto">
              <a:spcAft>
                <a:spcPts val="0"/>
              </a:spcAft>
              <a:defRPr/>
            </a:pPr>
            <a:endParaRPr lang="sl-SI"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21" presetClass="entr" presetSubtype="1"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wheel(1)">
                                      <p:cBhvr>
                                        <p:cTn id="28"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BC2AD6-B113-432C-90AF-7D59FF4E6240}"/>
              </a:ext>
            </a:extLst>
          </p:cNvPr>
          <p:cNvSpPr>
            <a:spLocks noGrp="1"/>
          </p:cNvSpPr>
          <p:nvPr>
            <p:ph type="title"/>
          </p:nvPr>
        </p:nvSpPr>
        <p:spPr/>
        <p:txBody>
          <a:bodyPr rtlCol="0">
            <a:normAutofit fontScale="90000"/>
          </a:bodyPr>
          <a:lstStyle/>
          <a:p>
            <a:pPr fontAlgn="auto">
              <a:spcAft>
                <a:spcPts val="0"/>
              </a:spcAft>
              <a:defRPr/>
            </a:pPr>
            <a:r>
              <a:rPr lang="sl-SI" dirty="0"/>
              <a:t>Zasebno življenje</a:t>
            </a:r>
            <a:br>
              <a:rPr lang="sl-SI" dirty="0"/>
            </a:br>
            <a:endParaRPr lang="sl-SI" dirty="0"/>
          </a:p>
        </p:txBody>
      </p:sp>
      <p:sp>
        <p:nvSpPr>
          <p:cNvPr id="3" name="Content Placeholder 2">
            <a:extLst>
              <a:ext uri="{FF2B5EF4-FFF2-40B4-BE49-F238E27FC236}">
                <a16:creationId xmlns:a16="http://schemas.microsoft.com/office/drawing/2014/main" id="{CC5E2E30-834C-432D-B829-A4BC1E5D990C}"/>
              </a:ext>
            </a:extLst>
          </p:cNvPr>
          <p:cNvSpPr>
            <a:spLocks noGrp="1"/>
          </p:cNvSpPr>
          <p:nvPr>
            <p:ph idx="1"/>
          </p:nvPr>
        </p:nvSpPr>
        <p:spPr>
          <a:xfrm>
            <a:off x="900113" y="1484313"/>
            <a:ext cx="7786687" cy="5113337"/>
          </a:xfrm>
        </p:spPr>
        <p:txBody>
          <a:bodyPr/>
          <a:lstStyle/>
          <a:p>
            <a:pPr marL="0" indent="0">
              <a:buFont typeface="Arial" panose="020B0604020202020204" pitchFamily="34" charset="0"/>
              <a:buNone/>
            </a:pPr>
            <a:r>
              <a:rPr lang="sl-SI" altLang="sl-SI" sz="1800"/>
              <a:t>- Türku in njegovi ženi Barbari se je leta 1980 rodila hči Helena.</a:t>
            </a:r>
          </a:p>
          <a:p>
            <a:pPr marL="0" indent="0">
              <a:buFont typeface="Arial" panose="020B0604020202020204" pitchFamily="34" charset="0"/>
              <a:buNone/>
            </a:pPr>
            <a:r>
              <a:rPr lang="sl-SI" altLang="sl-SI" sz="1800"/>
              <a:t>- 29. marca 2011 je bil v Innsbrucku operiran zaradi malignega bolezenskega tkiva na prostati.</a:t>
            </a:r>
          </a:p>
          <a:p>
            <a:pPr marL="0" indent="0">
              <a:buFont typeface="Arial" panose="020B0604020202020204" pitchFamily="34" charset="0"/>
              <a:buNone/>
            </a:pPr>
            <a:r>
              <a:rPr lang="sl-SI" altLang="sl-SI" sz="1800"/>
              <a:t>Türkova žena BARBARA MIKLIČ TüRK in njegova hčer HELENA.</a:t>
            </a:r>
          </a:p>
          <a:p>
            <a:pPr marL="0" indent="0">
              <a:buFont typeface="Arial" panose="020B0604020202020204" pitchFamily="34" charset="0"/>
              <a:buNone/>
            </a:pPr>
            <a:endParaRPr lang="sl-SI" altLang="sl-SI" sz="1800"/>
          </a:p>
          <a:p>
            <a:pPr marL="0" indent="0">
              <a:buFont typeface="Arial" panose="020B0604020202020204" pitchFamily="34" charset="0"/>
              <a:buNone/>
            </a:pPr>
            <a:endParaRPr lang="sl-SI" altLang="sl-SI"/>
          </a:p>
          <a:p>
            <a:pPr marL="0" indent="0">
              <a:buFont typeface="Arial" panose="020B0604020202020204" pitchFamily="34" charset="0"/>
              <a:buNone/>
            </a:pPr>
            <a:endParaRPr lang="sl-SI" altLang="sl-SI"/>
          </a:p>
          <a:p>
            <a:pPr marL="0" indent="0">
              <a:buFont typeface="Arial" panose="020B0604020202020204" pitchFamily="34" charset="0"/>
              <a:buNone/>
            </a:pPr>
            <a:r>
              <a:rPr lang="sl-SI" altLang="sl-SI"/>
              <a:t>   </a:t>
            </a:r>
            <a:endParaRPr lang="sl-SI" altLang="sl-SI" sz="2000"/>
          </a:p>
        </p:txBody>
      </p:sp>
      <p:pic>
        <p:nvPicPr>
          <p:cNvPr id="2050" name="Picture 2" descr="C:\Users\jernej\Desktop\SlikaBarbara_Miklic_Turk.jpg">
            <a:extLst>
              <a:ext uri="{FF2B5EF4-FFF2-40B4-BE49-F238E27FC236}">
                <a16:creationId xmlns:a16="http://schemas.microsoft.com/office/drawing/2014/main" id="{5DF71A68-4B05-4552-B309-F1F7FAC6BE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3284538"/>
            <a:ext cx="2271712" cy="2881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3" descr="C:\Users\jernej\Desktop\helena_i270x270.jpg">
            <a:extLst>
              <a:ext uri="{FF2B5EF4-FFF2-40B4-BE49-F238E27FC236}">
                <a16:creationId xmlns:a16="http://schemas.microsoft.com/office/drawing/2014/main" id="{F9A854C2-53D5-405C-A25E-4A7FF2D126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7900" y="3284538"/>
            <a:ext cx="2879725"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additive="base">
                                        <p:cTn id="3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6" presetClass="entr" presetSubtype="16" fill="hold" nodeType="clickEffect">
                                  <p:stCondLst>
                                    <p:cond delay="0"/>
                                  </p:stCondLst>
                                  <p:childTnLst>
                                    <p:set>
                                      <p:cBhvr>
                                        <p:cTn id="35" dur="1" fill="hold">
                                          <p:stCondLst>
                                            <p:cond delay="0"/>
                                          </p:stCondLst>
                                        </p:cTn>
                                        <p:tgtEl>
                                          <p:spTgt spid="2051"/>
                                        </p:tgtEl>
                                        <p:attrNameLst>
                                          <p:attrName>style.visibility</p:attrName>
                                        </p:attrNameLst>
                                      </p:cBhvr>
                                      <p:to>
                                        <p:strVal val="visible"/>
                                      </p:to>
                                    </p:set>
                                    <p:animEffect transition="in" filter="circle(in)">
                                      <p:cBhvr>
                                        <p:cTn id="36" dur="2000"/>
                                        <p:tgtEl>
                                          <p:spTgt spid="2051"/>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6" presetClass="entr" presetSubtype="21" fill="hold" nodeType="clickEffect">
                                  <p:stCondLst>
                                    <p:cond delay="0"/>
                                  </p:stCondLst>
                                  <p:childTnLst>
                                    <p:set>
                                      <p:cBhvr>
                                        <p:cTn id="40" dur="1" fill="hold">
                                          <p:stCondLst>
                                            <p:cond delay="0"/>
                                          </p:stCondLst>
                                        </p:cTn>
                                        <p:tgtEl>
                                          <p:spTgt spid="2050"/>
                                        </p:tgtEl>
                                        <p:attrNameLst>
                                          <p:attrName>style.visibility</p:attrName>
                                        </p:attrNameLst>
                                      </p:cBhvr>
                                      <p:to>
                                        <p:strVal val="visible"/>
                                      </p:to>
                                    </p:set>
                                    <p:animEffect transition="in" filter="barn(inVertical)">
                                      <p:cBhvr>
                                        <p:cTn id="41"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a:extLst>
              <a:ext uri="{FF2B5EF4-FFF2-40B4-BE49-F238E27FC236}">
                <a16:creationId xmlns:a16="http://schemas.microsoft.com/office/drawing/2014/main" id="{58C469B0-D105-4E5C-ACC8-90DF4533FC6C}"/>
              </a:ext>
            </a:extLst>
          </p:cNvPr>
          <p:cNvSpPr>
            <a:spLocks noGrp="1"/>
          </p:cNvSpPr>
          <p:nvPr>
            <p:ph idx="1"/>
          </p:nvPr>
        </p:nvSpPr>
        <p:spPr>
          <a:xfrm>
            <a:off x="457200" y="476250"/>
            <a:ext cx="8229600" cy="5649913"/>
          </a:xfrm>
        </p:spPr>
        <p:txBody>
          <a:bodyPr/>
          <a:lstStyle/>
          <a:p>
            <a:endParaRPr lang="sl-SI" altLang="sl-SI"/>
          </a:p>
        </p:txBody>
      </p:sp>
      <p:pic>
        <p:nvPicPr>
          <p:cNvPr id="3074" name="Picture 2" descr="C:\Users\jernej\Desktop\danilo-turk-holokavst.jpg">
            <a:extLst>
              <a:ext uri="{FF2B5EF4-FFF2-40B4-BE49-F238E27FC236}">
                <a16:creationId xmlns:a16="http://schemas.microsoft.com/office/drawing/2014/main" id="{9BBA9CB6-3C29-4B58-986A-F55613C119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713" y="990600"/>
            <a:ext cx="5637212" cy="429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5"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2000"/>
                                        <p:tgtEl>
                                          <p:spTgt spid="3074"/>
                                        </p:tgtEl>
                                      </p:cBhvr>
                                    </p:animEffect>
                                    <p:anim calcmode="lin" valueType="num">
                                      <p:cBhvr>
                                        <p:cTn id="8" dur="2000" fill="hold"/>
                                        <p:tgtEl>
                                          <p:spTgt spid="3074"/>
                                        </p:tgtEl>
                                        <p:attrNameLst>
                                          <p:attrName>ppt_w</p:attrName>
                                        </p:attrNameLst>
                                      </p:cBhvr>
                                      <p:tavLst>
                                        <p:tav tm="0" fmla="#ppt_w*sin(2.5*pi*$)">
                                          <p:val>
                                            <p:fltVal val="0"/>
                                          </p:val>
                                        </p:tav>
                                        <p:tav tm="100000">
                                          <p:val>
                                            <p:fltVal val="1"/>
                                          </p:val>
                                        </p:tav>
                                      </p:tavLst>
                                    </p:anim>
                                    <p:anim calcmode="lin" valueType="num">
                                      <p:cBhvr>
                                        <p:cTn id="9" dur="2000" fill="hold"/>
                                        <p:tgtEl>
                                          <p:spTgt spid="307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1583D16-ECBE-4B66-A39A-E7A88457F5D7}"/>
              </a:ext>
            </a:extLst>
          </p:cNvPr>
          <p:cNvSpPr>
            <a:spLocks noGrp="1"/>
          </p:cNvSpPr>
          <p:nvPr>
            <p:ph type="title"/>
          </p:nvPr>
        </p:nvSpPr>
        <p:spPr/>
        <p:txBody>
          <a:bodyPr/>
          <a:lstStyle/>
          <a:p>
            <a:endParaRPr lang="sl-SI" altLang="sl-SI"/>
          </a:p>
        </p:txBody>
      </p:sp>
      <p:sp>
        <p:nvSpPr>
          <p:cNvPr id="10243" name="Content Placeholder 2">
            <a:extLst>
              <a:ext uri="{FF2B5EF4-FFF2-40B4-BE49-F238E27FC236}">
                <a16:creationId xmlns:a16="http://schemas.microsoft.com/office/drawing/2014/main" id="{9315D8DB-EE87-429A-828C-3E256D1C959D}"/>
              </a:ext>
            </a:extLst>
          </p:cNvPr>
          <p:cNvSpPr>
            <a:spLocks noGrp="1"/>
          </p:cNvSpPr>
          <p:nvPr>
            <p:ph idx="1"/>
          </p:nvPr>
        </p:nvSpPr>
        <p:spPr/>
        <p:txBody>
          <a:bodyPr/>
          <a:lstStyle/>
          <a:p>
            <a:endParaRPr lang="sl-SI" altLang="sl-SI"/>
          </a:p>
        </p:txBody>
      </p:sp>
      <p:pic>
        <p:nvPicPr>
          <p:cNvPr id="4098" name="Picture 2" descr="C:\Users\jernej\Desktop\imgres.jpg">
            <a:extLst>
              <a:ext uri="{FF2B5EF4-FFF2-40B4-BE49-F238E27FC236}">
                <a16:creationId xmlns:a16="http://schemas.microsoft.com/office/drawing/2014/main" id="{CA566705-0B8B-4899-B751-E9A0D31268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350" y="1122363"/>
            <a:ext cx="6926263"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80</Words>
  <Application>Microsoft Office PowerPoint</Application>
  <PresentationFormat>On-screen Show (4:3)</PresentationFormat>
  <Paragraphs>28</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Danilo Türk</vt:lpstr>
      <vt:lpstr>PowerPoint Presentation</vt:lpstr>
      <vt:lpstr>Šolanje in fakulteta</vt:lpstr>
      <vt:lpstr> Diplomacija </vt:lpstr>
      <vt:lpstr>Predsedniške volitve 2007 </vt:lpstr>
      <vt:lpstr>Predsednik Republike Slovenije </vt:lpstr>
      <vt:lpstr>Zasebno življenje </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2019-06-03T09:10:42Z</dcterms:created>
  <dcterms:modified xsi:type="dcterms:W3CDTF">2019-06-03T09:10:42Z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RL">
    <vt:lpwstr>https://dijaski.net</vt:lpwstr>
  </property>
</Properties>
</file>