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B07DEB3-A330-4263-8E09-E8F4DC6B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A136-B98C-473F-96A9-13998950DE3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D3F8769-96AE-49DC-80AC-4AB21432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99F6E70-DA7E-4E58-A75B-B1EBE34B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A5F6F-4A0F-4A4F-A144-C17FC88DC9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029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A9EC897-EE67-47BC-9FE6-0C03AA7A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F440-EB72-443B-84F1-DA5951E142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8D2E7A0-0CD8-4573-BFFA-013AC5A0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A85F75E-1ACC-4B51-A72C-1CDAF4F2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D2F86-15FB-4128-919A-83B5535F2A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852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1822FB6-4B99-4651-9ADF-1258D7EC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D88F-2568-4AF7-89BF-EA7CFE8B0CB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D98A096-99F1-4ECA-81F4-9C33F520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C5E6D6F-32FB-49E6-AF02-AD8C6100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1C227-1B41-4FB3-8292-8EFCA52B6C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587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8EB98C7-917F-476C-86EA-D8F4F4D9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B4BB-861E-4A39-AF9D-F205B9743E2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024E56C-9E77-449C-A1D5-D31C4175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788790D-1390-4EB4-A4A0-944D494D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F7901-B67B-414D-BB94-A60EB73574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531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1CE46A3-51F6-413D-B94C-A31531AE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C2C5-2951-482E-956F-C3903B44D66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EAE83EB-4174-46CF-932A-5F22D764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F0F647D-9ECD-4689-8056-FEEDFC57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6EAB-33B8-4ECD-8FBC-8657B18D10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148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6CBB403-EFDB-43B5-8818-32B0FC5D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4828-2FE1-4DF7-8629-5958C4D1B80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C625953-8091-433B-9FB1-F4099B884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32C1BB9-22C2-4145-B490-57DFE24A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77379-DC4F-4F59-B670-F2B7C6305C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512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B208F39-8EE6-4E26-96D2-CD8CD756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FB1F-F555-4C30-9DAD-5596A040E6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B09F136-AAE1-4A00-87D3-21C44079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758F52C2-045F-423D-ABF9-64E16DEE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C33C-FF15-42FC-8EF4-9298A00DCE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059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7AE26CE-B4FC-44FF-99DF-8621EE94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B655-6FAB-4339-A0B1-581C1CC9D5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04FE58F8-A525-461A-9014-558A7279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FD920891-C7BD-41EF-A6A6-5FCF5359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A3946-07C6-4E03-9B3B-D606CD3DA6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373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5A8C64FA-CADA-4D3E-9A16-AF1741A9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9F86-FEFD-4FD8-9744-79A7AD2DEE1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2FA01C8C-3305-4FE1-B16A-696CA464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385F7BE-2046-44E3-B19A-24C5E808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EE1B4-7DC5-45C2-A38B-F9B21089DF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128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F52CB99-E67F-4632-8D93-FBE789EF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3AE4-038C-425A-B1C9-0DB92EFB09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6D74F60-04F1-4125-AF38-68CB68A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1AB534B-989A-4F6A-8971-64B6A8C9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1BE95-A9E7-4C67-99C0-1D9DB54B5B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955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46111AC-19EF-4420-BF29-BF090EF9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D269-D24F-48D6-9B67-03BCC911476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C62C04D-1717-4055-AC36-FF269F93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218D9E1-D3B5-46B9-A714-F578D086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A4884-2686-4DC7-8D66-7C63ABE67C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44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7158719C-997F-430D-B697-96E7882951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61483FF3-50C2-4464-806C-F39CF70435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1348622-40BA-40B4-9838-08274919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97862-B07C-4127-99EA-4C1B4A9E425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F3A6112-2187-4ED0-96FF-B14D80CBD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9B1D48-8B52-4DB8-A07B-76FD2AE77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50C0E93-9B6F-40F6-A716-17C92F2D2A9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Utopi%C4%8Dni_socializem" TargetMode="External"/><Relationship Id="rId2" Type="http://schemas.openxmlformats.org/officeDocument/2006/relationships/hyperlink" Target="http://upload.wikimedia.org/wikipedia/commons/thumb/e/e3/Hw-fourier.jpg/150px-Hw-fouri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Robert_Owen" TargetMode="External"/><Relationship Id="rId5" Type="http://schemas.openxmlformats.org/officeDocument/2006/relationships/hyperlink" Target="http://sl.wikipedia.org/wiki/Charles_Fourier" TargetMode="External"/><Relationship Id="rId4" Type="http://schemas.openxmlformats.org/officeDocument/2006/relationships/hyperlink" Target="http://sl.wikipedia.org/wiki/Claude_Henri_de_Rouvroy,_Comte_de_Saint-Sim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.wikipedia.org/wiki/Slika:Robertowe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l.wikipedia.org/wiki/Slika:Henri_de_Saint-simon_portrait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1742D405-4217-4AC6-8560-43FC2DC9DB8C}"/>
              </a:ext>
            </a:extLst>
          </p:cNvPr>
          <p:cNvSpPr txBox="1"/>
          <p:nvPr/>
        </p:nvSpPr>
        <p:spPr>
          <a:xfrm>
            <a:off x="2214563" y="1500188"/>
            <a:ext cx="4786312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6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Utopični </a:t>
            </a:r>
            <a:r>
              <a:rPr lang="sl-SI" sz="6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socialsti</a:t>
            </a:r>
            <a:endParaRPr lang="sl-SI" sz="6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26E00F5-25B8-4119-B471-0C4CAF1AE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285750"/>
            <a:ext cx="82867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zagovornik emancipacije žensk in njihove enakopravnosti z moškimi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bil kritik krščanske Cerkve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zamislil si je humano religijo in prenovljeno novo krščanstvo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 svojimi idejami imel neposreden vpliv na ekonomiste in podjetništvo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že v mladosti je napravil načrt za izgradnjo Mehiškega prekopa, ki bi povezal Atlantik s Pacifikom 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neposredno vplival na Augusta Comta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ne moremo ga imeti striktno za predstavnika utopičnega socializma, saj ni napisal nobene Utopije 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umrl osiromašen, dve leti po poskusu samomora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ljeZBesedilom 3">
            <a:extLst>
              <a:ext uri="{FF2B5EF4-FFF2-40B4-BE49-F238E27FC236}">
                <a16:creationId xmlns:a16="http://schemas.microsoft.com/office/drawing/2014/main" id="{754B66FA-754E-4663-8790-FE4AC15ED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214313"/>
            <a:ext cx="628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Vprašanja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DF2BF9BC-5121-49DC-B329-420951E62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000125"/>
            <a:ext cx="82867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Kdo je bil začetnik utopičnega socializma?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Thomas More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Kateri so bili trije najpomembnejši utopični socialisti?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Saint-Simon, Chrales Fourier, Robert Owen 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Kaj je predlagal Robert Owen?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Skrajšanje delovnega dne iz 17 na 10 ur, prepoved dela za otroke pod 10 let, delavska naselja v urejenem okolju, organizacija otroških vrtcev in laičnih šol</a:t>
            </a:r>
          </a:p>
          <a:p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Kateri izraz je prvi omenil Charles Fourier?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feminizem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Na katera dva dela se deli družba?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produktivni in neproduktivni 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E1A9D29-78F9-4EB1-ACC8-3860F6583B6C}"/>
              </a:ext>
            </a:extLst>
          </p:cNvPr>
          <p:cNvSpPr txBox="1"/>
          <p:nvPr/>
        </p:nvSpPr>
        <p:spPr>
          <a:xfrm>
            <a:off x="2000250" y="285750"/>
            <a:ext cx="5143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Viri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1AC7AF92-1D2C-4683-8F25-EB07A3AF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285875"/>
            <a:ext cx="807243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>
                <a:hlinkClick r:id="rId2"/>
              </a:rPr>
              <a:t>http://upload.wikimedia.org/wikipedia/commons/thumb/e/e3/Hw-fourier.jpg/150px-Hw-fourier.jpg</a:t>
            </a: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>
                <a:hlinkClick r:id="rId3"/>
              </a:rPr>
              <a:t>http://sl.wikipedia.org/wiki/Utopi%C4%8Dni_socializem</a:t>
            </a: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>
                <a:hlinkClick r:id="rId4"/>
              </a:rPr>
              <a:t>http://sl.wikipedia.org/wiki/Claude_Henri_de_Rouvroy,_Comte_de_Saint-Simon</a:t>
            </a: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>
                <a:hlinkClick r:id="rId5"/>
              </a:rPr>
              <a:t>http://sl.wikipedia.org/wiki/Charles_Fourier</a:t>
            </a: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>
                <a:hlinkClick r:id="rId6"/>
              </a:rPr>
              <a:t>http://sl.wikipedia.org/wiki/Robert_Owen</a:t>
            </a: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Cvirn, Janez, Zgodovina 3, učbenik za 3. letnik gimnazije, DZS, Ljubljana 2007.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Sruk, Vlado, Morala in etika, Cankarjeva založba, Ljubljana 1986.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r>
              <a:rPr lang="sl-SI" altLang="sl-SI"/>
              <a:t>Vsi viri uporabljeni dne 6. 1. 2013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8D05A46-2A69-4D27-AE5D-38777A07B5A6}"/>
              </a:ext>
            </a:extLst>
          </p:cNvPr>
          <p:cNvSpPr txBox="1"/>
          <p:nvPr/>
        </p:nvSpPr>
        <p:spPr>
          <a:xfrm>
            <a:off x="2571750" y="285750"/>
            <a:ext cx="4357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Utopični socializem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84788D89-3E42-4253-8F6A-58D17C2D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571625"/>
            <a:ext cx="8715375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skupna oznaka za idealistični nazor filozofov, družbenih kritikov in reformatorjev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skupno predpostavljanje imaginarne družbene stvarnosti kot idealne rešitve na družbene in ekonomske probleme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omejuje zavzemanje za socialistične ideje o skupni lastnini 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pojem »utopičnega socializma« prvič omenjata Karl Marx in Friedrich Engels v »Komunističnem manifestu«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izpostavljata razliko med svojo »znanstveno« obliko socializma in predhodnimi </a:t>
            </a:r>
          </a:p>
          <a:p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»utopičnimi« oblikami</a:t>
            </a:r>
          </a:p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>
            <a:extLst>
              <a:ext uri="{FF2B5EF4-FFF2-40B4-BE49-F238E27FC236}">
                <a16:creationId xmlns:a16="http://schemas.microsoft.com/office/drawing/2014/main" id="{690EAE18-63E4-4F92-8CB9-AE9ADCFAA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285750"/>
            <a:ext cx="885825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sl-SI" altLang="sl-SI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zamišljanje socialnih utopij nadaljuje še po Marxu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odgovor na neuspeh marksističnih realsocialističnih družbenih in ekonomskih ureditev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prvi v liniji utopičnih socialistov Thomas More (1478-1535)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»Knjiga o najboljši ureditvi države in o novem otoku Utopija«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Pojem Utopija sestavljen iz dveh grških črk; iz </a:t>
            </a:r>
            <a:r>
              <a:rPr lang="sl-SI" altLang="sl-SI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(ne) in </a:t>
            </a:r>
            <a:r>
              <a:rPr lang="sl-SI" altLang="sl-SI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topos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(kraj)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altLang="sl-SI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Utopos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(neobstoječi kraj)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pomeni kritičen odnos do obstoječe stvarnosti  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6D88E22-8ECD-45BE-9756-8063BE6C7740}"/>
              </a:ext>
            </a:extLst>
          </p:cNvPr>
          <p:cNvSpPr txBox="1"/>
          <p:nvPr/>
        </p:nvSpPr>
        <p:spPr>
          <a:xfrm>
            <a:off x="1500188" y="428625"/>
            <a:ext cx="6286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Predstvaniki</a:t>
            </a:r>
            <a:endParaRPr lang="sl-SI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23799578-EECE-4842-830F-0F1AE8B7C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285875"/>
            <a:ext cx="8501062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Začetki: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Thomas More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17. stoletje: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Francis Bacon (1561-1626), »Nova Atlantida«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Tomasso Campanella (1568-16399, »Sončno mesto«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Žan Melje (1664-1729)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18. stoletje: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Gabriel Bonnot de Mably (1709-1785)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Morrely, »Naravni zakonik«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Grachhus Babeauf (1760-1797)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1468CB34-9E10-47D8-9C75-737545998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00063"/>
            <a:ext cx="821531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19. stoletje: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Étienne Cabet (1788-1856), »Potovanje v Ikarijo«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Louis Blanc (1811-1882)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Pierre Joseph Proudhon (1809-1865)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Saint-Simon (1760-1825), »Novo krščanstvo«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Charles Fourier (1772-1837)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Robert Owen (1771-1858)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Edward Bellamy (1850-1898), »Obračanje nazaj«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20. stoletje: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Ernest Callenbach, »Ekotopija«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447BFAF-083B-4E1A-BC6A-F92A6C40EDF8}"/>
              </a:ext>
            </a:extLst>
          </p:cNvPr>
          <p:cNvSpPr txBox="1"/>
          <p:nvPr/>
        </p:nvSpPr>
        <p:spPr>
          <a:xfrm>
            <a:off x="1571625" y="285750"/>
            <a:ext cx="5500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Robert Owen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8F5892FA-CDAC-4512-861B-75E3027E5F4D}"/>
              </a:ext>
            </a:extLst>
          </p:cNvPr>
          <p:cNvSpPr txBox="1"/>
          <p:nvPr/>
        </p:nvSpPr>
        <p:spPr>
          <a:xfrm>
            <a:off x="428625" y="1571625"/>
            <a:ext cx="8286750" cy="464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valižanski industrialec, socialni reformator, utemeljitelj britanskega socializma in filantrop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verjel, da je človek produkt okolja in ne obratno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pobudnik številnih predlogov za izboljšanje kvalitete življenja delavskega razreda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Predlogi: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skrajšanje delovnega dne iz 17 na 10 ur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prepoved dela za otroke pod 10 let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organizacija otroških vrtcev in laičnih šol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delavska naselja v urejenem okolju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11A9E034-28BB-4969-9445-12A21BA940DC}"/>
              </a:ext>
            </a:extLst>
          </p:cNvPr>
          <p:cNvSpPr txBox="1"/>
          <p:nvPr/>
        </p:nvSpPr>
        <p:spPr>
          <a:xfrm>
            <a:off x="285750" y="428625"/>
            <a:ext cx="8643938" cy="4062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razvijal praktične in uresničljive zahteve v pridobivanju političnih in socialnih pravic delavskega sloja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spodbujal organiziranje delavcev v delavske zveze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proti koncu življenja spremenil mnenje o religiji in religioznosti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do smrti vztrajal kot glasnik delavskega gibanja in socialni reformator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Dela: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(1820)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Robert Owen (1858)</a:t>
            </a:r>
          </a:p>
        </p:txBody>
      </p:sp>
      <p:pic>
        <p:nvPicPr>
          <p:cNvPr id="5" name="Slika 4" descr="http://upload.wikimedia.org/wikipedia/commons/thumb/7/72/Robertowen.jpg/200px-Robertowen.jpg">
            <a:hlinkClick r:id="rId2"/>
            <a:extLst>
              <a:ext uri="{FF2B5EF4-FFF2-40B4-BE49-F238E27FC236}">
                <a16:creationId xmlns:a16="http://schemas.microsoft.com/office/drawing/2014/main" id="{6B1AD701-0B1B-4D70-9F0B-466F4B944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143250"/>
            <a:ext cx="33575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FCA1E54B-C852-4C33-ACBF-5C65C6B01542}"/>
              </a:ext>
            </a:extLst>
          </p:cNvPr>
          <p:cNvSpPr txBox="1"/>
          <p:nvPr/>
        </p:nvSpPr>
        <p:spPr>
          <a:xfrm>
            <a:off x="1571625" y="357188"/>
            <a:ext cx="5643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Charles Fourier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3F026FCD-8DCF-446B-BFB7-199AABD89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428750"/>
            <a:ext cx="8572500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francoski mislec, predstavnik utopičnega socializma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sprva ga je zanimala arhitektura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leta 1781 podeduje manjše bogastvo, kar mu omogoči potovanja po Evropi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očetova zapuščina mu omogoči začetek pisateljevanja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snov črpal iz številnih srečanj in iz časopisov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zavzemal se je za ustanavljanje falang (avtarktičnih proizvodnih zadrug)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prvi, ki je uporabil izraz feminizem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zavzemal se je za odpravo trgovskih posrednikov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njegova razmišljanja je sistematiziral njegov učenec Considérant</a:t>
            </a:r>
          </a:p>
        </p:txBody>
      </p:sp>
      <p:pic>
        <p:nvPicPr>
          <p:cNvPr id="6" name="Slika 5" descr="http://upload.wikimedia.org/wikipedia/commons/thumb/e/e3/Hw-fourier.jpg/150px-Hw-fourier.jpg">
            <a:extLst>
              <a:ext uri="{FF2B5EF4-FFF2-40B4-BE49-F238E27FC236}">
                <a16:creationId xmlns:a16="http://schemas.microsoft.com/office/drawing/2014/main" id="{E7108821-EA86-4FBB-8CCF-C02686A1F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42875"/>
            <a:ext cx="250031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E50A606-59CD-445B-9F83-EFD6B5B32AF8}"/>
              </a:ext>
            </a:extLst>
          </p:cNvPr>
          <p:cNvSpPr txBox="1"/>
          <p:nvPr/>
        </p:nvSpPr>
        <p:spPr>
          <a:xfrm>
            <a:off x="2000250" y="214313"/>
            <a:ext cx="49291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Saint</a:t>
            </a:r>
            <a:r>
              <a:rPr lang="sl-SI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-Simon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489E2B1-5D2F-4141-8CB3-07129DD7E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143000"/>
            <a:ext cx="84296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francoski socialni filozof, pozitivist in socialist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po družinski tradiciji se je usmeril v vojaško kariero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leta 1804 doživi bankrot in do smrti živel v revščini, kot pisar v zastavljalnici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na njega so vplivali francoski razsvetljenci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svoje ideje razširjal predvsem z organiziranjem krožkov intelektualcev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vidi glavnega sovražnika v fevdalni državi in aristorkraciji 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verjel, da se družba deli na produktivni in neproduktivni del </a:t>
            </a:r>
          </a:p>
          <a:p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delavci, trgovci, obrtniki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vojaki, uradništvo, plemstvo</a:t>
            </a:r>
          </a:p>
        </p:txBody>
      </p:sp>
      <p:pic>
        <p:nvPicPr>
          <p:cNvPr id="6" name="Slika 5" descr="Henri de Saint-simon portrait.jpg">
            <a:hlinkClick r:id="rId2"/>
            <a:extLst>
              <a:ext uri="{FF2B5EF4-FFF2-40B4-BE49-F238E27FC236}">
                <a16:creationId xmlns:a16="http://schemas.microsoft.com/office/drawing/2014/main" id="{FA555561-31A1-4458-B0DA-DA12542B7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000500"/>
            <a:ext cx="1905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Officeova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2019-06-03T09:10:44Z</dcterms:created>
  <dcterms:modified xsi:type="dcterms:W3CDTF">2019-06-03T09:10:45Z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