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7086600" cy="93726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F62FD2-5A62-450A-839B-B635A63043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AE1C22-6182-4591-95FB-7B12280B5D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52DB34-658E-4116-BA4C-51D01D21E58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C2AA7-ECA3-4A6A-97B9-1CA4AF8349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65E14-16A8-4785-8FC6-CF1030E4EA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DCF83A2-77C5-4520-9FB4-581BA62292D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>
            <a:extLst>
              <a:ext uri="{FF2B5EF4-FFF2-40B4-BE49-F238E27FC236}">
                <a16:creationId xmlns:a16="http://schemas.microsoft.com/office/drawing/2014/main" id="{FF2C007C-F3C9-4364-83CB-B1F26634BB73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D679F96F-8813-4691-BB86-E443574D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8F5E69B9-F7DE-45C3-8FE0-8D977EBAF9E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4D84AB61-DD07-4F79-9813-A95DD219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9BD51E45-E46D-41D5-B841-8C9246D6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F1FDFC58-17D0-4DDB-8C8B-D956C60AF0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613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A80F47E8-B24B-4481-A71C-87FDE625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74E6B-DC9F-4476-B022-9F93E4BC257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00FB821-65AE-4617-A4F0-AE674D53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55556DF-D6AD-48BE-8F66-7BCA70D2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3F06B-F8FA-498C-8582-9B683FA4AA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823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3CB369C-3AC5-46CF-B5A0-DC76B516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83E7-0870-4F6E-9E1B-270EE3BA9E3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FE290E1-B74A-4EFE-BC33-AB0ED47F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ACA271E-1EE1-4BED-BAC7-3F9EB30F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D412A-A7CB-4391-B7D0-F1C2E1F931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921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6C85E-EBFF-45F3-8F2D-BF0F9A4171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251EC-ADCB-4A2E-8CBE-03E78329BF5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69FA3-32D0-4EB1-A6FC-30EF2874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2C422-A034-49C9-943D-6F3E532C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0BA6-6FC1-4A31-83E3-9DC2AABF1D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868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>
            <a:extLst>
              <a:ext uri="{FF2B5EF4-FFF2-40B4-BE49-F238E27FC236}">
                <a16:creationId xmlns:a16="http://schemas.microsoft.com/office/drawing/2014/main" id="{441B7F9E-EAA9-4FAA-9B39-042BD0CA6CC8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>
            <a:extLst>
              <a:ext uri="{FF2B5EF4-FFF2-40B4-BE49-F238E27FC236}">
                <a16:creationId xmlns:a16="http://schemas.microsoft.com/office/drawing/2014/main" id="{366118FD-E485-4024-9C8A-9914AAA6C4ED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>
            <a:extLst>
              <a:ext uri="{FF2B5EF4-FFF2-40B4-BE49-F238E27FC236}">
                <a16:creationId xmlns:a16="http://schemas.microsoft.com/office/drawing/2014/main" id="{61E26146-FAF9-4DA5-A591-302C42D25134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F1CC9D66-ACD3-40D9-B12A-6619A570F029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1DAF080-51B2-48FA-AD2B-33A164B7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7C8D4-E5C7-4C85-8078-DA9C3F22F57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84531F8-EED8-46A8-8084-2E8BFB84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325100-3745-4E68-A654-91B34FBA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36B57E6A-842B-4FF0-8FAB-99BADB209A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552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D658A-3FFE-43C4-9D0B-D56556F6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86FF-FDC8-46BA-BBAA-B16B4B31A7C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3C78F-EA47-42FD-A186-26EC6DD1E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5D65C-0557-43EA-B755-70FB0934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40D55-597B-4152-A422-4A5FB5D577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366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ACBE4-C9CE-4E31-891B-00986D76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51BA9-C80F-4290-8B2F-9BF118C630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D2EE7-8512-470D-A16D-0D27B9AE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F2327D-0B6D-4D9A-8C67-5F61DC14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F80EC0E3-2E9A-4357-94AB-F0C6278AE7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115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CE092F0D-6C07-49D3-A99F-B82D40DC6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568F-7F22-4BE5-B831-A2E94463F3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32D45F9-8E27-44E0-9290-A1F86A9E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5245CB4-318C-4D77-8031-B6264404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72047-A5A5-439F-B9B6-B89B420DD9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689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2CCC24A2-BBE0-4AE6-B5DC-06AF2C447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C815F-5FD9-4646-B110-6C8B7AEFE3D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39231B-01A5-4C36-8303-C3F949AD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DAA2A36E-61AE-4CED-8948-36B729B2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F22E6-4FFF-49C3-B573-592C96E99A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1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35ECF-35D5-492A-88B8-CF60B25B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1A9A8EC-76B2-4E67-927A-49A94355323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56577-BD4A-487E-90EF-FD4A656C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9D9A4-4B74-47C1-A300-A560A56D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EEDBA057-BBA0-464D-ABF8-E193677EDC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5141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CBA38-7DF5-4168-AB68-18C908FAAD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7F48726-17F0-48CE-92A9-85465A9345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C9DD3-8F19-43BC-8D9A-C0C75C35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A1051-B25E-4EC0-8108-2B28758F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8359BDB1-AE05-4191-9B35-2E19771625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376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70AE881-4328-421C-8569-23C68BC56364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2CAD5A-3E95-438A-B9A0-18D6234BBCAA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C42947-D3BA-4D24-B1D8-017E96AB3B8D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2AAF0F72-A26A-4099-B102-D78B2D17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362D1EF8-4C8B-4AA3-BC9E-E862050789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470DBC47-69E2-433D-9DCC-4046C8481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9F5C3E-92F7-4537-928E-9EC560446E4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90210-F653-4B58-B111-867933E7D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0CD2114-AAE4-4B2D-8EB9-9F24E4DDF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77534D60-B050-40BD-8F6F-800A4FE6D57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3" r:id="rId6"/>
    <p:sldLayoutId id="2147483704" r:id="rId7"/>
    <p:sldLayoutId id="2147483712" r:id="rId8"/>
    <p:sldLayoutId id="2147483713" r:id="rId9"/>
    <p:sldLayoutId id="2147483705" r:id="rId10"/>
    <p:sldLayoutId id="2147483706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3E3E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E6E6E6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B38F6-6A57-4A25-9FA0-5A9323958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71625"/>
            <a:ext cx="8062913" cy="21526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484188"/>
            <a:endParaRPr lang="sl-SI" altLang="sl-SI">
              <a:ln>
                <a:noFill/>
              </a:ln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4165E-6683-4DC1-BB8C-1ADB2A631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4929188"/>
            <a:ext cx="8062913" cy="1608137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</a:pPr>
            <a:endParaRPr lang="sl-SI" altLang="sl-SI" b="1">
              <a:ln>
                <a:noFill/>
              </a:ln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B1743F-B753-4391-81B9-B62C482779EA}"/>
              </a:ext>
            </a:extLst>
          </p:cNvPr>
          <p:cNvSpPr/>
          <p:nvPr/>
        </p:nvSpPr>
        <p:spPr>
          <a:xfrm>
            <a:off x="928662" y="1643050"/>
            <a:ext cx="74295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VERSKE</a:t>
            </a:r>
            <a:r>
              <a:rPr lang="sl-SI" sz="8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sl-SI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SEKTE</a:t>
            </a:r>
            <a:endParaRPr lang="en-US" sz="8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64E11BA9-BC59-44FC-939D-2BD9CD3FD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261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3600" b="1" u="sng"/>
              <a:t>Opredelitev sekte(ločine)</a:t>
            </a:r>
          </a:p>
          <a:p>
            <a:r>
              <a:rPr lang="sl-SI" altLang="sl-SI"/>
              <a:t>zaprta, konfliktna verska skupina</a:t>
            </a:r>
          </a:p>
          <a:p>
            <a:r>
              <a:rPr lang="sl-SI" altLang="sl-SI"/>
              <a:t>nov nauk</a:t>
            </a:r>
          </a:p>
          <a:p>
            <a:r>
              <a:rPr lang="sl-SI" altLang="sl-SI"/>
              <a:t>odcepljena od večje religije</a:t>
            </a:r>
          </a:p>
          <a:p>
            <a:r>
              <a:rPr lang="sl-SI" altLang="sl-SI"/>
              <a:t>bistvena sta nauk in življenjska praksa</a:t>
            </a:r>
          </a:p>
          <a:p>
            <a:r>
              <a:rPr lang="sl-SI" altLang="sl-SI"/>
              <a:t>svojevrsten življenjski slog</a:t>
            </a:r>
          </a:p>
          <a:p>
            <a:r>
              <a:rPr lang="sl-SI" altLang="sl-SI"/>
              <a:t>obstajajo tudi politične sekte in psihosekte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57B6-7F08-4BB5-9DC1-D00434225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" name="Content Placeholder 3" descr="Meira_Paibis_Sekta_20060328.jpg">
            <a:extLst>
              <a:ext uri="{FF2B5EF4-FFF2-40B4-BE49-F238E27FC236}">
                <a16:creationId xmlns:a16="http://schemas.microsoft.com/office/drawing/2014/main" id="{E89885DE-573A-4211-B83C-84AC808B4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5" y="285728"/>
            <a:ext cx="8143932" cy="5500726"/>
          </a:xfrm>
          <a:effectLst>
            <a:softEdge rad="112500"/>
          </a:effectLst>
        </p:spPr>
      </p:pic>
      <p:sp>
        <p:nvSpPr>
          <p:cNvPr id="11268" name="TextBox 4">
            <a:extLst>
              <a:ext uri="{FF2B5EF4-FFF2-40B4-BE49-F238E27FC236}">
                <a16:creationId xmlns:a16="http://schemas.microsoft.com/office/drawing/2014/main" id="{8EFE5F5B-5C38-4C33-B85A-319E7CF39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715000"/>
            <a:ext cx="4429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sl-SI" altLang="sl-SI" sz="2400"/>
              <a:t>posebni obredi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3111F641-4B44-4350-8674-21346897F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261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3600" b="1" u="sng"/>
              <a:t>Krščanske</a:t>
            </a:r>
            <a:r>
              <a:rPr lang="sl-SI" altLang="sl-SI" b="1" u="sng"/>
              <a:t> </a:t>
            </a:r>
            <a:r>
              <a:rPr lang="sl-SI" altLang="sl-SI" sz="3600" b="1" u="sng"/>
              <a:t>sekte</a:t>
            </a:r>
          </a:p>
          <a:p>
            <a:r>
              <a:rPr lang="sl-SI" altLang="sl-SI"/>
              <a:t>sekte so razvite v : hinduizmu, budizmu, šintoizmu, judaizmu in </a:t>
            </a:r>
            <a:r>
              <a:rPr lang="sl-SI" altLang="sl-SI" b="1"/>
              <a:t>krščanstvu</a:t>
            </a:r>
          </a:p>
          <a:p>
            <a:r>
              <a:rPr lang="sl-SI" altLang="sl-SI"/>
              <a:t>nekritična razlaga sv. pisma (fundamentalizem)</a:t>
            </a:r>
          </a:p>
          <a:p>
            <a:r>
              <a:rPr lang="sl-SI" altLang="sl-SI"/>
              <a:t>imajo se za izvoljence (elitizem)</a:t>
            </a:r>
          </a:p>
          <a:p>
            <a:r>
              <a:rPr lang="sl-SI" altLang="sl-SI"/>
              <a:t>pomen izrednih pojavov – razodetja</a:t>
            </a:r>
          </a:p>
          <a:p>
            <a:r>
              <a:rPr lang="sl-SI" altLang="sl-SI"/>
              <a:t>ni drugih poti k odrešenju (ekskluzivizem)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61BA38B5-16CC-443A-AE1C-570DA174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261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Družbeni problem</a:t>
            </a:r>
          </a:p>
          <a:p>
            <a:r>
              <a:rPr lang="sl-SI" altLang="sl-SI"/>
              <a:t>njihova drugačnost</a:t>
            </a:r>
          </a:p>
          <a:p>
            <a:r>
              <a:rPr lang="sl-SI" altLang="sl-SI"/>
              <a:t>nasprotovanje vladajoči kulturi</a:t>
            </a:r>
          </a:p>
          <a:p>
            <a:r>
              <a:rPr lang="sl-SI" altLang="sl-SI"/>
              <a:t>zbujanje pozornosti(oblačenje,prehrana)</a:t>
            </a:r>
          </a:p>
          <a:p>
            <a:r>
              <a:rPr lang="sl-SI" altLang="sl-SI"/>
              <a:t>kar je za druge sveto, je zanje satansko</a:t>
            </a:r>
          </a:p>
          <a:p>
            <a:endParaRPr lang="sl-SI" altLang="sl-SI"/>
          </a:p>
        </p:txBody>
      </p:sp>
      <p:pic>
        <p:nvPicPr>
          <p:cNvPr id="4" name="Picture 3" descr="prenos.jpg">
            <a:extLst>
              <a:ext uri="{FF2B5EF4-FFF2-40B4-BE49-F238E27FC236}">
                <a16:creationId xmlns:a16="http://schemas.microsoft.com/office/drawing/2014/main" id="{2DB44D3F-35DA-4006-B8EF-F105828B19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244"/>
          <a:stretch>
            <a:fillRect/>
          </a:stretch>
        </p:blipFill>
        <p:spPr>
          <a:xfrm>
            <a:off x="1000100" y="3357562"/>
            <a:ext cx="4572032" cy="2807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47274DA3-A081-4731-90C2-F4DB15CA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95471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3600" b="1" u="sng"/>
              <a:t>Sekte v Sloveniji</a:t>
            </a:r>
          </a:p>
          <a:p>
            <a:r>
              <a:rPr lang="sl-SI" altLang="sl-SI"/>
              <a:t>v 16.st. sekta skakačev; prirejali plese, jemali križe iz cerkev, samotrpinčenje kot odrešitev grehov.</a:t>
            </a:r>
          </a:p>
          <a:p>
            <a:r>
              <a:rPr lang="sl-SI" altLang="sl-SI"/>
              <a:t>danes najbolj poznane Jehove priče in Hare Krišna</a:t>
            </a:r>
          </a:p>
          <a:p>
            <a:endParaRPr lang="sl-SI" altLang="sl-SI"/>
          </a:p>
        </p:txBody>
      </p:sp>
      <p:pic>
        <p:nvPicPr>
          <p:cNvPr id="4" name="Picture 3" descr="early_watch_tower_cover.jpg">
            <a:extLst>
              <a:ext uri="{FF2B5EF4-FFF2-40B4-BE49-F238E27FC236}">
                <a16:creationId xmlns:a16="http://schemas.microsoft.com/office/drawing/2014/main" id="{D946010D-A627-4599-BFE9-374DDBDE3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286124"/>
            <a:ext cx="4500594" cy="2718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F8258785-E0D2-49FF-A98E-9162ABAC1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95471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3600" b="1" u="sng"/>
              <a:t>Sekte NLP (UFO)</a:t>
            </a:r>
          </a:p>
          <a:p>
            <a:r>
              <a:rPr lang="sl-SI" altLang="sl-SI"/>
              <a:t>osrednjo vlogo imajo NLP-ji</a:t>
            </a:r>
          </a:p>
          <a:p>
            <a:r>
              <a:rPr lang="sl-SI" altLang="sl-SI"/>
              <a:t>nastali zaradi poročila ameriškega pilota, ki naj bi videl 9 NLP-jev (1947)</a:t>
            </a:r>
          </a:p>
          <a:p>
            <a:r>
              <a:rPr lang="sl-SI" altLang="sl-SI"/>
              <a:t>obiskanci - trdijo, da so jih obiskali vesoljci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4" name="Picture 3" descr="Ufo-Cult_Love03.jpg">
            <a:extLst>
              <a:ext uri="{FF2B5EF4-FFF2-40B4-BE49-F238E27FC236}">
                <a16:creationId xmlns:a16="http://schemas.microsoft.com/office/drawing/2014/main" id="{AB900E83-CC6C-48B0-A660-5657097E5E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000" t="15229" r="9999"/>
          <a:stretch>
            <a:fillRect/>
          </a:stretch>
        </p:blipFill>
        <p:spPr>
          <a:xfrm>
            <a:off x="1000100" y="3357562"/>
            <a:ext cx="4286280" cy="3181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789D2B38-9782-46EC-95ED-BA2BCA044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95471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3600" b="1" u="sng"/>
              <a:t>Verovanja NLP sekt</a:t>
            </a:r>
          </a:p>
          <a:p>
            <a:r>
              <a:rPr lang="sl-SI" altLang="sl-SI"/>
              <a:t>samo izbranci lahko imajo stike z vesoljci</a:t>
            </a:r>
          </a:p>
          <a:p>
            <a:r>
              <a:rPr lang="sl-SI" altLang="sl-SI"/>
              <a:t>ideja o razvoju človeštva - ob koncu življenja se človek pomakne na nov kraj, da bi se tam razvijal naprej</a:t>
            </a:r>
          </a:p>
          <a:p>
            <a:r>
              <a:rPr lang="sl-SI" altLang="sl-SI"/>
              <a:t>nekateri menijo, da je bil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človek ustvarjen od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znanstveno razvitejše rase</a:t>
            </a:r>
          </a:p>
          <a:p>
            <a:endParaRPr lang="sl-SI" altLang="sl-SI"/>
          </a:p>
        </p:txBody>
      </p:sp>
      <p:pic>
        <p:nvPicPr>
          <p:cNvPr id="4" name="Picture 3" descr="heavensgate.jpg">
            <a:extLst>
              <a:ext uri="{FF2B5EF4-FFF2-40B4-BE49-F238E27FC236}">
                <a16:creationId xmlns:a16="http://schemas.microsoft.com/office/drawing/2014/main" id="{5B5CC088-30C6-4A06-8E03-796B2863CC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492" t="7492" r="14318" b="9569"/>
          <a:stretch>
            <a:fillRect/>
          </a:stretch>
        </p:blipFill>
        <p:spPr>
          <a:xfrm>
            <a:off x="6072198" y="2786058"/>
            <a:ext cx="2357454" cy="3618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212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2019-06-03T09:10:45Z</dcterms:created>
  <dcterms:modified xsi:type="dcterms:W3CDTF">2019-06-03T09:10:45Z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