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25" r:id="rId1"/>
  </p:sldMasterIdLst>
  <p:sldIdLst>
    <p:sldId id="256" r:id="rId2"/>
    <p:sldId id="261" r:id="rId3"/>
    <p:sldId id="260" r:id="rId4"/>
    <p:sldId id="258" r:id="rId5"/>
    <p:sldId id="259" r:id="rId6"/>
    <p:sldId id="262" r:id="rId7"/>
    <p:sldId id="263" r:id="rId8"/>
    <p:sldId id="264" r:id="rId9"/>
    <p:sldId id="265" r:id="rId10"/>
    <p:sldId id="266" r:id="rId11"/>
  </p:sldIdLst>
  <p:sldSz cx="12192000" cy="6858000"/>
  <p:notesSz cx="6858000" cy="9144000"/>
  <p:defaultTextStyle>
    <a:defPPr>
      <a:defRPr lang="sl-SI"/>
    </a:defPPr>
    <a:lvl1pPr algn="l" rtl="0" fontAlgn="base">
      <a:spcBef>
        <a:spcPct val="0"/>
      </a:spcBef>
      <a:spcAft>
        <a:spcPct val="0"/>
      </a:spcAft>
      <a:defRPr kern="1200">
        <a:solidFill>
          <a:schemeClr val="tx1"/>
        </a:solidFill>
        <a:latin typeface="Impact" panose="020B080603090205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Impact" panose="020B080603090205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Impact" panose="020B080603090205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Impact" panose="020B080603090205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Impact" panose="020B080603090205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Impact" panose="020B080603090205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Impact" panose="020B080603090205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Impact" panose="020B080603090205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Impact" panose="020B080603090205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5" d="100"/>
          <a:sy n="75" d="100"/>
        </p:scale>
        <p:origin x="-540"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spTree>
      <p:nvGrpSpPr>
        <p:cNvPr id="1" name=""/>
        <p:cNvGrpSpPr/>
        <p:nvPr/>
      </p:nvGrpSpPr>
      <p:grpSpPr>
        <a:xfrm>
          <a:off x="0" y="0"/>
          <a:ext cx="0" cy="0"/>
          <a:chOff x="0" y="0"/>
          <a:chExt cx="0" cy="0"/>
        </a:xfrm>
      </p:grpSpPr>
      <p:pic>
        <p:nvPicPr>
          <p:cNvPr id="4" name="Picture 13" descr="Brickwork-HD-R1a.jpg">
            <a:extLst>
              <a:ext uri="{FF2B5EF4-FFF2-40B4-BE49-F238E27FC236}">
                <a16:creationId xmlns:a16="http://schemas.microsoft.com/office/drawing/2014/main" id="{F686BA44-D64C-439B-A799-F7CF8C20962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useBgFill="1">
        <p:nvSpPr>
          <p:cNvPr id="5" name="Freeform 14">
            <a:extLst>
              <a:ext uri="{FF2B5EF4-FFF2-40B4-BE49-F238E27FC236}">
                <a16:creationId xmlns:a16="http://schemas.microsoft.com/office/drawing/2014/main" id="{6206E87F-C4F2-482C-85D7-080C33BF86D1}"/>
              </a:ext>
            </a:extLst>
          </p:cNvPr>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6" name="Freeform 15">
            <a:extLst>
              <a:ext uri="{FF2B5EF4-FFF2-40B4-BE49-F238E27FC236}">
                <a16:creationId xmlns:a16="http://schemas.microsoft.com/office/drawing/2014/main" id="{3ED27E40-4742-40B9-B211-3B372B4CB431}"/>
              </a:ext>
            </a:extLst>
          </p:cNvPr>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7" name="Freeform 16">
            <a:extLst>
              <a:ext uri="{FF2B5EF4-FFF2-40B4-BE49-F238E27FC236}">
                <a16:creationId xmlns:a16="http://schemas.microsoft.com/office/drawing/2014/main" id="{804F6CBD-6C38-447D-8E06-F8A4E4543C44}"/>
              </a:ext>
            </a:extLst>
          </p:cNvPr>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8" name="Freeform 17">
            <a:extLst>
              <a:ext uri="{FF2B5EF4-FFF2-40B4-BE49-F238E27FC236}">
                <a16:creationId xmlns:a16="http://schemas.microsoft.com/office/drawing/2014/main" id="{86FF72C0-C781-4D9E-81C3-9DA60A0CCE46}"/>
              </a:ext>
            </a:extLst>
          </p:cNvPr>
          <p:cNvSpPr/>
          <p:nvPr/>
        </p:nvSpPr>
        <p:spPr>
          <a:xfrm rot="21420000">
            <a:off x="-161925" y="293688"/>
            <a:ext cx="11366500" cy="5751512"/>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9" name="5-Point Star 18">
            <a:extLst>
              <a:ext uri="{FF2B5EF4-FFF2-40B4-BE49-F238E27FC236}">
                <a16:creationId xmlns:a16="http://schemas.microsoft.com/office/drawing/2014/main" id="{EF2EFBF6-E083-43F5-85D2-38ED58CDA805}"/>
              </a:ext>
            </a:extLst>
          </p:cNvPr>
          <p:cNvSpPr/>
          <p:nvPr/>
        </p:nvSpPr>
        <p:spPr>
          <a:xfrm rot="21420000">
            <a:off x="4221163" y="5111750"/>
            <a:ext cx="515937" cy="514350"/>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rot="21420000">
            <a:off x="891201" y="662656"/>
            <a:ext cx="9755187" cy="2766528"/>
          </a:xfrm>
        </p:spPr>
        <p:txBody>
          <a:bodyPr anchor="b"/>
          <a:lstStyle>
            <a:lvl1pPr algn="r">
              <a:defRPr sz="8000"/>
            </a:lvl1pPr>
          </a:lstStyle>
          <a:p>
            <a:r>
              <a:rPr lang="sl-SI"/>
              <a:t>Uredite slog naslova matrice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Uredite slog podnaslova matrice</a:t>
            </a:r>
            <a:endParaRPr lang="en-US" dirty="0"/>
          </a:p>
        </p:txBody>
      </p:sp>
      <p:sp>
        <p:nvSpPr>
          <p:cNvPr id="10" name="Date Placeholder 3">
            <a:extLst>
              <a:ext uri="{FF2B5EF4-FFF2-40B4-BE49-F238E27FC236}">
                <a16:creationId xmlns:a16="http://schemas.microsoft.com/office/drawing/2014/main" id="{98B91C28-59B2-44FB-AE58-A58C5D2EBAFD}"/>
              </a:ext>
            </a:extLst>
          </p:cNvPr>
          <p:cNvSpPr>
            <a:spLocks noGrp="1"/>
          </p:cNvSpPr>
          <p:nvPr>
            <p:ph type="dt" sz="half" idx="10"/>
          </p:nvPr>
        </p:nvSpPr>
        <p:spPr>
          <a:xfrm rot="21420000">
            <a:off x="4948238" y="4578350"/>
            <a:ext cx="6143625" cy="1163638"/>
          </a:xfrm>
        </p:spPr>
        <p:txBody>
          <a:bodyPr/>
          <a:lstStyle>
            <a:lvl1pPr algn="ctr">
              <a:defRPr sz="5400" smtClean="0">
                <a:solidFill>
                  <a:schemeClr val="accent1">
                    <a:lumMod val="50000"/>
                  </a:schemeClr>
                </a:solidFill>
              </a:defRPr>
            </a:lvl1pPr>
          </a:lstStyle>
          <a:p>
            <a:pPr>
              <a:defRPr/>
            </a:pPr>
            <a:fld id="{00AB2900-A13D-44E7-89BA-A13B6E042FC8}" type="datetimeFigureOut">
              <a:rPr lang="sl-SI"/>
              <a:pPr>
                <a:defRPr/>
              </a:pPr>
              <a:t>3. 06. 2019</a:t>
            </a:fld>
            <a:endParaRPr lang="sl-SI"/>
          </a:p>
        </p:txBody>
      </p:sp>
      <p:sp>
        <p:nvSpPr>
          <p:cNvPr id="11" name="Footer Placeholder 4">
            <a:extLst>
              <a:ext uri="{FF2B5EF4-FFF2-40B4-BE49-F238E27FC236}">
                <a16:creationId xmlns:a16="http://schemas.microsoft.com/office/drawing/2014/main" id="{1D5F91E1-1086-4948-8794-F5CB0F5DCF9A}"/>
              </a:ext>
            </a:extLst>
          </p:cNvPr>
          <p:cNvSpPr>
            <a:spLocks noGrp="1"/>
          </p:cNvSpPr>
          <p:nvPr>
            <p:ph type="ftr" sz="quarter" idx="11"/>
          </p:nvPr>
        </p:nvSpPr>
        <p:spPr>
          <a:xfrm rot="21420000">
            <a:off x="-6350" y="4883150"/>
            <a:ext cx="4048125" cy="1195388"/>
          </a:xfrm>
        </p:spPr>
        <p:txBody>
          <a:bodyPr/>
          <a:lstStyle>
            <a:lvl1pPr algn="r">
              <a:defRPr lang="en-US" sz="5400"/>
            </a:lvl1pPr>
          </a:lstStyle>
          <a:p>
            <a:pPr>
              <a:defRPr/>
            </a:pPr>
            <a:endParaRPr lang="sl-SI"/>
          </a:p>
        </p:txBody>
      </p:sp>
      <p:sp>
        <p:nvSpPr>
          <p:cNvPr id="12" name="Slide Number Placeholder 5">
            <a:extLst>
              <a:ext uri="{FF2B5EF4-FFF2-40B4-BE49-F238E27FC236}">
                <a16:creationId xmlns:a16="http://schemas.microsoft.com/office/drawing/2014/main" id="{D537BEB7-E501-4AFA-AA7C-AF36DB82E91B}"/>
              </a:ext>
            </a:extLst>
          </p:cNvPr>
          <p:cNvSpPr>
            <a:spLocks noGrp="1"/>
          </p:cNvSpPr>
          <p:nvPr>
            <p:ph type="sldNum" sz="quarter" idx="12"/>
          </p:nvPr>
        </p:nvSpPr>
        <p:spPr>
          <a:xfrm rot="21420000">
            <a:off x="9852025" y="3832225"/>
            <a:ext cx="906463" cy="498475"/>
          </a:xfrm>
        </p:spPr>
        <p:txBody>
          <a:bodyPr/>
          <a:lstStyle>
            <a:lvl1pPr>
              <a:defRPr sz="2400">
                <a:solidFill>
                  <a:srgbClr val="404040"/>
                </a:solidFill>
              </a:defRPr>
            </a:lvl1pPr>
          </a:lstStyle>
          <a:p>
            <a:fld id="{32A8E2A8-0630-4C2C-8EF5-42C5155D3BAE}" type="slidenum">
              <a:rPr lang="sl-SI" altLang="sl-SI"/>
              <a:pPr/>
              <a:t>‹#›</a:t>
            </a:fld>
            <a:endParaRPr lang="sl-SI" altLang="sl-SI"/>
          </a:p>
        </p:txBody>
      </p:sp>
    </p:spTree>
    <p:extLst>
      <p:ext uri="{BB962C8B-B14F-4D97-AF65-F5344CB8AC3E}">
        <p14:creationId xmlns:p14="http://schemas.microsoft.com/office/powerpoint/2010/main" val="546318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ska slika z napisom">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sl-SI"/>
              <a:t>Uredite slog naslova matrice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l-SI" noProof="0"/>
              <a:t>Kliknite ikono, če želite dodati sliko</a:t>
            </a:r>
            <a:endParaRPr lang="en-US" noProof="0"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Date Placeholder 3">
            <a:extLst>
              <a:ext uri="{FF2B5EF4-FFF2-40B4-BE49-F238E27FC236}">
                <a16:creationId xmlns:a16="http://schemas.microsoft.com/office/drawing/2014/main" id="{FE097388-B37E-4B80-B7AB-3A6DDBA688A2}"/>
              </a:ext>
            </a:extLst>
          </p:cNvPr>
          <p:cNvSpPr>
            <a:spLocks noGrp="1"/>
          </p:cNvSpPr>
          <p:nvPr>
            <p:ph type="dt" sz="half" idx="10"/>
          </p:nvPr>
        </p:nvSpPr>
        <p:spPr/>
        <p:txBody>
          <a:bodyPr/>
          <a:lstStyle>
            <a:lvl1pPr>
              <a:defRPr/>
            </a:lvl1pPr>
          </a:lstStyle>
          <a:p>
            <a:pPr>
              <a:defRPr/>
            </a:pPr>
            <a:fld id="{C67BDB18-9B5E-4C62-BBC4-1C035CDED870}" type="datetimeFigureOut">
              <a:rPr lang="sl-SI"/>
              <a:pPr>
                <a:defRPr/>
              </a:pPr>
              <a:t>3. 06. 2019</a:t>
            </a:fld>
            <a:endParaRPr lang="sl-SI"/>
          </a:p>
        </p:txBody>
      </p:sp>
      <p:sp>
        <p:nvSpPr>
          <p:cNvPr id="6" name="Footer Placeholder 4">
            <a:extLst>
              <a:ext uri="{FF2B5EF4-FFF2-40B4-BE49-F238E27FC236}">
                <a16:creationId xmlns:a16="http://schemas.microsoft.com/office/drawing/2014/main" id="{8D74A86E-E92E-4F21-B223-396CB1495DAB}"/>
              </a:ext>
            </a:extLst>
          </p:cNvPr>
          <p:cNvSpPr>
            <a:spLocks noGrp="1"/>
          </p:cNvSpPr>
          <p:nvPr>
            <p:ph type="ftr" sz="quarter" idx="11"/>
          </p:nvPr>
        </p:nvSpPr>
        <p:spPr/>
        <p:txBody>
          <a:bodyPr/>
          <a:lstStyle>
            <a:lvl1pPr>
              <a:defRPr/>
            </a:lvl1pPr>
          </a:lstStyle>
          <a:p>
            <a:pPr>
              <a:defRPr/>
            </a:pPr>
            <a:endParaRPr lang="sl-SI"/>
          </a:p>
        </p:txBody>
      </p:sp>
      <p:sp>
        <p:nvSpPr>
          <p:cNvPr id="7" name="Slide Number Placeholder 5">
            <a:extLst>
              <a:ext uri="{FF2B5EF4-FFF2-40B4-BE49-F238E27FC236}">
                <a16:creationId xmlns:a16="http://schemas.microsoft.com/office/drawing/2014/main" id="{25A06687-7553-4AA3-807B-727F3CC61F90}"/>
              </a:ext>
            </a:extLst>
          </p:cNvPr>
          <p:cNvSpPr>
            <a:spLocks noGrp="1"/>
          </p:cNvSpPr>
          <p:nvPr>
            <p:ph type="sldNum" sz="quarter" idx="12"/>
          </p:nvPr>
        </p:nvSpPr>
        <p:spPr/>
        <p:txBody>
          <a:bodyPr/>
          <a:lstStyle>
            <a:lvl1pPr>
              <a:defRPr/>
            </a:lvl1pPr>
          </a:lstStyle>
          <a:p>
            <a:fld id="{BDF5B969-D44C-43BB-8459-D78909220552}" type="slidenum">
              <a:rPr lang="sl-SI" altLang="sl-SI"/>
              <a:pPr/>
              <a:t>‹#›</a:t>
            </a:fld>
            <a:endParaRPr lang="sl-SI" altLang="sl-SI"/>
          </a:p>
        </p:txBody>
      </p:sp>
    </p:spTree>
    <p:extLst>
      <p:ext uri="{BB962C8B-B14F-4D97-AF65-F5344CB8AC3E}">
        <p14:creationId xmlns:p14="http://schemas.microsoft.com/office/powerpoint/2010/main" val="2425609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aslov in napis">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lstStyle>
            <a:lvl1pPr algn="ctr">
              <a:defRPr sz="4800"/>
            </a:lvl1pPr>
          </a:lstStyle>
          <a:p>
            <a:r>
              <a:rPr lang="sl-SI"/>
              <a:t>Uredite slog naslova matrice</a:t>
            </a:r>
            <a:endParaRPr lang="en-US" dirty="0"/>
          </a:p>
        </p:txBody>
      </p:sp>
      <p:sp>
        <p:nvSpPr>
          <p:cNvPr id="4" name="Text Placeholder 3"/>
          <p:cNvSpPr>
            <a:spLocks noGrp="1"/>
          </p:cNvSpPr>
          <p:nvPr>
            <p:ph type="body" sz="half" idx="2"/>
          </p:nvPr>
        </p:nvSpPr>
        <p:spPr>
          <a:xfrm>
            <a:off x="685779" y="4106333"/>
            <a:ext cx="10394729" cy="1273606"/>
          </a:xfrm>
        </p:spPr>
        <p:txBody>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Date Placeholder 3">
            <a:extLst>
              <a:ext uri="{FF2B5EF4-FFF2-40B4-BE49-F238E27FC236}">
                <a16:creationId xmlns:a16="http://schemas.microsoft.com/office/drawing/2014/main" id="{F1833091-2A30-4831-98E5-B2E4F3550659}"/>
              </a:ext>
            </a:extLst>
          </p:cNvPr>
          <p:cNvSpPr>
            <a:spLocks noGrp="1"/>
          </p:cNvSpPr>
          <p:nvPr>
            <p:ph type="dt" sz="half" idx="10"/>
          </p:nvPr>
        </p:nvSpPr>
        <p:spPr/>
        <p:txBody>
          <a:bodyPr/>
          <a:lstStyle>
            <a:lvl1pPr>
              <a:defRPr/>
            </a:lvl1pPr>
          </a:lstStyle>
          <a:p>
            <a:pPr>
              <a:defRPr/>
            </a:pPr>
            <a:fld id="{83D8261C-2269-4652-9248-E5A0351B94B9}" type="datetimeFigureOut">
              <a:rPr lang="sl-SI"/>
              <a:pPr>
                <a:defRPr/>
              </a:pPr>
              <a:t>3. 06. 2019</a:t>
            </a:fld>
            <a:endParaRPr lang="sl-SI"/>
          </a:p>
        </p:txBody>
      </p:sp>
      <p:sp>
        <p:nvSpPr>
          <p:cNvPr id="6" name="Footer Placeholder 4">
            <a:extLst>
              <a:ext uri="{FF2B5EF4-FFF2-40B4-BE49-F238E27FC236}">
                <a16:creationId xmlns:a16="http://schemas.microsoft.com/office/drawing/2014/main" id="{EC35CBC0-147E-4788-849F-D07CB5FE524A}"/>
              </a:ext>
            </a:extLst>
          </p:cNvPr>
          <p:cNvSpPr>
            <a:spLocks noGrp="1"/>
          </p:cNvSpPr>
          <p:nvPr>
            <p:ph type="ftr" sz="quarter" idx="11"/>
          </p:nvPr>
        </p:nvSpPr>
        <p:spPr/>
        <p:txBody>
          <a:bodyPr/>
          <a:lstStyle>
            <a:lvl1pPr>
              <a:defRPr/>
            </a:lvl1pPr>
          </a:lstStyle>
          <a:p>
            <a:pPr>
              <a:defRPr/>
            </a:pPr>
            <a:endParaRPr lang="sl-SI"/>
          </a:p>
        </p:txBody>
      </p:sp>
      <p:sp>
        <p:nvSpPr>
          <p:cNvPr id="7" name="Slide Number Placeholder 5">
            <a:extLst>
              <a:ext uri="{FF2B5EF4-FFF2-40B4-BE49-F238E27FC236}">
                <a16:creationId xmlns:a16="http://schemas.microsoft.com/office/drawing/2014/main" id="{AF6EBAFC-A36D-4AB4-9C28-266BCA6B6902}"/>
              </a:ext>
            </a:extLst>
          </p:cNvPr>
          <p:cNvSpPr>
            <a:spLocks noGrp="1"/>
          </p:cNvSpPr>
          <p:nvPr>
            <p:ph type="sldNum" sz="quarter" idx="12"/>
          </p:nvPr>
        </p:nvSpPr>
        <p:spPr/>
        <p:txBody>
          <a:bodyPr/>
          <a:lstStyle>
            <a:lvl1pPr>
              <a:defRPr/>
            </a:lvl1pPr>
          </a:lstStyle>
          <a:p>
            <a:fld id="{A0E816AE-F67C-4215-9252-1D55AB043E6A}" type="slidenum">
              <a:rPr lang="sl-SI" altLang="sl-SI"/>
              <a:pPr/>
              <a:t>‹#›</a:t>
            </a:fld>
            <a:endParaRPr lang="sl-SI" altLang="sl-SI"/>
          </a:p>
        </p:txBody>
      </p:sp>
    </p:spTree>
    <p:extLst>
      <p:ext uri="{BB962C8B-B14F-4D97-AF65-F5344CB8AC3E}">
        <p14:creationId xmlns:p14="http://schemas.microsoft.com/office/powerpoint/2010/main" val="22415033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z napisom">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91AF82C-70E5-4A61-8DC0-750CAA6B49B9}"/>
              </a:ext>
            </a:extLst>
          </p:cNvPr>
          <p:cNvSpPr txBox="1"/>
          <p:nvPr/>
        </p:nvSpPr>
        <p:spPr>
          <a:xfrm>
            <a:off x="685800" y="892175"/>
            <a:ext cx="609600" cy="585788"/>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fontAlgn="auto">
              <a:spcAft>
                <a:spcPts val="0"/>
              </a:spcAft>
              <a:defRPr/>
            </a:pPr>
            <a:r>
              <a:rPr lang="en-US" sz="8000" dirty="0">
                <a:effectLst/>
                <a:latin typeface="+mn-lt"/>
                <a:cs typeface="+mn-cs"/>
              </a:rPr>
              <a:t>“</a:t>
            </a:r>
          </a:p>
        </p:txBody>
      </p:sp>
      <p:sp>
        <p:nvSpPr>
          <p:cNvPr id="6" name="TextBox 5">
            <a:extLst>
              <a:ext uri="{FF2B5EF4-FFF2-40B4-BE49-F238E27FC236}">
                <a16:creationId xmlns:a16="http://schemas.microsoft.com/office/drawing/2014/main" id="{D570A945-ED56-4596-BF85-FE16298FA56D}"/>
              </a:ext>
            </a:extLst>
          </p:cNvPr>
          <p:cNvSpPr txBox="1"/>
          <p:nvPr/>
        </p:nvSpPr>
        <p:spPr>
          <a:xfrm>
            <a:off x="10472738" y="2922588"/>
            <a:ext cx="609600" cy="585787"/>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fontAlgn="auto">
              <a:spcAft>
                <a:spcPts val="0"/>
              </a:spcAft>
              <a:defRPr/>
            </a:pPr>
            <a:r>
              <a:rPr lang="en-US" sz="8000" dirty="0">
                <a:effectLst/>
                <a:latin typeface="+mn-lt"/>
                <a:cs typeface="+mn-cs"/>
              </a:rPr>
              <a:t>”</a:t>
            </a:r>
          </a:p>
        </p:txBody>
      </p:sp>
      <p:sp>
        <p:nvSpPr>
          <p:cNvPr id="2" name="Title 1"/>
          <p:cNvSpPr>
            <a:spLocks noGrp="1"/>
          </p:cNvSpPr>
          <p:nvPr>
            <p:ph type="title"/>
          </p:nvPr>
        </p:nvSpPr>
        <p:spPr>
          <a:xfrm>
            <a:off x="1121732" y="685800"/>
            <a:ext cx="9525020" cy="2916704"/>
          </a:xfrm>
        </p:spPr>
        <p:txBody>
          <a:bodyPr/>
          <a:lstStyle>
            <a:lvl1pPr algn="ctr">
              <a:defRPr sz="4800"/>
            </a:lvl1pPr>
          </a:lstStyle>
          <a:p>
            <a:r>
              <a:rPr lang="sl-SI"/>
              <a:t>Uredite slog naslova matrice</a:t>
            </a:r>
            <a:endParaRPr lang="en-US" dirty="0"/>
          </a:p>
        </p:txBody>
      </p:sp>
      <p:sp>
        <p:nvSpPr>
          <p:cNvPr id="12" name="Text Placeholder 3"/>
          <p:cNvSpPr>
            <a:spLocks noGrp="1"/>
          </p:cNvSpPr>
          <p:nvPr>
            <p:ph type="body" sz="half" idx="13"/>
          </p:nvPr>
        </p:nvSpPr>
        <p:spPr>
          <a:xfrm>
            <a:off x="1550264" y="3610032"/>
            <a:ext cx="8667956" cy="377768"/>
          </a:xfrm>
        </p:spPr>
        <p:txBody>
          <a:bodyPr anchor="t"/>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4" name="Text Placeholder 3"/>
          <p:cNvSpPr>
            <a:spLocks noGrp="1"/>
          </p:cNvSpPr>
          <p:nvPr>
            <p:ph type="body" sz="half" idx="2"/>
          </p:nvPr>
        </p:nvSpPr>
        <p:spPr>
          <a:xfrm>
            <a:off x="685801" y="4106334"/>
            <a:ext cx="10396882" cy="1268252"/>
          </a:xfrm>
        </p:spPr>
        <p:txBody>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7" name="Date Placeholder 4">
            <a:extLst>
              <a:ext uri="{FF2B5EF4-FFF2-40B4-BE49-F238E27FC236}">
                <a16:creationId xmlns:a16="http://schemas.microsoft.com/office/drawing/2014/main" id="{EFFE17DA-3459-422E-8804-67B6354DDBF5}"/>
              </a:ext>
            </a:extLst>
          </p:cNvPr>
          <p:cNvSpPr>
            <a:spLocks noGrp="1"/>
          </p:cNvSpPr>
          <p:nvPr>
            <p:ph type="dt" sz="half" idx="14"/>
          </p:nvPr>
        </p:nvSpPr>
        <p:spPr/>
        <p:txBody>
          <a:bodyPr/>
          <a:lstStyle>
            <a:lvl1pPr>
              <a:defRPr/>
            </a:lvl1pPr>
          </a:lstStyle>
          <a:p>
            <a:pPr>
              <a:defRPr/>
            </a:pPr>
            <a:fld id="{93C482DE-1FE4-48F2-9397-1E154406E3AE}" type="datetimeFigureOut">
              <a:rPr lang="sl-SI"/>
              <a:pPr>
                <a:defRPr/>
              </a:pPr>
              <a:t>3. 06. 2019</a:t>
            </a:fld>
            <a:endParaRPr lang="sl-SI"/>
          </a:p>
        </p:txBody>
      </p:sp>
      <p:sp>
        <p:nvSpPr>
          <p:cNvPr id="8" name="Footer Placeholder 5">
            <a:extLst>
              <a:ext uri="{FF2B5EF4-FFF2-40B4-BE49-F238E27FC236}">
                <a16:creationId xmlns:a16="http://schemas.microsoft.com/office/drawing/2014/main" id="{21BD593C-FBA6-4E67-A59D-10A49D9503F3}"/>
              </a:ext>
            </a:extLst>
          </p:cNvPr>
          <p:cNvSpPr>
            <a:spLocks noGrp="1"/>
          </p:cNvSpPr>
          <p:nvPr>
            <p:ph type="ftr" sz="quarter" idx="15"/>
          </p:nvPr>
        </p:nvSpPr>
        <p:spPr/>
        <p:txBody>
          <a:bodyPr/>
          <a:lstStyle>
            <a:lvl1pPr>
              <a:defRPr/>
            </a:lvl1pPr>
          </a:lstStyle>
          <a:p>
            <a:pPr>
              <a:defRPr/>
            </a:pPr>
            <a:endParaRPr lang="sl-SI"/>
          </a:p>
        </p:txBody>
      </p:sp>
      <p:sp>
        <p:nvSpPr>
          <p:cNvPr id="9" name="Slide Number Placeholder 6">
            <a:extLst>
              <a:ext uri="{FF2B5EF4-FFF2-40B4-BE49-F238E27FC236}">
                <a16:creationId xmlns:a16="http://schemas.microsoft.com/office/drawing/2014/main" id="{8FCE91EF-0DEF-42B0-88D5-22AA2E442D01}"/>
              </a:ext>
            </a:extLst>
          </p:cNvPr>
          <p:cNvSpPr>
            <a:spLocks noGrp="1"/>
          </p:cNvSpPr>
          <p:nvPr>
            <p:ph type="sldNum" sz="quarter" idx="16"/>
          </p:nvPr>
        </p:nvSpPr>
        <p:spPr/>
        <p:txBody>
          <a:bodyPr/>
          <a:lstStyle>
            <a:lvl1pPr>
              <a:defRPr/>
            </a:lvl1pPr>
          </a:lstStyle>
          <a:p>
            <a:fld id="{0D096E28-04D2-409B-8F4C-722884A9B2D4}" type="slidenum">
              <a:rPr lang="sl-SI" altLang="sl-SI"/>
              <a:pPr/>
              <a:t>‹#›</a:t>
            </a:fld>
            <a:endParaRPr lang="sl-SI" altLang="sl-SI"/>
          </a:p>
        </p:txBody>
      </p:sp>
    </p:spTree>
    <p:extLst>
      <p:ext uri="{BB962C8B-B14F-4D97-AF65-F5344CB8AC3E}">
        <p14:creationId xmlns:p14="http://schemas.microsoft.com/office/powerpoint/2010/main" val="38207642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ica z imenom">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lstStyle>
            <a:lvl1pPr algn="l">
              <a:defRPr sz="4800"/>
            </a:lvl1pPr>
          </a:lstStyle>
          <a:p>
            <a:r>
              <a:rPr lang="sl-SI"/>
              <a:t>Uredite slog naslova matrice</a:t>
            </a:r>
            <a:endParaRPr lang="en-US" dirty="0"/>
          </a:p>
        </p:txBody>
      </p:sp>
      <p:sp>
        <p:nvSpPr>
          <p:cNvPr id="4" name="Text Placeholder 3"/>
          <p:cNvSpPr>
            <a:spLocks noGrp="1"/>
          </p:cNvSpPr>
          <p:nvPr>
            <p:ph type="body" sz="half" idx="2"/>
          </p:nvPr>
        </p:nvSpPr>
        <p:spPr>
          <a:xfrm>
            <a:off x="685800" y="4247468"/>
            <a:ext cx="10394707" cy="1140644"/>
          </a:xfrm>
        </p:spPr>
        <p:txBody>
          <a:bodyPr anchor="t"/>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Date Placeholder 3">
            <a:extLst>
              <a:ext uri="{FF2B5EF4-FFF2-40B4-BE49-F238E27FC236}">
                <a16:creationId xmlns:a16="http://schemas.microsoft.com/office/drawing/2014/main" id="{BFBB31F8-3BB2-4B27-997C-170E837F05BC}"/>
              </a:ext>
            </a:extLst>
          </p:cNvPr>
          <p:cNvSpPr>
            <a:spLocks noGrp="1"/>
          </p:cNvSpPr>
          <p:nvPr>
            <p:ph type="dt" sz="half" idx="10"/>
          </p:nvPr>
        </p:nvSpPr>
        <p:spPr/>
        <p:txBody>
          <a:bodyPr/>
          <a:lstStyle>
            <a:lvl1pPr>
              <a:defRPr/>
            </a:lvl1pPr>
          </a:lstStyle>
          <a:p>
            <a:pPr>
              <a:defRPr/>
            </a:pPr>
            <a:fld id="{292A6F45-91D1-45F4-8A9E-CC0A2B070D8C}" type="datetimeFigureOut">
              <a:rPr lang="sl-SI"/>
              <a:pPr>
                <a:defRPr/>
              </a:pPr>
              <a:t>3. 06. 2019</a:t>
            </a:fld>
            <a:endParaRPr lang="sl-SI"/>
          </a:p>
        </p:txBody>
      </p:sp>
      <p:sp>
        <p:nvSpPr>
          <p:cNvPr id="6" name="Footer Placeholder 4">
            <a:extLst>
              <a:ext uri="{FF2B5EF4-FFF2-40B4-BE49-F238E27FC236}">
                <a16:creationId xmlns:a16="http://schemas.microsoft.com/office/drawing/2014/main" id="{AC1E8E18-9BE1-4592-BC1D-09976AD3DD84}"/>
              </a:ext>
            </a:extLst>
          </p:cNvPr>
          <p:cNvSpPr>
            <a:spLocks noGrp="1"/>
          </p:cNvSpPr>
          <p:nvPr>
            <p:ph type="ftr" sz="quarter" idx="11"/>
          </p:nvPr>
        </p:nvSpPr>
        <p:spPr/>
        <p:txBody>
          <a:bodyPr/>
          <a:lstStyle>
            <a:lvl1pPr>
              <a:defRPr/>
            </a:lvl1pPr>
          </a:lstStyle>
          <a:p>
            <a:pPr>
              <a:defRPr/>
            </a:pPr>
            <a:endParaRPr lang="sl-SI"/>
          </a:p>
        </p:txBody>
      </p:sp>
      <p:sp>
        <p:nvSpPr>
          <p:cNvPr id="7" name="Slide Number Placeholder 5">
            <a:extLst>
              <a:ext uri="{FF2B5EF4-FFF2-40B4-BE49-F238E27FC236}">
                <a16:creationId xmlns:a16="http://schemas.microsoft.com/office/drawing/2014/main" id="{7211ABB1-D845-471D-B0D7-E2C792F3C5D2}"/>
              </a:ext>
            </a:extLst>
          </p:cNvPr>
          <p:cNvSpPr>
            <a:spLocks noGrp="1"/>
          </p:cNvSpPr>
          <p:nvPr>
            <p:ph type="sldNum" sz="quarter" idx="12"/>
          </p:nvPr>
        </p:nvSpPr>
        <p:spPr/>
        <p:txBody>
          <a:bodyPr/>
          <a:lstStyle>
            <a:lvl1pPr>
              <a:defRPr/>
            </a:lvl1pPr>
          </a:lstStyle>
          <a:p>
            <a:fld id="{F0F902D6-9CE6-40C1-937C-8511445DC50B}" type="slidenum">
              <a:rPr lang="sl-SI" altLang="sl-SI"/>
              <a:pPr/>
              <a:t>‹#›</a:t>
            </a:fld>
            <a:endParaRPr lang="sl-SI" altLang="sl-SI"/>
          </a:p>
        </p:txBody>
      </p:sp>
    </p:spTree>
    <p:extLst>
      <p:ext uri="{BB962C8B-B14F-4D97-AF65-F5344CB8AC3E}">
        <p14:creationId xmlns:p14="http://schemas.microsoft.com/office/powerpoint/2010/main" val="4767066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tolpec">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sl-SI"/>
              <a:t>Uredite slog naslova matrice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8" name="Text Placeholder 3"/>
          <p:cNvSpPr>
            <a:spLocks noGrp="1"/>
          </p:cNvSpPr>
          <p:nvPr>
            <p:ph type="body" sz="half" idx="15"/>
          </p:nvPr>
        </p:nvSpPr>
        <p:spPr>
          <a:xfrm>
            <a:off x="685802" y="2639658"/>
            <a:ext cx="3310128" cy="2734928"/>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10" name="Text Placeholder 3"/>
          <p:cNvSpPr>
            <a:spLocks noGrp="1"/>
          </p:cNvSpPr>
          <p:nvPr>
            <p:ph type="body" sz="half" idx="16"/>
          </p:nvPr>
        </p:nvSpPr>
        <p:spPr>
          <a:xfrm>
            <a:off x="4234621" y="2639658"/>
            <a:ext cx="3310128" cy="2734928"/>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12" name="Text Placeholder 3"/>
          <p:cNvSpPr>
            <a:spLocks noGrp="1"/>
          </p:cNvSpPr>
          <p:nvPr>
            <p:ph type="body" sz="half" idx="17"/>
          </p:nvPr>
        </p:nvSpPr>
        <p:spPr>
          <a:xfrm>
            <a:off x="7770380" y="2639658"/>
            <a:ext cx="3310128" cy="2734928"/>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13" name="Date Placeholder 3">
            <a:extLst>
              <a:ext uri="{FF2B5EF4-FFF2-40B4-BE49-F238E27FC236}">
                <a16:creationId xmlns:a16="http://schemas.microsoft.com/office/drawing/2014/main" id="{03E0FAC6-EE07-46FC-9DBF-953B27CD0F61}"/>
              </a:ext>
            </a:extLst>
          </p:cNvPr>
          <p:cNvSpPr>
            <a:spLocks noGrp="1"/>
          </p:cNvSpPr>
          <p:nvPr>
            <p:ph type="dt" sz="half" idx="18"/>
          </p:nvPr>
        </p:nvSpPr>
        <p:spPr/>
        <p:txBody>
          <a:bodyPr/>
          <a:lstStyle>
            <a:lvl1pPr>
              <a:defRPr/>
            </a:lvl1pPr>
          </a:lstStyle>
          <a:p>
            <a:pPr>
              <a:defRPr/>
            </a:pPr>
            <a:fld id="{13EB611D-A493-406C-81CB-8F77E09F0CE0}" type="datetimeFigureOut">
              <a:rPr lang="sl-SI"/>
              <a:pPr>
                <a:defRPr/>
              </a:pPr>
              <a:t>3. 06. 2019</a:t>
            </a:fld>
            <a:endParaRPr lang="sl-SI"/>
          </a:p>
        </p:txBody>
      </p:sp>
      <p:sp>
        <p:nvSpPr>
          <p:cNvPr id="14" name="Footer Placeholder 4">
            <a:extLst>
              <a:ext uri="{FF2B5EF4-FFF2-40B4-BE49-F238E27FC236}">
                <a16:creationId xmlns:a16="http://schemas.microsoft.com/office/drawing/2014/main" id="{DD83A9B4-79F4-4A6F-A4F1-8687BCB2D04D}"/>
              </a:ext>
            </a:extLst>
          </p:cNvPr>
          <p:cNvSpPr>
            <a:spLocks noGrp="1"/>
          </p:cNvSpPr>
          <p:nvPr>
            <p:ph type="ftr" sz="quarter" idx="19"/>
          </p:nvPr>
        </p:nvSpPr>
        <p:spPr/>
        <p:txBody>
          <a:bodyPr/>
          <a:lstStyle>
            <a:lvl1pPr>
              <a:defRPr/>
            </a:lvl1pPr>
          </a:lstStyle>
          <a:p>
            <a:pPr>
              <a:defRPr/>
            </a:pPr>
            <a:endParaRPr lang="sl-SI"/>
          </a:p>
        </p:txBody>
      </p:sp>
      <p:sp>
        <p:nvSpPr>
          <p:cNvPr id="16" name="Slide Number Placeholder 5">
            <a:extLst>
              <a:ext uri="{FF2B5EF4-FFF2-40B4-BE49-F238E27FC236}">
                <a16:creationId xmlns:a16="http://schemas.microsoft.com/office/drawing/2014/main" id="{F2CA3ADE-2DEF-473B-B5C8-C381F1244FE5}"/>
              </a:ext>
            </a:extLst>
          </p:cNvPr>
          <p:cNvSpPr>
            <a:spLocks noGrp="1"/>
          </p:cNvSpPr>
          <p:nvPr>
            <p:ph type="sldNum" sz="quarter" idx="20"/>
          </p:nvPr>
        </p:nvSpPr>
        <p:spPr/>
        <p:txBody>
          <a:bodyPr/>
          <a:lstStyle>
            <a:lvl1pPr>
              <a:defRPr/>
            </a:lvl1pPr>
          </a:lstStyle>
          <a:p>
            <a:fld id="{F52F1983-C51F-4633-8AEA-86F13BFE61F6}" type="slidenum">
              <a:rPr lang="sl-SI" altLang="sl-SI"/>
              <a:pPr/>
              <a:t>‹#›</a:t>
            </a:fld>
            <a:endParaRPr lang="sl-SI" altLang="sl-SI"/>
          </a:p>
        </p:txBody>
      </p:sp>
    </p:spTree>
    <p:extLst>
      <p:ext uri="{BB962C8B-B14F-4D97-AF65-F5344CB8AC3E}">
        <p14:creationId xmlns:p14="http://schemas.microsoft.com/office/powerpoint/2010/main" val="12176746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tolpec s tremi slikami">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sl-SI"/>
              <a:t>Uredite slog naslova matrice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sl-SI" noProof="0"/>
              <a:t>Kliknite ikono, če želite dodati sliko</a:t>
            </a:r>
            <a:endParaRPr lang="en-US" noProof="0" dirty="0"/>
          </a:p>
        </p:txBody>
      </p:sp>
      <p:sp>
        <p:nvSpPr>
          <p:cNvPr id="21" name="Text Placeholder 3"/>
          <p:cNvSpPr>
            <a:spLocks noGrp="1"/>
          </p:cNvSpPr>
          <p:nvPr>
            <p:ph type="body" sz="half" idx="18"/>
          </p:nvPr>
        </p:nvSpPr>
        <p:spPr>
          <a:xfrm>
            <a:off x="691840" y="4389287"/>
            <a:ext cx="3310128" cy="985299"/>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sl-SI" noProof="0"/>
              <a:t>Kliknite ikono, če želite dodati sliko</a:t>
            </a:r>
            <a:endParaRPr lang="en-US" noProof="0" dirty="0"/>
          </a:p>
        </p:txBody>
      </p:sp>
      <p:sp>
        <p:nvSpPr>
          <p:cNvPr id="24" name="Text Placeholder 3"/>
          <p:cNvSpPr>
            <a:spLocks noGrp="1"/>
          </p:cNvSpPr>
          <p:nvPr>
            <p:ph type="body" sz="half" idx="19"/>
          </p:nvPr>
        </p:nvSpPr>
        <p:spPr>
          <a:xfrm>
            <a:off x="4235999" y="4389286"/>
            <a:ext cx="3310128" cy="985300"/>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sl-SI" noProof="0"/>
              <a:t>Kliknite ikono, če želite dodati sliko</a:t>
            </a:r>
            <a:endParaRPr lang="en-US" noProof="0" dirty="0"/>
          </a:p>
        </p:txBody>
      </p:sp>
      <p:sp>
        <p:nvSpPr>
          <p:cNvPr id="27" name="Text Placeholder 3"/>
          <p:cNvSpPr>
            <a:spLocks noGrp="1"/>
          </p:cNvSpPr>
          <p:nvPr>
            <p:ph type="body" sz="half" idx="20"/>
          </p:nvPr>
        </p:nvSpPr>
        <p:spPr>
          <a:xfrm>
            <a:off x="7768819" y="4389284"/>
            <a:ext cx="3310128" cy="985302"/>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12" name="Date Placeholder 3">
            <a:extLst>
              <a:ext uri="{FF2B5EF4-FFF2-40B4-BE49-F238E27FC236}">
                <a16:creationId xmlns:a16="http://schemas.microsoft.com/office/drawing/2014/main" id="{8F354F4F-3178-4F89-B369-DBC9A83008CB}"/>
              </a:ext>
            </a:extLst>
          </p:cNvPr>
          <p:cNvSpPr>
            <a:spLocks noGrp="1"/>
          </p:cNvSpPr>
          <p:nvPr>
            <p:ph type="dt" sz="half" idx="23"/>
          </p:nvPr>
        </p:nvSpPr>
        <p:spPr/>
        <p:txBody>
          <a:bodyPr/>
          <a:lstStyle>
            <a:lvl1pPr>
              <a:defRPr/>
            </a:lvl1pPr>
          </a:lstStyle>
          <a:p>
            <a:pPr>
              <a:defRPr/>
            </a:pPr>
            <a:fld id="{B4261E60-89F8-40C6-8215-245C2D207B2D}" type="datetimeFigureOut">
              <a:rPr lang="sl-SI"/>
              <a:pPr>
                <a:defRPr/>
              </a:pPr>
              <a:t>3. 06. 2019</a:t>
            </a:fld>
            <a:endParaRPr lang="sl-SI"/>
          </a:p>
        </p:txBody>
      </p:sp>
      <p:sp>
        <p:nvSpPr>
          <p:cNvPr id="13" name="Footer Placeholder 4">
            <a:extLst>
              <a:ext uri="{FF2B5EF4-FFF2-40B4-BE49-F238E27FC236}">
                <a16:creationId xmlns:a16="http://schemas.microsoft.com/office/drawing/2014/main" id="{D40BC43E-A3D2-4BFD-AEB9-C90C30D6CD8A}"/>
              </a:ext>
            </a:extLst>
          </p:cNvPr>
          <p:cNvSpPr>
            <a:spLocks noGrp="1"/>
          </p:cNvSpPr>
          <p:nvPr>
            <p:ph type="ftr" sz="quarter" idx="24"/>
          </p:nvPr>
        </p:nvSpPr>
        <p:spPr/>
        <p:txBody>
          <a:bodyPr/>
          <a:lstStyle>
            <a:lvl1pPr>
              <a:defRPr/>
            </a:lvl1pPr>
          </a:lstStyle>
          <a:p>
            <a:pPr>
              <a:defRPr/>
            </a:pPr>
            <a:endParaRPr lang="sl-SI"/>
          </a:p>
        </p:txBody>
      </p:sp>
      <p:sp>
        <p:nvSpPr>
          <p:cNvPr id="14" name="Slide Number Placeholder 5">
            <a:extLst>
              <a:ext uri="{FF2B5EF4-FFF2-40B4-BE49-F238E27FC236}">
                <a16:creationId xmlns:a16="http://schemas.microsoft.com/office/drawing/2014/main" id="{F2AA60CD-C1C5-48A9-9B62-D529A30D8C2C}"/>
              </a:ext>
            </a:extLst>
          </p:cNvPr>
          <p:cNvSpPr>
            <a:spLocks noGrp="1"/>
          </p:cNvSpPr>
          <p:nvPr>
            <p:ph type="sldNum" sz="quarter" idx="25"/>
          </p:nvPr>
        </p:nvSpPr>
        <p:spPr/>
        <p:txBody>
          <a:bodyPr/>
          <a:lstStyle>
            <a:lvl1pPr>
              <a:defRPr/>
            </a:lvl1pPr>
          </a:lstStyle>
          <a:p>
            <a:fld id="{65382888-D786-4DE2-B8BB-918AC6E7AA07}" type="slidenum">
              <a:rPr lang="sl-SI" altLang="sl-SI"/>
              <a:pPr/>
              <a:t>‹#›</a:t>
            </a:fld>
            <a:endParaRPr lang="sl-SI" altLang="sl-SI"/>
          </a:p>
        </p:txBody>
      </p:sp>
    </p:spTree>
    <p:extLst>
      <p:ext uri="{BB962C8B-B14F-4D97-AF65-F5344CB8AC3E}">
        <p14:creationId xmlns:p14="http://schemas.microsoft.com/office/powerpoint/2010/main" val="25609110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sl-SI"/>
              <a:t>Uredite slog naslova matrice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a:extLst>
              <a:ext uri="{FF2B5EF4-FFF2-40B4-BE49-F238E27FC236}">
                <a16:creationId xmlns:a16="http://schemas.microsoft.com/office/drawing/2014/main" id="{3C1B1401-01B0-4EEE-A7D1-A4FD7BEF6FB8}"/>
              </a:ext>
            </a:extLst>
          </p:cNvPr>
          <p:cNvSpPr>
            <a:spLocks noGrp="1"/>
          </p:cNvSpPr>
          <p:nvPr>
            <p:ph type="dt" sz="half" idx="14"/>
          </p:nvPr>
        </p:nvSpPr>
        <p:spPr/>
        <p:txBody>
          <a:bodyPr/>
          <a:lstStyle>
            <a:lvl1pPr>
              <a:defRPr/>
            </a:lvl1pPr>
          </a:lstStyle>
          <a:p>
            <a:pPr>
              <a:defRPr/>
            </a:pPr>
            <a:fld id="{BAE3F0AD-7A8E-4B98-8B49-566FA621F4D0}" type="datetimeFigureOut">
              <a:rPr lang="sl-SI"/>
              <a:pPr>
                <a:defRPr/>
              </a:pPr>
              <a:t>3. 06. 2019</a:t>
            </a:fld>
            <a:endParaRPr lang="sl-SI"/>
          </a:p>
        </p:txBody>
      </p:sp>
      <p:sp>
        <p:nvSpPr>
          <p:cNvPr id="5" name="Footer Placeholder 4">
            <a:extLst>
              <a:ext uri="{FF2B5EF4-FFF2-40B4-BE49-F238E27FC236}">
                <a16:creationId xmlns:a16="http://schemas.microsoft.com/office/drawing/2014/main" id="{D672686F-9AA9-4068-87CD-98E98B322170}"/>
              </a:ext>
            </a:extLst>
          </p:cNvPr>
          <p:cNvSpPr>
            <a:spLocks noGrp="1"/>
          </p:cNvSpPr>
          <p:nvPr>
            <p:ph type="ftr" sz="quarter" idx="15"/>
          </p:nvPr>
        </p:nvSpPr>
        <p:spPr/>
        <p:txBody>
          <a:bodyPr/>
          <a:lstStyle>
            <a:lvl1pPr>
              <a:defRPr/>
            </a:lvl1pPr>
          </a:lstStyle>
          <a:p>
            <a:pPr>
              <a:defRPr/>
            </a:pPr>
            <a:endParaRPr lang="sl-SI"/>
          </a:p>
        </p:txBody>
      </p:sp>
      <p:sp>
        <p:nvSpPr>
          <p:cNvPr id="6" name="Slide Number Placeholder 5">
            <a:extLst>
              <a:ext uri="{FF2B5EF4-FFF2-40B4-BE49-F238E27FC236}">
                <a16:creationId xmlns:a16="http://schemas.microsoft.com/office/drawing/2014/main" id="{6A6E05A3-4D60-4B69-9790-51E40F8C8A22}"/>
              </a:ext>
            </a:extLst>
          </p:cNvPr>
          <p:cNvSpPr>
            <a:spLocks noGrp="1"/>
          </p:cNvSpPr>
          <p:nvPr>
            <p:ph type="sldNum" sz="quarter" idx="16"/>
          </p:nvPr>
        </p:nvSpPr>
        <p:spPr/>
        <p:txBody>
          <a:bodyPr/>
          <a:lstStyle>
            <a:lvl1pPr>
              <a:defRPr/>
            </a:lvl1pPr>
          </a:lstStyle>
          <a:p>
            <a:fld id="{4E2540F0-F417-4DB3-810B-07526BC3CD38}" type="slidenum">
              <a:rPr lang="sl-SI" altLang="sl-SI"/>
              <a:pPr/>
              <a:t>‹#›</a:t>
            </a:fld>
            <a:endParaRPr lang="sl-SI" altLang="sl-SI"/>
          </a:p>
        </p:txBody>
      </p:sp>
    </p:spTree>
    <p:extLst>
      <p:ext uri="{BB962C8B-B14F-4D97-AF65-F5344CB8AC3E}">
        <p14:creationId xmlns:p14="http://schemas.microsoft.com/office/powerpoint/2010/main" val="23760909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sl-SI"/>
              <a:t>Uredite slog naslova matrice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a:extLst>
              <a:ext uri="{FF2B5EF4-FFF2-40B4-BE49-F238E27FC236}">
                <a16:creationId xmlns:a16="http://schemas.microsoft.com/office/drawing/2014/main" id="{F1AE356C-E0FA-4748-B178-AEB67D0315B1}"/>
              </a:ext>
            </a:extLst>
          </p:cNvPr>
          <p:cNvSpPr>
            <a:spLocks noGrp="1"/>
          </p:cNvSpPr>
          <p:nvPr>
            <p:ph type="dt" sz="half" idx="14"/>
          </p:nvPr>
        </p:nvSpPr>
        <p:spPr/>
        <p:txBody>
          <a:bodyPr/>
          <a:lstStyle>
            <a:lvl1pPr>
              <a:defRPr/>
            </a:lvl1pPr>
          </a:lstStyle>
          <a:p>
            <a:pPr>
              <a:defRPr/>
            </a:pPr>
            <a:fld id="{0D77024F-CD1D-43F5-B1D1-C225D3F4377C}" type="datetimeFigureOut">
              <a:rPr lang="sl-SI"/>
              <a:pPr>
                <a:defRPr/>
              </a:pPr>
              <a:t>3. 06. 2019</a:t>
            </a:fld>
            <a:endParaRPr lang="sl-SI"/>
          </a:p>
        </p:txBody>
      </p:sp>
      <p:sp>
        <p:nvSpPr>
          <p:cNvPr id="5" name="Footer Placeholder 4">
            <a:extLst>
              <a:ext uri="{FF2B5EF4-FFF2-40B4-BE49-F238E27FC236}">
                <a16:creationId xmlns:a16="http://schemas.microsoft.com/office/drawing/2014/main" id="{BC95278D-7211-4F81-9767-696EB3FF9FED}"/>
              </a:ext>
            </a:extLst>
          </p:cNvPr>
          <p:cNvSpPr>
            <a:spLocks noGrp="1"/>
          </p:cNvSpPr>
          <p:nvPr>
            <p:ph type="ftr" sz="quarter" idx="15"/>
          </p:nvPr>
        </p:nvSpPr>
        <p:spPr/>
        <p:txBody>
          <a:bodyPr/>
          <a:lstStyle>
            <a:lvl1pPr>
              <a:defRPr/>
            </a:lvl1pPr>
          </a:lstStyle>
          <a:p>
            <a:pPr>
              <a:defRPr/>
            </a:pPr>
            <a:endParaRPr lang="sl-SI"/>
          </a:p>
        </p:txBody>
      </p:sp>
      <p:sp>
        <p:nvSpPr>
          <p:cNvPr id="6" name="Slide Number Placeholder 5">
            <a:extLst>
              <a:ext uri="{FF2B5EF4-FFF2-40B4-BE49-F238E27FC236}">
                <a16:creationId xmlns:a16="http://schemas.microsoft.com/office/drawing/2014/main" id="{188C4DE6-D6BC-4AD7-826E-7AFA6F80A250}"/>
              </a:ext>
            </a:extLst>
          </p:cNvPr>
          <p:cNvSpPr>
            <a:spLocks noGrp="1"/>
          </p:cNvSpPr>
          <p:nvPr>
            <p:ph type="sldNum" sz="quarter" idx="16"/>
          </p:nvPr>
        </p:nvSpPr>
        <p:spPr/>
        <p:txBody>
          <a:bodyPr/>
          <a:lstStyle>
            <a:lvl1pPr>
              <a:defRPr/>
            </a:lvl1pPr>
          </a:lstStyle>
          <a:p>
            <a:fld id="{F2EDD790-2834-4BC9-82B5-7F4CCB8B8DEE}" type="slidenum">
              <a:rPr lang="sl-SI" altLang="sl-SI"/>
              <a:pPr/>
              <a:t>‹#›</a:t>
            </a:fld>
            <a:endParaRPr lang="sl-SI" altLang="sl-SI"/>
          </a:p>
        </p:txBody>
      </p:sp>
    </p:spTree>
    <p:extLst>
      <p:ext uri="{BB962C8B-B14F-4D97-AF65-F5344CB8AC3E}">
        <p14:creationId xmlns:p14="http://schemas.microsoft.com/office/powerpoint/2010/main" val="1957044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a:extLst>
              <a:ext uri="{FF2B5EF4-FFF2-40B4-BE49-F238E27FC236}">
                <a16:creationId xmlns:a16="http://schemas.microsoft.com/office/drawing/2014/main" id="{A3EA645A-A1F3-470A-8E9D-F7CE8ABB7A3B}"/>
              </a:ext>
            </a:extLst>
          </p:cNvPr>
          <p:cNvSpPr>
            <a:spLocks noGrp="1"/>
          </p:cNvSpPr>
          <p:nvPr>
            <p:ph type="dt" sz="half" idx="14"/>
          </p:nvPr>
        </p:nvSpPr>
        <p:spPr/>
        <p:txBody>
          <a:bodyPr/>
          <a:lstStyle>
            <a:lvl1pPr>
              <a:defRPr/>
            </a:lvl1pPr>
          </a:lstStyle>
          <a:p>
            <a:pPr>
              <a:defRPr/>
            </a:pPr>
            <a:fld id="{E30DE1D7-61E3-4117-A295-8A667C186981}" type="datetimeFigureOut">
              <a:rPr lang="sl-SI"/>
              <a:pPr>
                <a:defRPr/>
              </a:pPr>
              <a:t>3. 06. 2019</a:t>
            </a:fld>
            <a:endParaRPr lang="sl-SI"/>
          </a:p>
        </p:txBody>
      </p:sp>
      <p:sp>
        <p:nvSpPr>
          <p:cNvPr id="5" name="Footer Placeholder 4">
            <a:extLst>
              <a:ext uri="{FF2B5EF4-FFF2-40B4-BE49-F238E27FC236}">
                <a16:creationId xmlns:a16="http://schemas.microsoft.com/office/drawing/2014/main" id="{83CE3660-50AE-4CC5-9016-E8A9BEA4E79B}"/>
              </a:ext>
            </a:extLst>
          </p:cNvPr>
          <p:cNvSpPr>
            <a:spLocks noGrp="1"/>
          </p:cNvSpPr>
          <p:nvPr>
            <p:ph type="ftr" sz="quarter" idx="15"/>
          </p:nvPr>
        </p:nvSpPr>
        <p:spPr/>
        <p:txBody>
          <a:bodyPr/>
          <a:lstStyle>
            <a:lvl1pPr>
              <a:defRPr/>
            </a:lvl1pPr>
          </a:lstStyle>
          <a:p>
            <a:pPr>
              <a:defRPr/>
            </a:pPr>
            <a:endParaRPr lang="sl-SI"/>
          </a:p>
        </p:txBody>
      </p:sp>
      <p:sp>
        <p:nvSpPr>
          <p:cNvPr id="6" name="Slide Number Placeholder 5">
            <a:extLst>
              <a:ext uri="{FF2B5EF4-FFF2-40B4-BE49-F238E27FC236}">
                <a16:creationId xmlns:a16="http://schemas.microsoft.com/office/drawing/2014/main" id="{65832CA1-8C04-42A2-95E2-CD8B3A902303}"/>
              </a:ext>
            </a:extLst>
          </p:cNvPr>
          <p:cNvSpPr>
            <a:spLocks noGrp="1"/>
          </p:cNvSpPr>
          <p:nvPr>
            <p:ph type="sldNum" sz="quarter" idx="16"/>
          </p:nvPr>
        </p:nvSpPr>
        <p:spPr/>
        <p:txBody>
          <a:bodyPr/>
          <a:lstStyle>
            <a:lvl1pPr>
              <a:defRPr/>
            </a:lvl1pPr>
          </a:lstStyle>
          <a:p>
            <a:fld id="{6ADC2A15-83B4-456C-BE88-41529FB8A333}" type="slidenum">
              <a:rPr lang="sl-SI" altLang="sl-SI"/>
              <a:pPr/>
              <a:t>‹#›</a:t>
            </a:fld>
            <a:endParaRPr lang="sl-SI" altLang="sl-SI"/>
          </a:p>
        </p:txBody>
      </p:sp>
    </p:spTree>
    <p:extLst>
      <p:ext uri="{BB962C8B-B14F-4D97-AF65-F5344CB8AC3E}">
        <p14:creationId xmlns:p14="http://schemas.microsoft.com/office/powerpoint/2010/main" val="2789400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lstStyle>
            <a:lvl1pPr algn="l">
              <a:defRPr sz="5400"/>
            </a:lvl1pPr>
          </a:lstStyle>
          <a:p>
            <a:r>
              <a:rPr lang="sl-SI"/>
              <a:t>Uredite slog naslova matrice</a:t>
            </a:r>
            <a:endParaRPr lang="en-US" dirty="0"/>
          </a:p>
        </p:txBody>
      </p:sp>
      <p:sp>
        <p:nvSpPr>
          <p:cNvPr id="3" name="Text Placeholder 2"/>
          <p:cNvSpPr>
            <a:spLocks noGrp="1"/>
          </p:cNvSpPr>
          <p:nvPr>
            <p:ph type="body" idx="1"/>
          </p:nvPr>
        </p:nvSpPr>
        <p:spPr>
          <a:xfrm>
            <a:off x="685801" y="3742267"/>
            <a:ext cx="10394707" cy="1639614"/>
          </a:xfrm>
        </p:spPr>
        <p:txBody>
          <a:bodyPr anchor="t"/>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a:t>Uredite sloge besedila matrice</a:t>
            </a:r>
          </a:p>
        </p:txBody>
      </p:sp>
      <p:sp>
        <p:nvSpPr>
          <p:cNvPr id="4" name="Date Placeholder 3">
            <a:extLst>
              <a:ext uri="{FF2B5EF4-FFF2-40B4-BE49-F238E27FC236}">
                <a16:creationId xmlns:a16="http://schemas.microsoft.com/office/drawing/2014/main" id="{9EB2D8D1-BB1E-409C-AF7D-348B685974F6}"/>
              </a:ext>
            </a:extLst>
          </p:cNvPr>
          <p:cNvSpPr>
            <a:spLocks noGrp="1"/>
          </p:cNvSpPr>
          <p:nvPr>
            <p:ph type="dt" sz="half" idx="10"/>
          </p:nvPr>
        </p:nvSpPr>
        <p:spPr/>
        <p:txBody>
          <a:bodyPr/>
          <a:lstStyle>
            <a:lvl1pPr>
              <a:defRPr/>
            </a:lvl1pPr>
          </a:lstStyle>
          <a:p>
            <a:pPr>
              <a:defRPr/>
            </a:pPr>
            <a:fld id="{80DF0CAD-801D-4D89-946C-20C3876BD248}" type="datetimeFigureOut">
              <a:rPr lang="sl-SI"/>
              <a:pPr>
                <a:defRPr/>
              </a:pPr>
              <a:t>3. 06. 2019</a:t>
            </a:fld>
            <a:endParaRPr lang="sl-SI"/>
          </a:p>
        </p:txBody>
      </p:sp>
      <p:sp>
        <p:nvSpPr>
          <p:cNvPr id="5" name="Footer Placeholder 4">
            <a:extLst>
              <a:ext uri="{FF2B5EF4-FFF2-40B4-BE49-F238E27FC236}">
                <a16:creationId xmlns:a16="http://schemas.microsoft.com/office/drawing/2014/main" id="{1DCD7AF1-3D2D-4A40-91EE-540C1AB0317E}"/>
              </a:ext>
            </a:extLst>
          </p:cNvPr>
          <p:cNvSpPr>
            <a:spLocks noGrp="1"/>
          </p:cNvSpPr>
          <p:nvPr>
            <p:ph type="ftr" sz="quarter" idx="11"/>
          </p:nvPr>
        </p:nvSpPr>
        <p:spPr/>
        <p:txBody>
          <a:bodyPr/>
          <a:lstStyle>
            <a:lvl1pPr>
              <a:defRPr/>
            </a:lvl1pPr>
          </a:lstStyle>
          <a:p>
            <a:pPr>
              <a:defRPr/>
            </a:pPr>
            <a:endParaRPr lang="sl-SI"/>
          </a:p>
        </p:txBody>
      </p:sp>
      <p:sp>
        <p:nvSpPr>
          <p:cNvPr id="6" name="Slide Number Placeholder 5">
            <a:extLst>
              <a:ext uri="{FF2B5EF4-FFF2-40B4-BE49-F238E27FC236}">
                <a16:creationId xmlns:a16="http://schemas.microsoft.com/office/drawing/2014/main" id="{90DFBC1D-2A8D-4DAA-BF20-C5F227A4C78F}"/>
              </a:ext>
            </a:extLst>
          </p:cNvPr>
          <p:cNvSpPr>
            <a:spLocks noGrp="1"/>
          </p:cNvSpPr>
          <p:nvPr>
            <p:ph type="sldNum" sz="quarter" idx="12"/>
          </p:nvPr>
        </p:nvSpPr>
        <p:spPr/>
        <p:txBody>
          <a:bodyPr/>
          <a:lstStyle>
            <a:lvl1pPr>
              <a:defRPr/>
            </a:lvl1pPr>
          </a:lstStyle>
          <a:p>
            <a:fld id="{A95E3E4D-1D90-4191-8E46-2AE46BAF0EAC}" type="slidenum">
              <a:rPr lang="sl-SI" altLang="sl-SI"/>
              <a:pPr/>
              <a:t>‹#›</a:t>
            </a:fld>
            <a:endParaRPr lang="sl-SI" altLang="sl-SI"/>
          </a:p>
        </p:txBody>
      </p:sp>
    </p:spTree>
    <p:extLst>
      <p:ext uri="{BB962C8B-B14F-4D97-AF65-F5344CB8AC3E}">
        <p14:creationId xmlns:p14="http://schemas.microsoft.com/office/powerpoint/2010/main" val="3556483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sl-SI"/>
              <a:t>Uredite slog naslova matrice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Date Placeholder 3">
            <a:extLst>
              <a:ext uri="{FF2B5EF4-FFF2-40B4-BE49-F238E27FC236}">
                <a16:creationId xmlns:a16="http://schemas.microsoft.com/office/drawing/2014/main" id="{8F1DA5A5-7F05-4ADA-AC4E-EB8D5B3D9C3F}"/>
              </a:ext>
            </a:extLst>
          </p:cNvPr>
          <p:cNvSpPr>
            <a:spLocks noGrp="1"/>
          </p:cNvSpPr>
          <p:nvPr>
            <p:ph type="dt" sz="half" idx="15"/>
          </p:nvPr>
        </p:nvSpPr>
        <p:spPr/>
        <p:txBody>
          <a:bodyPr/>
          <a:lstStyle>
            <a:lvl1pPr>
              <a:defRPr/>
            </a:lvl1pPr>
          </a:lstStyle>
          <a:p>
            <a:pPr>
              <a:defRPr/>
            </a:pPr>
            <a:fld id="{BB0F09DF-30D7-4265-AF50-356A8AC44C37}" type="datetimeFigureOut">
              <a:rPr lang="sl-SI"/>
              <a:pPr>
                <a:defRPr/>
              </a:pPr>
              <a:t>3. 06. 2019</a:t>
            </a:fld>
            <a:endParaRPr lang="sl-SI"/>
          </a:p>
        </p:txBody>
      </p:sp>
      <p:sp>
        <p:nvSpPr>
          <p:cNvPr id="6" name="Footer Placeholder 4">
            <a:extLst>
              <a:ext uri="{FF2B5EF4-FFF2-40B4-BE49-F238E27FC236}">
                <a16:creationId xmlns:a16="http://schemas.microsoft.com/office/drawing/2014/main" id="{F9EB6997-E480-461F-94F3-19215667DA12}"/>
              </a:ext>
            </a:extLst>
          </p:cNvPr>
          <p:cNvSpPr>
            <a:spLocks noGrp="1"/>
          </p:cNvSpPr>
          <p:nvPr>
            <p:ph type="ftr" sz="quarter" idx="16"/>
          </p:nvPr>
        </p:nvSpPr>
        <p:spPr/>
        <p:txBody>
          <a:bodyPr/>
          <a:lstStyle>
            <a:lvl1pPr>
              <a:defRPr/>
            </a:lvl1pPr>
          </a:lstStyle>
          <a:p>
            <a:pPr>
              <a:defRPr/>
            </a:pPr>
            <a:endParaRPr lang="sl-SI"/>
          </a:p>
        </p:txBody>
      </p:sp>
      <p:sp>
        <p:nvSpPr>
          <p:cNvPr id="7" name="Slide Number Placeholder 5">
            <a:extLst>
              <a:ext uri="{FF2B5EF4-FFF2-40B4-BE49-F238E27FC236}">
                <a16:creationId xmlns:a16="http://schemas.microsoft.com/office/drawing/2014/main" id="{CD544546-1383-46FF-93CB-22A30FED0D3A}"/>
              </a:ext>
            </a:extLst>
          </p:cNvPr>
          <p:cNvSpPr>
            <a:spLocks noGrp="1"/>
          </p:cNvSpPr>
          <p:nvPr>
            <p:ph type="sldNum" sz="quarter" idx="17"/>
          </p:nvPr>
        </p:nvSpPr>
        <p:spPr/>
        <p:txBody>
          <a:bodyPr/>
          <a:lstStyle>
            <a:lvl1pPr>
              <a:defRPr/>
            </a:lvl1pPr>
          </a:lstStyle>
          <a:p>
            <a:fld id="{F31D6BA8-A59A-46DB-A6EA-A48A7E90B30B}" type="slidenum">
              <a:rPr lang="sl-SI" altLang="sl-SI"/>
              <a:pPr/>
              <a:t>‹#›</a:t>
            </a:fld>
            <a:endParaRPr lang="sl-SI" altLang="sl-SI"/>
          </a:p>
        </p:txBody>
      </p:sp>
    </p:spTree>
    <p:extLst>
      <p:ext uri="{BB962C8B-B14F-4D97-AF65-F5344CB8AC3E}">
        <p14:creationId xmlns:p14="http://schemas.microsoft.com/office/powerpoint/2010/main" val="2873493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sl-SI"/>
              <a:t>Uredite slog naslova matrice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12" name="Content Placeholder 3"/>
          <p:cNvSpPr>
            <a:spLocks noGrp="1"/>
          </p:cNvSpPr>
          <p:nvPr>
            <p:ph sz="quarter" idx="13"/>
          </p:nvPr>
        </p:nvSpPr>
        <p:spPr>
          <a:xfrm>
            <a:off x="685802" y="2861733"/>
            <a:ext cx="5088712" cy="2512852"/>
          </a:xfrm>
        </p:spPr>
        <p:txBody>
          <a:bodyPr ancho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13" name="Content Placeholder 5"/>
          <p:cNvSpPr>
            <a:spLocks noGrp="1"/>
          </p:cNvSpPr>
          <p:nvPr>
            <p:ph sz="quarter" idx="14"/>
          </p:nvPr>
        </p:nvSpPr>
        <p:spPr>
          <a:xfrm>
            <a:off x="5993969" y="2861733"/>
            <a:ext cx="5088713" cy="2512852"/>
          </a:xfrm>
        </p:spPr>
        <p:txBody>
          <a:bodyPr ancho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7" name="Date Placeholder 3">
            <a:extLst>
              <a:ext uri="{FF2B5EF4-FFF2-40B4-BE49-F238E27FC236}">
                <a16:creationId xmlns:a16="http://schemas.microsoft.com/office/drawing/2014/main" id="{AEC09552-C872-4686-8902-F5F2441AC0FC}"/>
              </a:ext>
            </a:extLst>
          </p:cNvPr>
          <p:cNvSpPr>
            <a:spLocks noGrp="1"/>
          </p:cNvSpPr>
          <p:nvPr>
            <p:ph type="dt" sz="half" idx="15"/>
          </p:nvPr>
        </p:nvSpPr>
        <p:spPr/>
        <p:txBody>
          <a:bodyPr/>
          <a:lstStyle>
            <a:lvl1pPr>
              <a:defRPr/>
            </a:lvl1pPr>
          </a:lstStyle>
          <a:p>
            <a:pPr>
              <a:defRPr/>
            </a:pPr>
            <a:fld id="{36213E4C-2E7C-4496-92F4-4889EEB60B1A}" type="datetimeFigureOut">
              <a:rPr lang="sl-SI"/>
              <a:pPr>
                <a:defRPr/>
              </a:pPr>
              <a:t>3. 06. 2019</a:t>
            </a:fld>
            <a:endParaRPr lang="sl-SI"/>
          </a:p>
        </p:txBody>
      </p:sp>
      <p:sp>
        <p:nvSpPr>
          <p:cNvPr id="8" name="Footer Placeholder 4">
            <a:extLst>
              <a:ext uri="{FF2B5EF4-FFF2-40B4-BE49-F238E27FC236}">
                <a16:creationId xmlns:a16="http://schemas.microsoft.com/office/drawing/2014/main" id="{5737B326-046C-406A-BC9F-061B25E6FD49}"/>
              </a:ext>
            </a:extLst>
          </p:cNvPr>
          <p:cNvSpPr>
            <a:spLocks noGrp="1"/>
          </p:cNvSpPr>
          <p:nvPr>
            <p:ph type="ftr" sz="quarter" idx="16"/>
          </p:nvPr>
        </p:nvSpPr>
        <p:spPr/>
        <p:txBody>
          <a:bodyPr/>
          <a:lstStyle>
            <a:lvl1pPr>
              <a:defRPr/>
            </a:lvl1pPr>
          </a:lstStyle>
          <a:p>
            <a:pPr>
              <a:defRPr/>
            </a:pPr>
            <a:endParaRPr lang="sl-SI"/>
          </a:p>
        </p:txBody>
      </p:sp>
      <p:sp>
        <p:nvSpPr>
          <p:cNvPr id="9" name="Slide Number Placeholder 5">
            <a:extLst>
              <a:ext uri="{FF2B5EF4-FFF2-40B4-BE49-F238E27FC236}">
                <a16:creationId xmlns:a16="http://schemas.microsoft.com/office/drawing/2014/main" id="{7C31B1FD-8F16-4C1F-A22C-4F0D4252FD6F}"/>
              </a:ext>
            </a:extLst>
          </p:cNvPr>
          <p:cNvSpPr>
            <a:spLocks noGrp="1"/>
          </p:cNvSpPr>
          <p:nvPr>
            <p:ph type="sldNum" sz="quarter" idx="17"/>
          </p:nvPr>
        </p:nvSpPr>
        <p:spPr/>
        <p:txBody>
          <a:bodyPr/>
          <a:lstStyle>
            <a:lvl1pPr>
              <a:defRPr/>
            </a:lvl1pPr>
          </a:lstStyle>
          <a:p>
            <a:fld id="{70197285-E8C6-47C4-9F8D-CE24DA8B8114}" type="slidenum">
              <a:rPr lang="sl-SI" altLang="sl-SI"/>
              <a:pPr/>
              <a:t>‹#›</a:t>
            </a:fld>
            <a:endParaRPr lang="sl-SI" altLang="sl-SI"/>
          </a:p>
        </p:txBody>
      </p:sp>
    </p:spTree>
    <p:extLst>
      <p:ext uri="{BB962C8B-B14F-4D97-AF65-F5344CB8AC3E}">
        <p14:creationId xmlns:p14="http://schemas.microsoft.com/office/powerpoint/2010/main" val="430343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endParaRPr lang="en-US" dirty="0"/>
          </a:p>
        </p:txBody>
      </p:sp>
      <p:sp>
        <p:nvSpPr>
          <p:cNvPr id="3" name="Date Placeholder 3">
            <a:extLst>
              <a:ext uri="{FF2B5EF4-FFF2-40B4-BE49-F238E27FC236}">
                <a16:creationId xmlns:a16="http://schemas.microsoft.com/office/drawing/2014/main" id="{6ECEE7D0-6C00-4FD8-9B12-92F3379B9362}"/>
              </a:ext>
            </a:extLst>
          </p:cNvPr>
          <p:cNvSpPr>
            <a:spLocks noGrp="1"/>
          </p:cNvSpPr>
          <p:nvPr>
            <p:ph type="dt" sz="half" idx="10"/>
          </p:nvPr>
        </p:nvSpPr>
        <p:spPr/>
        <p:txBody>
          <a:bodyPr/>
          <a:lstStyle>
            <a:lvl1pPr>
              <a:defRPr/>
            </a:lvl1pPr>
          </a:lstStyle>
          <a:p>
            <a:pPr>
              <a:defRPr/>
            </a:pPr>
            <a:fld id="{F4C49B26-BF93-48EE-9055-71B6D1771EF0}" type="datetimeFigureOut">
              <a:rPr lang="sl-SI"/>
              <a:pPr>
                <a:defRPr/>
              </a:pPr>
              <a:t>3. 06. 2019</a:t>
            </a:fld>
            <a:endParaRPr lang="sl-SI"/>
          </a:p>
        </p:txBody>
      </p:sp>
      <p:sp>
        <p:nvSpPr>
          <p:cNvPr id="4" name="Footer Placeholder 4">
            <a:extLst>
              <a:ext uri="{FF2B5EF4-FFF2-40B4-BE49-F238E27FC236}">
                <a16:creationId xmlns:a16="http://schemas.microsoft.com/office/drawing/2014/main" id="{C30F916C-5EC3-42DE-AD02-7EE855AF927C}"/>
              </a:ext>
            </a:extLst>
          </p:cNvPr>
          <p:cNvSpPr>
            <a:spLocks noGrp="1"/>
          </p:cNvSpPr>
          <p:nvPr>
            <p:ph type="ftr" sz="quarter" idx="11"/>
          </p:nvPr>
        </p:nvSpPr>
        <p:spPr/>
        <p:txBody>
          <a:bodyPr/>
          <a:lstStyle>
            <a:lvl1pPr>
              <a:defRPr/>
            </a:lvl1pPr>
          </a:lstStyle>
          <a:p>
            <a:pPr>
              <a:defRPr/>
            </a:pPr>
            <a:endParaRPr lang="sl-SI"/>
          </a:p>
        </p:txBody>
      </p:sp>
      <p:sp>
        <p:nvSpPr>
          <p:cNvPr id="5" name="Slide Number Placeholder 5">
            <a:extLst>
              <a:ext uri="{FF2B5EF4-FFF2-40B4-BE49-F238E27FC236}">
                <a16:creationId xmlns:a16="http://schemas.microsoft.com/office/drawing/2014/main" id="{8EC75FDA-1FA5-4F96-AD81-BF2AB7C72D2D}"/>
              </a:ext>
            </a:extLst>
          </p:cNvPr>
          <p:cNvSpPr>
            <a:spLocks noGrp="1"/>
          </p:cNvSpPr>
          <p:nvPr>
            <p:ph type="sldNum" sz="quarter" idx="12"/>
          </p:nvPr>
        </p:nvSpPr>
        <p:spPr/>
        <p:txBody>
          <a:bodyPr/>
          <a:lstStyle>
            <a:lvl1pPr>
              <a:defRPr/>
            </a:lvl1pPr>
          </a:lstStyle>
          <a:p>
            <a:fld id="{23C78CE3-F3F4-4B01-AA07-CD2FE26307EA}" type="slidenum">
              <a:rPr lang="sl-SI" altLang="sl-SI"/>
              <a:pPr/>
              <a:t>‹#›</a:t>
            </a:fld>
            <a:endParaRPr lang="sl-SI" altLang="sl-SI"/>
          </a:p>
        </p:txBody>
      </p:sp>
    </p:spTree>
    <p:extLst>
      <p:ext uri="{BB962C8B-B14F-4D97-AF65-F5344CB8AC3E}">
        <p14:creationId xmlns:p14="http://schemas.microsoft.com/office/powerpoint/2010/main" val="3745447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9349BA0-56A4-4857-B2B0-031F52E9023C}"/>
              </a:ext>
            </a:extLst>
          </p:cNvPr>
          <p:cNvSpPr>
            <a:spLocks noGrp="1"/>
          </p:cNvSpPr>
          <p:nvPr>
            <p:ph type="dt" sz="half" idx="10"/>
          </p:nvPr>
        </p:nvSpPr>
        <p:spPr/>
        <p:txBody>
          <a:bodyPr/>
          <a:lstStyle>
            <a:lvl1pPr>
              <a:defRPr/>
            </a:lvl1pPr>
          </a:lstStyle>
          <a:p>
            <a:pPr>
              <a:defRPr/>
            </a:pPr>
            <a:fld id="{EDFD2DFA-204B-4154-B675-E16B28AE40D7}" type="datetimeFigureOut">
              <a:rPr lang="sl-SI"/>
              <a:pPr>
                <a:defRPr/>
              </a:pPr>
              <a:t>3. 06. 2019</a:t>
            </a:fld>
            <a:endParaRPr lang="sl-SI"/>
          </a:p>
        </p:txBody>
      </p:sp>
      <p:sp>
        <p:nvSpPr>
          <p:cNvPr id="3" name="Footer Placeholder 4">
            <a:extLst>
              <a:ext uri="{FF2B5EF4-FFF2-40B4-BE49-F238E27FC236}">
                <a16:creationId xmlns:a16="http://schemas.microsoft.com/office/drawing/2014/main" id="{7D5C8AA2-48DE-4568-A4B9-25BCAAB3928D}"/>
              </a:ext>
            </a:extLst>
          </p:cNvPr>
          <p:cNvSpPr>
            <a:spLocks noGrp="1"/>
          </p:cNvSpPr>
          <p:nvPr>
            <p:ph type="ftr" sz="quarter" idx="11"/>
          </p:nvPr>
        </p:nvSpPr>
        <p:spPr/>
        <p:txBody>
          <a:bodyPr/>
          <a:lstStyle>
            <a:lvl1pPr>
              <a:defRPr/>
            </a:lvl1pPr>
          </a:lstStyle>
          <a:p>
            <a:pPr>
              <a:defRPr/>
            </a:pPr>
            <a:endParaRPr lang="sl-SI"/>
          </a:p>
        </p:txBody>
      </p:sp>
      <p:sp>
        <p:nvSpPr>
          <p:cNvPr id="4" name="Slide Number Placeholder 5">
            <a:extLst>
              <a:ext uri="{FF2B5EF4-FFF2-40B4-BE49-F238E27FC236}">
                <a16:creationId xmlns:a16="http://schemas.microsoft.com/office/drawing/2014/main" id="{8D8368D1-CC76-44F3-9457-04020C3172F9}"/>
              </a:ext>
            </a:extLst>
          </p:cNvPr>
          <p:cNvSpPr>
            <a:spLocks noGrp="1"/>
          </p:cNvSpPr>
          <p:nvPr>
            <p:ph type="sldNum" sz="quarter" idx="12"/>
          </p:nvPr>
        </p:nvSpPr>
        <p:spPr/>
        <p:txBody>
          <a:bodyPr/>
          <a:lstStyle>
            <a:lvl1pPr>
              <a:defRPr/>
            </a:lvl1pPr>
          </a:lstStyle>
          <a:p>
            <a:fld id="{100C5168-3762-4C51-8128-FA9F92B4E75B}" type="slidenum">
              <a:rPr lang="sl-SI" altLang="sl-SI"/>
              <a:pPr/>
              <a:t>‹#›</a:t>
            </a:fld>
            <a:endParaRPr lang="sl-SI" altLang="sl-SI"/>
          </a:p>
        </p:txBody>
      </p:sp>
    </p:spTree>
    <p:extLst>
      <p:ext uri="{BB962C8B-B14F-4D97-AF65-F5344CB8AC3E}">
        <p14:creationId xmlns:p14="http://schemas.microsoft.com/office/powerpoint/2010/main" val="830611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lstStyle>
            <a:lvl1pPr algn="ctr">
              <a:defRPr sz="3600"/>
            </a:lvl1pPr>
          </a:lstStyle>
          <a:p>
            <a:r>
              <a:rPr lang="sl-SI"/>
              <a:t>Uredite slog naslova matrice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Text Placeholder 3"/>
          <p:cNvSpPr>
            <a:spLocks noGrp="1"/>
          </p:cNvSpPr>
          <p:nvPr>
            <p:ph type="body" sz="half" idx="2"/>
          </p:nvPr>
        </p:nvSpPr>
        <p:spPr>
          <a:xfrm>
            <a:off x="693642" y="2709052"/>
            <a:ext cx="4126861" cy="2665533"/>
          </a:xfrm>
        </p:spPr>
        <p:txBody>
          <a:bodyPr anchor="t"/>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Date Placeholder 3">
            <a:extLst>
              <a:ext uri="{FF2B5EF4-FFF2-40B4-BE49-F238E27FC236}">
                <a16:creationId xmlns:a16="http://schemas.microsoft.com/office/drawing/2014/main" id="{7BEAAC2A-78C1-41B0-AC93-20FB510A1B0A}"/>
              </a:ext>
            </a:extLst>
          </p:cNvPr>
          <p:cNvSpPr>
            <a:spLocks noGrp="1"/>
          </p:cNvSpPr>
          <p:nvPr>
            <p:ph type="dt" sz="half" idx="14"/>
          </p:nvPr>
        </p:nvSpPr>
        <p:spPr/>
        <p:txBody>
          <a:bodyPr/>
          <a:lstStyle>
            <a:lvl1pPr>
              <a:defRPr/>
            </a:lvl1pPr>
          </a:lstStyle>
          <a:p>
            <a:pPr>
              <a:defRPr/>
            </a:pPr>
            <a:fld id="{98F3B874-3EEB-4D0A-8973-BEE77113F593}" type="datetimeFigureOut">
              <a:rPr lang="sl-SI"/>
              <a:pPr>
                <a:defRPr/>
              </a:pPr>
              <a:t>3. 06. 2019</a:t>
            </a:fld>
            <a:endParaRPr lang="sl-SI"/>
          </a:p>
        </p:txBody>
      </p:sp>
      <p:sp>
        <p:nvSpPr>
          <p:cNvPr id="6" name="Footer Placeholder 4">
            <a:extLst>
              <a:ext uri="{FF2B5EF4-FFF2-40B4-BE49-F238E27FC236}">
                <a16:creationId xmlns:a16="http://schemas.microsoft.com/office/drawing/2014/main" id="{DC249C23-8988-4642-B673-26BAFE534BA2}"/>
              </a:ext>
            </a:extLst>
          </p:cNvPr>
          <p:cNvSpPr>
            <a:spLocks noGrp="1"/>
          </p:cNvSpPr>
          <p:nvPr>
            <p:ph type="ftr" sz="quarter" idx="15"/>
          </p:nvPr>
        </p:nvSpPr>
        <p:spPr/>
        <p:txBody>
          <a:bodyPr/>
          <a:lstStyle>
            <a:lvl1pPr>
              <a:defRPr/>
            </a:lvl1pPr>
          </a:lstStyle>
          <a:p>
            <a:pPr>
              <a:defRPr/>
            </a:pPr>
            <a:endParaRPr lang="sl-SI"/>
          </a:p>
        </p:txBody>
      </p:sp>
      <p:sp>
        <p:nvSpPr>
          <p:cNvPr id="7" name="Slide Number Placeholder 5">
            <a:extLst>
              <a:ext uri="{FF2B5EF4-FFF2-40B4-BE49-F238E27FC236}">
                <a16:creationId xmlns:a16="http://schemas.microsoft.com/office/drawing/2014/main" id="{48A67DA0-B3F7-4028-B648-64AB1A2C0B62}"/>
              </a:ext>
            </a:extLst>
          </p:cNvPr>
          <p:cNvSpPr>
            <a:spLocks noGrp="1"/>
          </p:cNvSpPr>
          <p:nvPr>
            <p:ph type="sldNum" sz="quarter" idx="16"/>
          </p:nvPr>
        </p:nvSpPr>
        <p:spPr/>
        <p:txBody>
          <a:bodyPr/>
          <a:lstStyle>
            <a:lvl1pPr>
              <a:defRPr/>
            </a:lvl1pPr>
          </a:lstStyle>
          <a:p>
            <a:fld id="{4F2AA32D-171E-4274-A234-F4B8A3E57DB7}" type="slidenum">
              <a:rPr lang="sl-SI" altLang="sl-SI"/>
              <a:pPr/>
              <a:t>‹#›</a:t>
            </a:fld>
            <a:endParaRPr lang="sl-SI" altLang="sl-SI"/>
          </a:p>
        </p:txBody>
      </p:sp>
    </p:spTree>
    <p:extLst>
      <p:ext uri="{BB962C8B-B14F-4D97-AF65-F5344CB8AC3E}">
        <p14:creationId xmlns:p14="http://schemas.microsoft.com/office/powerpoint/2010/main" val="557137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lstStyle>
            <a:lvl1pPr algn="ctr">
              <a:defRPr sz="3600"/>
            </a:lvl1pPr>
          </a:lstStyle>
          <a:p>
            <a:r>
              <a:rPr lang="sl-SI"/>
              <a:t>Uredite slog naslova matrice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l-SI" noProof="0"/>
              <a:t>Kliknite ikono, če želite dodati sliko</a:t>
            </a:r>
            <a:endParaRPr lang="en-US" noProof="0" dirty="0"/>
          </a:p>
        </p:txBody>
      </p:sp>
      <p:sp>
        <p:nvSpPr>
          <p:cNvPr id="4" name="Text Placeholder 3"/>
          <p:cNvSpPr>
            <a:spLocks noGrp="1"/>
          </p:cNvSpPr>
          <p:nvPr>
            <p:ph type="body" sz="half" idx="2"/>
          </p:nvPr>
        </p:nvSpPr>
        <p:spPr>
          <a:xfrm>
            <a:off x="685801" y="2709052"/>
            <a:ext cx="6345301" cy="2362481"/>
          </a:xfrm>
        </p:spPr>
        <p:txBody>
          <a:bodyPr anchor="t"/>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Date Placeholder 3">
            <a:extLst>
              <a:ext uri="{FF2B5EF4-FFF2-40B4-BE49-F238E27FC236}">
                <a16:creationId xmlns:a16="http://schemas.microsoft.com/office/drawing/2014/main" id="{7C3BF496-D6DE-468B-8907-295764EB4A20}"/>
              </a:ext>
            </a:extLst>
          </p:cNvPr>
          <p:cNvSpPr>
            <a:spLocks noGrp="1"/>
          </p:cNvSpPr>
          <p:nvPr>
            <p:ph type="dt" sz="half" idx="10"/>
          </p:nvPr>
        </p:nvSpPr>
        <p:spPr/>
        <p:txBody>
          <a:bodyPr/>
          <a:lstStyle>
            <a:lvl1pPr>
              <a:defRPr/>
            </a:lvl1pPr>
          </a:lstStyle>
          <a:p>
            <a:pPr>
              <a:defRPr/>
            </a:pPr>
            <a:fld id="{A81B79CF-295C-43DB-AE07-3342E10D7814}" type="datetimeFigureOut">
              <a:rPr lang="sl-SI"/>
              <a:pPr>
                <a:defRPr/>
              </a:pPr>
              <a:t>3. 06. 2019</a:t>
            </a:fld>
            <a:endParaRPr lang="sl-SI"/>
          </a:p>
        </p:txBody>
      </p:sp>
      <p:sp>
        <p:nvSpPr>
          <p:cNvPr id="6" name="Footer Placeholder 4">
            <a:extLst>
              <a:ext uri="{FF2B5EF4-FFF2-40B4-BE49-F238E27FC236}">
                <a16:creationId xmlns:a16="http://schemas.microsoft.com/office/drawing/2014/main" id="{79F1B54A-BE75-4E40-9261-843674E23356}"/>
              </a:ext>
            </a:extLst>
          </p:cNvPr>
          <p:cNvSpPr>
            <a:spLocks noGrp="1"/>
          </p:cNvSpPr>
          <p:nvPr>
            <p:ph type="ftr" sz="quarter" idx="11"/>
          </p:nvPr>
        </p:nvSpPr>
        <p:spPr/>
        <p:txBody>
          <a:bodyPr/>
          <a:lstStyle>
            <a:lvl1pPr>
              <a:defRPr/>
            </a:lvl1pPr>
          </a:lstStyle>
          <a:p>
            <a:pPr>
              <a:defRPr/>
            </a:pPr>
            <a:endParaRPr lang="sl-SI"/>
          </a:p>
        </p:txBody>
      </p:sp>
      <p:sp>
        <p:nvSpPr>
          <p:cNvPr id="7" name="Slide Number Placeholder 5">
            <a:extLst>
              <a:ext uri="{FF2B5EF4-FFF2-40B4-BE49-F238E27FC236}">
                <a16:creationId xmlns:a16="http://schemas.microsoft.com/office/drawing/2014/main" id="{005B00B0-A712-4748-8AF8-2D6AAC68A9EA}"/>
              </a:ext>
            </a:extLst>
          </p:cNvPr>
          <p:cNvSpPr>
            <a:spLocks noGrp="1"/>
          </p:cNvSpPr>
          <p:nvPr>
            <p:ph type="sldNum" sz="quarter" idx="12"/>
          </p:nvPr>
        </p:nvSpPr>
        <p:spPr/>
        <p:txBody>
          <a:bodyPr/>
          <a:lstStyle>
            <a:lvl1pPr>
              <a:defRPr/>
            </a:lvl1pPr>
          </a:lstStyle>
          <a:p>
            <a:fld id="{C27854BA-C661-49A3-B1E6-3FF90115E904}" type="slidenum">
              <a:rPr lang="sl-SI" altLang="sl-SI"/>
              <a:pPr/>
              <a:t>‹#›</a:t>
            </a:fld>
            <a:endParaRPr lang="sl-SI" altLang="sl-SI"/>
          </a:p>
        </p:txBody>
      </p:sp>
    </p:spTree>
    <p:extLst>
      <p:ext uri="{BB962C8B-B14F-4D97-AF65-F5344CB8AC3E}">
        <p14:creationId xmlns:p14="http://schemas.microsoft.com/office/powerpoint/2010/main" val="3233777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pic>
        <p:nvPicPr>
          <p:cNvPr id="1026" name="Picture 6" descr="Brickwork-HD-R1a.jpg">
            <a:extLst>
              <a:ext uri="{FF2B5EF4-FFF2-40B4-BE49-F238E27FC236}">
                <a16:creationId xmlns:a16="http://schemas.microsoft.com/office/drawing/2014/main" id="{97008E25-FD5D-46A4-B3CB-8281B6FF74DE}"/>
              </a:ext>
            </a:extLst>
          </p:cNvPr>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7" name="Group 9">
            <a:extLst>
              <a:ext uri="{FF2B5EF4-FFF2-40B4-BE49-F238E27FC236}">
                <a16:creationId xmlns:a16="http://schemas.microsoft.com/office/drawing/2014/main" id="{D82AF4C9-4B70-4AAA-9CFF-C8680CE737F3}"/>
              </a:ext>
            </a:extLst>
          </p:cNvPr>
          <p:cNvGrpSpPr>
            <a:grpSpLocks/>
          </p:cNvGrpSpPr>
          <p:nvPr/>
        </p:nvGrpSpPr>
        <p:grpSpPr bwMode="auto">
          <a:xfrm>
            <a:off x="-25400" y="0"/>
            <a:ext cx="12004675" cy="6643688"/>
            <a:chOff x="-25397" y="0"/>
            <a:chExt cx="12005350" cy="6644081"/>
          </a:xfrm>
        </p:grpSpPr>
        <p:sp useBgFill="1">
          <p:nvSpPr>
            <p:cNvPr id="11" name="Rectangle 10">
              <a:extLst>
                <a:ext uri="{FF2B5EF4-FFF2-40B4-BE49-F238E27FC236}">
                  <a16:creationId xmlns:a16="http://schemas.microsoft.com/office/drawing/2014/main" id="{50199FA5-A882-4C24-9C6F-AC78F5A0182D}"/>
                </a:ext>
              </a:extLst>
            </p:cNvPr>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a:extLst>
                <a:ext uri="{FF2B5EF4-FFF2-40B4-BE49-F238E27FC236}">
                  <a16:creationId xmlns:a16="http://schemas.microsoft.com/office/drawing/2014/main" id="{E4404EF2-F72E-4FE3-8DB0-0FFEE4ADF58C}"/>
                </a:ext>
              </a:extLst>
            </p:cNvPr>
            <p:cNvSpPr/>
            <p:nvPr/>
          </p:nvSpPr>
          <p:spPr>
            <a:xfrm>
              <a:off x="-25397" y="0"/>
              <a:ext cx="11773562" cy="6420230"/>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a:extLst>
                <a:ext uri="{FF2B5EF4-FFF2-40B4-BE49-F238E27FC236}">
                  <a16:creationId xmlns:a16="http://schemas.microsoft.com/office/drawing/2014/main" id="{7F808161-0563-42C5-ADA9-CBFBDDD01FB0}"/>
                </a:ext>
              </a:extLst>
            </p:cNvPr>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a:extLst>
              <a:ext uri="{FF2B5EF4-FFF2-40B4-BE49-F238E27FC236}">
                <a16:creationId xmlns:a16="http://schemas.microsoft.com/office/drawing/2014/main" id="{A23F84DE-FBC9-4CF4-91ED-90ED8597D4EC}"/>
              </a:ext>
            </a:extLst>
          </p:cNvPr>
          <p:cNvSpPr>
            <a:spLocks noGrp="1"/>
          </p:cNvSpPr>
          <p:nvPr>
            <p:ph type="title"/>
          </p:nvPr>
        </p:nvSpPr>
        <p:spPr>
          <a:xfrm>
            <a:off x="685800" y="685800"/>
            <a:ext cx="10396538" cy="1152525"/>
          </a:xfrm>
          <a:prstGeom prst="rect">
            <a:avLst/>
          </a:prstGeom>
        </p:spPr>
        <p:txBody>
          <a:bodyPr vert="horz" lIns="91440" tIns="45720" rIns="91440" bIns="45720" rtlCol="0" anchor="ctr">
            <a:normAutofit/>
          </a:bodyPr>
          <a:lstStyle/>
          <a:p>
            <a:r>
              <a:rPr lang="sl-SI"/>
              <a:t>Uredite slog naslova matrice</a:t>
            </a:r>
            <a:endParaRPr lang="en-US" dirty="0"/>
          </a:p>
        </p:txBody>
      </p:sp>
      <p:sp>
        <p:nvSpPr>
          <p:cNvPr id="3" name="Text Placeholder 2">
            <a:extLst>
              <a:ext uri="{FF2B5EF4-FFF2-40B4-BE49-F238E27FC236}">
                <a16:creationId xmlns:a16="http://schemas.microsoft.com/office/drawing/2014/main" id="{6AB3EE95-0B19-4CF5-BFEB-12FE4AC1ABED}"/>
              </a:ext>
            </a:extLst>
          </p:cNvPr>
          <p:cNvSpPr>
            <a:spLocks noGrp="1"/>
          </p:cNvSpPr>
          <p:nvPr>
            <p:ph type="body" idx="1"/>
          </p:nvPr>
        </p:nvSpPr>
        <p:spPr>
          <a:xfrm>
            <a:off x="685800" y="2063750"/>
            <a:ext cx="10396538" cy="3311525"/>
          </a:xfrm>
          <a:prstGeom prst="rect">
            <a:avLst/>
          </a:prstGeom>
        </p:spPr>
        <p:txBody>
          <a:bodyPr vert="horz" lIns="91440" tIns="45720" rIns="91440" bIns="45720" rtlCol="0" anchor="ctr">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a:extLst>
              <a:ext uri="{FF2B5EF4-FFF2-40B4-BE49-F238E27FC236}">
                <a16:creationId xmlns:a16="http://schemas.microsoft.com/office/drawing/2014/main" id="{F4CA9BEE-1B43-4F48-8EC7-338923D46338}"/>
              </a:ext>
            </a:extLst>
          </p:cNvPr>
          <p:cNvSpPr>
            <a:spLocks noGrp="1"/>
          </p:cNvSpPr>
          <p:nvPr>
            <p:ph type="dt" sz="half" idx="2"/>
          </p:nvPr>
        </p:nvSpPr>
        <p:spPr>
          <a:xfrm>
            <a:off x="7297738" y="5757863"/>
            <a:ext cx="3784600" cy="498475"/>
          </a:xfrm>
          <a:prstGeom prst="rect">
            <a:avLst/>
          </a:prstGeom>
        </p:spPr>
        <p:txBody>
          <a:bodyPr vert="horz" lIns="91440" tIns="45720" rIns="91440" bIns="45720" rtlCol="0" anchor="ctr"/>
          <a:lstStyle>
            <a:lvl1pPr algn="r" fontAlgn="auto">
              <a:spcBef>
                <a:spcPts val="0"/>
              </a:spcBef>
              <a:spcAft>
                <a:spcPts val="0"/>
              </a:spcAft>
              <a:defRPr sz="3200" cap="all" baseline="0" smtClean="0">
                <a:solidFill>
                  <a:schemeClr val="accent1">
                    <a:lumMod val="50000"/>
                  </a:schemeClr>
                </a:solidFill>
                <a:latin typeface="+mn-lt"/>
                <a:cs typeface="+mn-cs"/>
              </a:defRPr>
            </a:lvl1pPr>
          </a:lstStyle>
          <a:p>
            <a:pPr>
              <a:defRPr/>
            </a:pPr>
            <a:fld id="{B14C2B42-EBAD-471C-BAD2-BA247B52F442}" type="datetimeFigureOut">
              <a:rPr lang="sl-SI"/>
              <a:pPr>
                <a:defRPr/>
              </a:pPr>
              <a:t>3. 06. 2019</a:t>
            </a:fld>
            <a:endParaRPr lang="sl-SI"/>
          </a:p>
        </p:txBody>
      </p:sp>
      <p:sp>
        <p:nvSpPr>
          <p:cNvPr id="5" name="Footer Placeholder 4">
            <a:extLst>
              <a:ext uri="{FF2B5EF4-FFF2-40B4-BE49-F238E27FC236}">
                <a16:creationId xmlns:a16="http://schemas.microsoft.com/office/drawing/2014/main" id="{EFB6E52F-16AB-4344-9EB4-3F09D71836E0}"/>
              </a:ext>
            </a:extLst>
          </p:cNvPr>
          <p:cNvSpPr>
            <a:spLocks noGrp="1"/>
          </p:cNvSpPr>
          <p:nvPr>
            <p:ph type="ftr" sz="quarter" idx="3"/>
          </p:nvPr>
        </p:nvSpPr>
        <p:spPr>
          <a:xfrm>
            <a:off x="685800" y="5757863"/>
            <a:ext cx="5499100" cy="498475"/>
          </a:xfrm>
          <a:prstGeom prst="rect">
            <a:avLst/>
          </a:prstGeom>
        </p:spPr>
        <p:txBody>
          <a:bodyPr vert="horz" lIns="91440" tIns="45720" rIns="91440" bIns="45720" rtlCol="0" anchor="ctr"/>
          <a:lstStyle>
            <a:lvl1pPr algn="l" fontAlgn="auto">
              <a:spcBef>
                <a:spcPts val="0"/>
              </a:spcBef>
              <a:spcAft>
                <a:spcPts val="0"/>
              </a:spcAft>
              <a:defRPr sz="3200" cap="all" baseline="0">
                <a:solidFill>
                  <a:schemeClr val="accent1">
                    <a:lumMod val="50000"/>
                  </a:schemeClr>
                </a:solidFill>
                <a:latin typeface="+mn-lt"/>
                <a:cs typeface="+mn-cs"/>
              </a:defRPr>
            </a:lvl1pPr>
          </a:lstStyle>
          <a:p>
            <a:pPr>
              <a:defRPr/>
            </a:pPr>
            <a:endParaRPr lang="sl-SI"/>
          </a:p>
        </p:txBody>
      </p:sp>
      <p:sp>
        <p:nvSpPr>
          <p:cNvPr id="6" name="Slide Number Placeholder 5">
            <a:extLst>
              <a:ext uri="{FF2B5EF4-FFF2-40B4-BE49-F238E27FC236}">
                <a16:creationId xmlns:a16="http://schemas.microsoft.com/office/drawing/2014/main" id="{DC9C356D-432D-4BA1-8CD7-CA9D9A39E527}"/>
              </a:ext>
            </a:extLst>
          </p:cNvPr>
          <p:cNvSpPr>
            <a:spLocks noGrp="1"/>
          </p:cNvSpPr>
          <p:nvPr>
            <p:ph type="sldNum" sz="quarter" idx="4"/>
          </p:nvPr>
        </p:nvSpPr>
        <p:spPr>
          <a:xfrm>
            <a:off x="6286500" y="5757863"/>
            <a:ext cx="908050" cy="498475"/>
          </a:xfrm>
          <a:prstGeom prst="rect">
            <a:avLst/>
          </a:prstGeom>
        </p:spPr>
        <p:txBody>
          <a:bodyPr vert="horz" wrap="square" lIns="91440" tIns="45720" rIns="91440" bIns="45720" numCol="1" anchor="ctr" anchorCtr="0" compatLnSpc="1">
            <a:prstTxWarp prst="textNoShape">
              <a:avLst/>
            </a:prstTxWarp>
          </a:bodyPr>
          <a:lstStyle>
            <a:lvl1pPr algn="ctr">
              <a:defRPr sz="3200">
                <a:solidFill>
                  <a:srgbClr val="5C0708"/>
                </a:solidFill>
              </a:defRPr>
            </a:lvl1pPr>
          </a:lstStyle>
          <a:p>
            <a:fld id="{FC62CFD0-E041-4A0E-8A05-C86595D3F199}" type="slidenum">
              <a:rPr lang="sl-SI" altLang="sl-SI"/>
              <a:pPr/>
              <a:t>‹#›</a:t>
            </a:fld>
            <a:endParaRPr lang="sl-SI" altLang="sl-SI"/>
          </a:p>
        </p:txBody>
      </p:sp>
    </p:spTree>
  </p:cSld>
  <p:clrMap bg1="lt1" tx1="dk1" bg2="lt2" tx2="dk2" accent1="accent1" accent2="accent2" accent3="accent3" accent4="accent4" accent5="accent5" accent6="accent6" hlink="hlink" folHlink="folHlink"/>
  <p:sldLayoutIdLst>
    <p:sldLayoutId id="2147483760"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61" r:id="rId12"/>
    <p:sldLayoutId id="2147483755" r:id="rId13"/>
    <p:sldLayoutId id="2147483756" r:id="rId14"/>
    <p:sldLayoutId id="2147483757" r:id="rId15"/>
    <p:sldLayoutId id="2147483758" r:id="rId16"/>
    <p:sldLayoutId id="2147483759" r:id="rId17"/>
  </p:sldLayoutIdLst>
  <p:txStyles>
    <p:titleStyle>
      <a:lvl1pPr algn="l" rtl="0" fontAlgn="base">
        <a:lnSpc>
          <a:spcPct val="90000"/>
        </a:lnSpc>
        <a:spcBef>
          <a:spcPct val="0"/>
        </a:spcBef>
        <a:spcAft>
          <a:spcPct val="0"/>
        </a:spcAft>
        <a:defRPr sz="5400" kern="1200" cap="all">
          <a:solidFill>
            <a:schemeClr val="accent1"/>
          </a:solidFill>
          <a:latin typeface="+mj-lt"/>
          <a:ea typeface="+mj-ea"/>
          <a:cs typeface="+mj-cs"/>
        </a:defRPr>
      </a:lvl1pPr>
      <a:lvl2pPr algn="l" rtl="0" fontAlgn="base">
        <a:lnSpc>
          <a:spcPct val="90000"/>
        </a:lnSpc>
        <a:spcBef>
          <a:spcPct val="0"/>
        </a:spcBef>
        <a:spcAft>
          <a:spcPct val="0"/>
        </a:spcAft>
        <a:defRPr sz="5400">
          <a:solidFill>
            <a:schemeClr val="accent1"/>
          </a:solidFill>
          <a:latin typeface="Impact" panose="020B0806030902050204" pitchFamily="34" charset="0"/>
        </a:defRPr>
      </a:lvl2pPr>
      <a:lvl3pPr algn="l" rtl="0" fontAlgn="base">
        <a:lnSpc>
          <a:spcPct val="90000"/>
        </a:lnSpc>
        <a:spcBef>
          <a:spcPct val="0"/>
        </a:spcBef>
        <a:spcAft>
          <a:spcPct val="0"/>
        </a:spcAft>
        <a:defRPr sz="5400">
          <a:solidFill>
            <a:schemeClr val="accent1"/>
          </a:solidFill>
          <a:latin typeface="Impact" panose="020B0806030902050204" pitchFamily="34" charset="0"/>
        </a:defRPr>
      </a:lvl3pPr>
      <a:lvl4pPr algn="l" rtl="0" fontAlgn="base">
        <a:lnSpc>
          <a:spcPct val="90000"/>
        </a:lnSpc>
        <a:spcBef>
          <a:spcPct val="0"/>
        </a:spcBef>
        <a:spcAft>
          <a:spcPct val="0"/>
        </a:spcAft>
        <a:defRPr sz="5400">
          <a:solidFill>
            <a:schemeClr val="accent1"/>
          </a:solidFill>
          <a:latin typeface="Impact" panose="020B0806030902050204" pitchFamily="34" charset="0"/>
        </a:defRPr>
      </a:lvl4pPr>
      <a:lvl5pPr algn="l" rtl="0" fontAlgn="base">
        <a:lnSpc>
          <a:spcPct val="90000"/>
        </a:lnSpc>
        <a:spcBef>
          <a:spcPct val="0"/>
        </a:spcBef>
        <a:spcAft>
          <a:spcPct val="0"/>
        </a:spcAft>
        <a:defRPr sz="5400">
          <a:solidFill>
            <a:schemeClr val="accent1"/>
          </a:solidFill>
          <a:latin typeface="Impact" panose="020B0806030902050204" pitchFamily="34" charset="0"/>
        </a:defRPr>
      </a:lvl5pPr>
      <a:lvl6pPr marL="457200" algn="l" rtl="0" fontAlgn="base">
        <a:lnSpc>
          <a:spcPct val="90000"/>
        </a:lnSpc>
        <a:spcBef>
          <a:spcPct val="0"/>
        </a:spcBef>
        <a:spcAft>
          <a:spcPct val="0"/>
        </a:spcAft>
        <a:defRPr sz="5400">
          <a:solidFill>
            <a:schemeClr val="accent1"/>
          </a:solidFill>
          <a:latin typeface="Impact" panose="020B0806030902050204" pitchFamily="34" charset="0"/>
        </a:defRPr>
      </a:lvl6pPr>
      <a:lvl7pPr marL="914400" algn="l" rtl="0" fontAlgn="base">
        <a:lnSpc>
          <a:spcPct val="90000"/>
        </a:lnSpc>
        <a:spcBef>
          <a:spcPct val="0"/>
        </a:spcBef>
        <a:spcAft>
          <a:spcPct val="0"/>
        </a:spcAft>
        <a:defRPr sz="5400">
          <a:solidFill>
            <a:schemeClr val="accent1"/>
          </a:solidFill>
          <a:latin typeface="Impact" panose="020B0806030902050204" pitchFamily="34" charset="0"/>
        </a:defRPr>
      </a:lvl7pPr>
      <a:lvl8pPr marL="1371600" algn="l" rtl="0" fontAlgn="base">
        <a:lnSpc>
          <a:spcPct val="90000"/>
        </a:lnSpc>
        <a:spcBef>
          <a:spcPct val="0"/>
        </a:spcBef>
        <a:spcAft>
          <a:spcPct val="0"/>
        </a:spcAft>
        <a:defRPr sz="5400">
          <a:solidFill>
            <a:schemeClr val="accent1"/>
          </a:solidFill>
          <a:latin typeface="Impact" panose="020B0806030902050204" pitchFamily="34" charset="0"/>
        </a:defRPr>
      </a:lvl8pPr>
      <a:lvl9pPr marL="1828800" algn="l" rtl="0" fontAlgn="base">
        <a:lnSpc>
          <a:spcPct val="90000"/>
        </a:lnSpc>
        <a:spcBef>
          <a:spcPct val="0"/>
        </a:spcBef>
        <a:spcAft>
          <a:spcPct val="0"/>
        </a:spcAft>
        <a:defRPr sz="5400">
          <a:solidFill>
            <a:schemeClr val="accent1"/>
          </a:solidFill>
          <a:latin typeface="Impact" panose="020B0806030902050204" pitchFamily="34" charset="0"/>
        </a:defRPr>
      </a:lvl9pPr>
    </p:titleStyle>
    <p:bodyStyle>
      <a:lvl1pPr marL="228600" indent="-228600" algn="l" rtl="0" fontAlgn="base">
        <a:lnSpc>
          <a:spcPct val="120000"/>
        </a:lnSpc>
        <a:spcBef>
          <a:spcPts val="1000"/>
        </a:spcBef>
        <a:spcAft>
          <a:spcPct val="0"/>
        </a:spcAft>
        <a:buClr>
          <a:schemeClr val="accent1"/>
        </a:buClr>
        <a:buSzPct val="160000"/>
        <a:buFont typeface="Arial" panose="020B0604020202020204" pitchFamily="34" charset="0"/>
        <a:buChar char="•"/>
        <a:defRPr sz="2000" kern="1200" cap="all">
          <a:solidFill>
            <a:schemeClr val="tx1"/>
          </a:solidFill>
          <a:latin typeface="+mn-lt"/>
          <a:ea typeface="+mn-ea"/>
          <a:cs typeface="+mn-cs"/>
        </a:defRPr>
      </a:lvl1pPr>
      <a:lvl2pPr marL="685800" indent="-228600" algn="l" rtl="0" fontAlgn="base">
        <a:lnSpc>
          <a:spcPct val="120000"/>
        </a:lnSpc>
        <a:spcBef>
          <a:spcPts val="500"/>
        </a:spcBef>
        <a:spcAft>
          <a:spcPct val="0"/>
        </a:spcAft>
        <a:buClr>
          <a:schemeClr val="accent1"/>
        </a:buClr>
        <a:buSzPct val="160000"/>
        <a:buFont typeface="Arial" panose="020B0604020202020204" pitchFamily="34" charset="0"/>
        <a:buChar char="•"/>
        <a:defRPr kern="1200" cap="all">
          <a:solidFill>
            <a:schemeClr val="tx1"/>
          </a:solidFill>
          <a:latin typeface="+mn-lt"/>
          <a:ea typeface="+mn-ea"/>
          <a:cs typeface="+mn-cs"/>
        </a:defRPr>
      </a:lvl2pPr>
      <a:lvl3pPr marL="1143000" indent="-228600" algn="l" rtl="0" fontAlgn="base">
        <a:lnSpc>
          <a:spcPct val="120000"/>
        </a:lnSpc>
        <a:spcBef>
          <a:spcPts val="500"/>
        </a:spcBef>
        <a:spcAft>
          <a:spcPct val="0"/>
        </a:spcAft>
        <a:buClr>
          <a:schemeClr val="accent1"/>
        </a:buClr>
        <a:buSzPct val="160000"/>
        <a:buFont typeface="Arial" panose="020B0604020202020204" pitchFamily="34" charset="0"/>
        <a:buChar char="•"/>
        <a:defRPr sz="1600" kern="1200" cap="all">
          <a:solidFill>
            <a:schemeClr val="tx1"/>
          </a:solidFill>
          <a:latin typeface="+mn-lt"/>
          <a:ea typeface="+mn-ea"/>
          <a:cs typeface="+mn-cs"/>
        </a:defRPr>
      </a:lvl3pPr>
      <a:lvl4pPr marL="1600200" indent="-228600" algn="l" rtl="0" fontAlgn="base">
        <a:lnSpc>
          <a:spcPct val="120000"/>
        </a:lnSpc>
        <a:spcBef>
          <a:spcPts val="500"/>
        </a:spcBef>
        <a:spcAft>
          <a:spcPct val="0"/>
        </a:spcAft>
        <a:buClr>
          <a:schemeClr val="accent1"/>
        </a:buClr>
        <a:buSzPct val="160000"/>
        <a:buFont typeface="Arial" panose="020B0604020202020204" pitchFamily="34" charset="0"/>
        <a:buChar char="•"/>
        <a:defRPr sz="1400" kern="1200" cap="all">
          <a:solidFill>
            <a:schemeClr val="tx1"/>
          </a:solidFill>
          <a:latin typeface="+mn-lt"/>
          <a:ea typeface="+mn-ea"/>
          <a:cs typeface="+mn-cs"/>
        </a:defRPr>
      </a:lvl4pPr>
      <a:lvl5pPr marL="2057400" indent="-228600" algn="l" rtl="0" fontAlgn="base">
        <a:lnSpc>
          <a:spcPct val="120000"/>
        </a:lnSpc>
        <a:spcBef>
          <a:spcPts val="500"/>
        </a:spcBef>
        <a:spcAft>
          <a:spcPct val="0"/>
        </a:spcAft>
        <a:buClr>
          <a:schemeClr val="accent1"/>
        </a:buClr>
        <a:buSzPct val="160000"/>
        <a:buFont typeface="Arial" panose="020B0604020202020204" pitchFamily="34" charset="0"/>
        <a:buChar char="•"/>
        <a:defRPr sz="1400" kern="1200" cap="all">
          <a:solidFill>
            <a:schemeClr val="tx1"/>
          </a:solidFill>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3B69C2A-58F8-4F58-B612-7198EE9CD323}"/>
              </a:ext>
            </a:extLst>
          </p:cNvPr>
          <p:cNvSpPr>
            <a:spLocks noGrp="1"/>
          </p:cNvSpPr>
          <p:nvPr>
            <p:ph type="ctrTitle"/>
          </p:nvPr>
        </p:nvSpPr>
        <p:spPr>
          <a:xfrm rot="21420000">
            <a:off x="890588" y="661988"/>
            <a:ext cx="9755187" cy="2767012"/>
          </a:xfrm>
        </p:spPr>
        <p:txBody>
          <a:bodyPr/>
          <a:lstStyle/>
          <a:p>
            <a:pPr fontAlgn="auto">
              <a:spcAft>
                <a:spcPts val="0"/>
              </a:spcAft>
              <a:defRPr/>
            </a:pPr>
            <a:r>
              <a:rPr lang="sl-SI" dirty="0"/>
              <a:t>VKLJUČEVANJE V DRUŽBO</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2979F8E-246D-4930-AA37-07B6460157CB}"/>
              </a:ext>
            </a:extLst>
          </p:cNvPr>
          <p:cNvSpPr>
            <a:spLocks noGrp="1"/>
          </p:cNvSpPr>
          <p:nvPr>
            <p:ph type="title"/>
          </p:nvPr>
        </p:nvSpPr>
        <p:spPr/>
        <p:txBody>
          <a:bodyPr/>
          <a:lstStyle/>
          <a:p>
            <a:pPr fontAlgn="auto">
              <a:spcAft>
                <a:spcPts val="0"/>
              </a:spcAft>
              <a:defRPr/>
            </a:pPr>
            <a:r>
              <a:rPr lang="sl-SI" dirty="0"/>
              <a:t>zaključek</a:t>
            </a:r>
          </a:p>
        </p:txBody>
      </p:sp>
      <p:sp>
        <p:nvSpPr>
          <p:cNvPr id="3" name="Označba mesta vsebine 2">
            <a:extLst>
              <a:ext uri="{FF2B5EF4-FFF2-40B4-BE49-F238E27FC236}">
                <a16:creationId xmlns:a16="http://schemas.microsoft.com/office/drawing/2014/main" id="{9973DDC8-AB85-4A74-8B4E-B6A9B0A056D4}"/>
              </a:ext>
            </a:extLst>
          </p:cNvPr>
          <p:cNvSpPr>
            <a:spLocks noGrp="1"/>
          </p:cNvSpPr>
          <p:nvPr>
            <p:ph sz="quarter" idx="13"/>
          </p:nvPr>
        </p:nvSpPr>
        <p:spPr>
          <a:xfrm>
            <a:off x="685800" y="2063750"/>
            <a:ext cx="10394950" cy="3311525"/>
          </a:xfrm>
        </p:spPr>
        <p:txBody>
          <a:bodyPr/>
          <a:lstStyle/>
          <a:p>
            <a:pPr fontAlgn="auto">
              <a:spcAft>
                <a:spcPts val="0"/>
              </a:spcAft>
              <a:defRPr/>
            </a:pPr>
            <a:r>
              <a:rPr lang="sl-SI" sz="2600" dirty="0"/>
              <a:t>V tej seminarski nalogi sem se naučila veliko novega in slišala veliko stvari, ki jih že vem. Nikoli ne smemo biti nesramni do nekoga, kot pravi pregovor kot seješ tako tudi žanješ. Tudi jaz sem imela prijateljico, ki je drugačne kulture ne bojim se drugačnosti in v svojo družbo </a:t>
            </a:r>
            <a:r>
              <a:rPr lang="sl-SI" sz="2600" dirty="0" err="1"/>
              <a:t>sprejemem</a:t>
            </a:r>
            <a:r>
              <a:rPr lang="sl-SI" sz="2600" dirty="0"/>
              <a:t> vse ljudi, ne glede na to kakšne vere so ali kako izgledajo. </a:t>
            </a:r>
            <a:r>
              <a:rPr lang="sl-SI" sz="2600" dirty="0" err="1"/>
              <a:t>Invilide</a:t>
            </a:r>
            <a:r>
              <a:rPr lang="sl-SI" sz="2600" dirty="0"/>
              <a:t> ne smemo imeti za revčke in ne smejo se nam smilit.</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EFB7ADC-9B91-4719-93A3-94E70542120E}"/>
              </a:ext>
            </a:extLst>
          </p:cNvPr>
          <p:cNvSpPr>
            <a:spLocks noGrp="1"/>
          </p:cNvSpPr>
          <p:nvPr>
            <p:ph type="title"/>
          </p:nvPr>
        </p:nvSpPr>
        <p:spPr>
          <a:xfrm>
            <a:off x="468313" y="411163"/>
            <a:ext cx="10396537" cy="1150937"/>
          </a:xfrm>
        </p:spPr>
        <p:txBody>
          <a:bodyPr/>
          <a:lstStyle/>
          <a:p>
            <a:pPr fontAlgn="auto">
              <a:spcAft>
                <a:spcPts val="0"/>
              </a:spcAft>
              <a:defRPr/>
            </a:pPr>
            <a:r>
              <a:rPr lang="sl-SI" dirty="0"/>
              <a:t>UVOD</a:t>
            </a:r>
          </a:p>
        </p:txBody>
      </p:sp>
      <p:sp>
        <p:nvSpPr>
          <p:cNvPr id="3" name="Označba mesta vsebine 2">
            <a:extLst>
              <a:ext uri="{FF2B5EF4-FFF2-40B4-BE49-F238E27FC236}">
                <a16:creationId xmlns:a16="http://schemas.microsoft.com/office/drawing/2014/main" id="{2DC41F23-104D-4677-9610-588982DC6608}"/>
              </a:ext>
            </a:extLst>
          </p:cNvPr>
          <p:cNvSpPr>
            <a:spLocks noGrp="1"/>
          </p:cNvSpPr>
          <p:nvPr>
            <p:ph sz="quarter" idx="13"/>
          </p:nvPr>
        </p:nvSpPr>
        <p:spPr>
          <a:xfrm>
            <a:off x="468313" y="1562100"/>
            <a:ext cx="10394950" cy="3311525"/>
          </a:xfrm>
        </p:spPr>
        <p:txBody>
          <a:bodyPr/>
          <a:lstStyle/>
          <a:p>
            <a:pPr fontAlgn="auto">
              <a:spcAft>
                <a:spcPts val="0"/>
              </a:spcAft>
              <a:defRPr/>
            </a:pPr>
            <a:r>
              <a:rPr lang="sl-SI" sz="2600" dirty="0"/>
              <a:t>V tej seminarski nalogi bom povedala kako se nekateri ljudje oz. otroci vključijo v družbo oz. se ne morejo vključiti v njo. Predstavila vam bom težave priseljencev in otrok z posebnimi potrebami</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96A71C4-3349-44DF-A489-773DC1F7161A}"/>
              </a:ext>
            </a:extLst>
          </p:cNvPr>
          <p:cNvSpPr>
            <a:spLocks noGrp="1"/>
          </p:cNvSpPr>
          <p:nvPr>
            <p:ph type="title"/>
          </p:nvPr>
        </p:nvSpPr>
        <p:spPr/>
        <p:txBody>
          <a:bodyPr/>
          <a:lstStyle/>
          <a:p>
            <a:pPr fontAlgn="auto">
              <a:spcAft>
                <a:spcPts val="0"/>
              </a:spcAft>
              <a:defRPr/>
            </a:pPr>
            <a:r>
              <a:rPr lang="sl-SI" dirty="0"/>
              <a:t>Sociologija</a:t>
            </a:r>
          </a:p>
        </p:txBody>
      </p:sp>
      <p:sp>
        <p:nvSpPr>
          <p:cNvPr id="3" name="Označba mesta vsebine 2">
            <a:extLst>
              <a:ext uri="{FF2B5EF4-FFF2-40B4-BE49-F238E27FC236}">
                <a16:creationId xmlns:a16="http://schemas.microsoft.com/office/drawing/2014/main" id="{EEC51075-9A5C-4431-95C9-58028798FFF9}"/>
              </a:ext>
            </a:extLst>
          </p:cNvPr>
          <p:cNvSpPr>
            <a:spLocks noGrp="1"/>
          </p:cNvSpPr>
          <p:nvPr>
            <p:ph sz="quarter" idx="13"/>
          </p:nvPr>
        </p:nvSpPr>
        <p:spPr>
          <a:xfrm>
            <a:off x="685800" y="1838325"/>
            <a:ext cx="10394950" cy="3309938"/>
          </a:xfrm>
        </p:spPr>
        <p:txBody>
          <a:bodyPr/>
          <a:lstStyle/>
          <a:p>
            <a:pPr fontAlgn="auto">
              <a:spcAft>
                <a:spcPts val="0"/>
              </a:spcAft>
              <a:defRPr/>
            </a:pPr>
            <a:r>
              <a:rPr lang="sl-SI" sz="2600" dirty="0"/>
              <a:t>Sociologija je družbena znanost. Ki se ukvarja z sistematičnim preučevanjem družbe</a:t>
            </a:r>
          </a:p>
          <a:p>
            <a:pPr fontAlgn="auto">
              <a:spcAft>
                <a:spcPts val="0"/>
              </a:spcAft>
              <a:defRPr/>
            </a:pPr>
            <a:r>
              <a:rPr lang="sl-SI" sz="2600" dirty="0"/>
              <a:t>Preučuje: družbene okoliščine človekovega dejanja, splošne zakonitosti v družbenem življenju, stopnjo povezanosti…</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F7C512B-D427-4F30-9831-34856C7FF982}"/>
              </a:ext>
            </a:extLst>
          </p:cNvPr>
          <p:cNvSpPr>
            <a:spLocks noGrp="1"/>
          </p:cNvSpPr>
          <p:nvPr>
            <p:ph type="title"/>
          </p:nvPr>
        </p:nvSpPr>
        <p:spPr/>
        <p:txBody>
          <a:bodyPr/>
          <a:lstStyle/>
          <a:p>
            <a:pPr fontAlgn="auto">
              <a:spcAft>
                <a:spcPts val="0"/>
              </a:spcAft>
              <a:defRPr/>
            </a:pPr>
            <a:r>
              <a:rPr lang="sl-SI" dirty="0"/>
              <a:t>DRUŽBA</a:t>
            </a:r>
          </a:p>
        </p:txBody>
      </p:sp>
      <p:sp>
        <p:nvSpPr>
          <p:cNvPr id="3" name="Označba mesta vsebine 2">
            <a:extLst>
              <a:ext uri="{FF2B5EF4-FFF2-40B4-BE49-F238E27FC236}">
                <a16:creationId xmlns:a16="http://schemas.microsoft.com/office/drawing/2014/main" id="{BE7DD779-2B00-4552-A794-133224E7C743}"/>
              </a:ext>
            </a:extLst>
          </p:cNvPr>
          <p:cNvSpPr>
            <a:spLocks noGrp="1"/>
          </p:cNvSpPr>
          <p:nvPr>
            <p:ph sz="quarter" idx="13"/>
          </p:nvPr>
        </p:nvSpPr>
        <p:spPr>
          <a:xfrm>
            <a:off x="685800" y="1838325"/>
            <a:ext cx="10394950" cy="3309938"/>
          </a:xfrm>
        </p:spPr>
        <p:txBody>
          <a:bodyPr/>
          <a:lstStyle/>
          <a:p>
            <a:pPr fontAlgn="auto">
              <a:spcAft>
                <a:spcPts val="0"/>
              </a:spcAft>
              <a:defRPr/>
            </a:pPr>
            <a:r>
              <a:rPr lang="sl-SI" sz="2600" dirty="0"/>
              <a:t>Družba je skupina ljudi odvisna druga od druge</a:t>
            </a:r>
          </a:p>
          <a:p>
            <a:pPr fontAlgn="auto">
              <a:spcAft>
                <a:spcPts val="0"/>
              </a:spcAft>
              <a:defRPr/>
            </a:pPr>
            <a:r>
              <a:rPr lang="sl-SI" sz="2600" dirty="0"/>
              <a:t>Že od rojstva se človek vključuje v različne odnose z ljudmi</a:t>
            </a:r>
          </a:p>
          <a:p>
            <a:pPr fontAlgn="auto">
              <a:spcAft>
                <a:spcPts val="0"/>
              </a:spcAft>
              <a:defRPr/>
            </a:pPr>
            <a:r>
              <a:rPr lang="sl-SI" sz="2600" dirty="0"/>
              <a:t>Družba brez skupine ne more obstajati</a:t>
            </a:r>
          </a:p>
          <a:p>
            <a:pPr fontAlgn="auto">
              <a:spcAft>
                <a:spcPts val="0"/>
              </a:spcAft>
              <a:defRPr/>
            </a:pPr>
            <a:r>
              <a:rPr lang="sl-SI" sz="2600" dirty="0"/>
              <a:t>Vsaka družba ima že izoblikovan način življenja, pravila vedenja, verovanja…</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0C2226FB-42D1-49F3-8104-093A2401C67D}"/>
              </a:ext>
            </a:extLst>
          </p:cNvPr>
          <p:cNvSpPr>
            <a:spLocks noGrp="1"/>
          </p:cNvSpPr>
          <p:nvPr>
            <p:ph sz="quarter" idx="13"/>
          </p:nvPr>
        </p:nvSpPr>
        <p:spPr>
          <a:xfrm>
            <a:off x="552450" y="177800"/>
            <a:ext cx="10394950" cy="4597400"/>
          </a:xfrm>
        </p:spPr>
        <p:txBody>
          <a:bodyPr/>
          <a:lstStyle/>
          <a:p>
            <a:pPr fontAlgn="auto">
              <a:spcAft>
                <a:spcPts val="0"/>
              </a:spcAft>
              <a:defRPr/>
            </a:pPr>
            <a:r>
              <a:rPr lang="sl-SI" sz="2600" dirty="0"/>
              <a:t>Ravno zaradi kulture v družbi se tujci vanjo težko vključujejo</a:t>
            </a:r>
          </a:p>
          <a:p>
            <a:pPr fontAlgn="auto">
              <a:spcAft>
                <a:spcPts val="0"/>
              </a:spcAft>
              <a:defRPr/>
            </a:pPr>
            <a:r>
              <a:rPr lang="sl-SI" sz="2600" dirty="0"/>
              <a:t>Vpliv tujcev običajno večina ljudi vidi kot nekaj negativnega saj so te otroci drugačna populacija.</a:t>
            </a:r>
          </a:p>
          <a:p>
            <a:pPr fontAlgn="auto">
              <a:spcAft>
                <a:spcPts val="0"/>
              </a:spcAft>
              <a:defRPr/>
            </a:pPr>
            <a:r>
              <a:rPr lang="sl-SI" sz="2600" dirty="0"/>
              <a:t>Poznamo dve vrsti družbe:</a:t>
            </a:r>
          </a:p>
          <a:p>
            <a:pPr fontAlgn="auto">
              <a:spcAft>
                <a:spcPts val="0"/>
              </a:spcAft>
              <a:defRPr/>
            </a:pPr>
            <a:endParaRPr lang="sl-SI" sz="2600" dirty="0"/>
          </a:p>
        </p:txBody>
      </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C53608A2-F79D-41AF-BA9D-7188584F39A2}"/>
              </a:ext>
            </a:extLst>
          </p:cNvPr>
          <p:cNvSpPr>
            <a:spLocks noGrp="1"/>
          </p:cNvSpPr>
          <p:nvPr>
            <p:ph sz="quarter" idx="13"/>
          </p:nvPr>
        </p:nvSpPr>
        <p:spPr>
          <a:xfrm>
            <a:off x="685800" y="174625"/>
            <a:ext cx="10394950" cy="5200650"/>
          </a:xfrm>
        </p:spPr>
        <p:txBody>
          <a:bodyPr/>
          <a:lstStyle/>
          <a:p>
            <a:pPr fontAlgn="auto">
              <a:spcAft>
                <a:spcPts val="0"/>
              </a:spcAft>
              <a:defRPr/>
            </a:pPr>
            <a:r>
              <a:rPr lang="sl-SI" sz="2600" dirty="0"/>
              <a:t>Tradicionalno družbo</a:t>
            </a:r>
          </a:p>
          <a:p>
            <a:pPr fontAlgn="auto">
              <a:spcAft>
                <a:spcPts val="0"/>
              </a:spcAft>
              <a:defRPr/>
            </a:pPr>
            <a:r>
              <a:rPr lang="sl-SI" sz="2600" dirty="0"/>
              <a:t>Statična. Glavna institucija je družina. Spremembe so počasne, negativno vrednotenje sprememb…</a:t>
            </a:r>
          </a:p>
          <a:p>
            <a:pPr fontAlgn="auto">
              <a:spcAft>
                <a:spcPts val="0"/>
              </a:spcAft>
              <a:defRPr/>
            </a:pPr>
            <a:r>
              <a:rPr lang="sl-SI" sz="2600" dirty="0"/>
              <a:t>Moderne družbe</a:t>
            </a:r>
          </a:p>
          <a:p>
            <a:pPr fontAlgn="auto">
              <a:spcAft>
                <a:spcPts val="0"/>
              </a:spcAft>
              <a:defRPr/>
            </a:pPr>
            <a:r>
              <a:rPr lang="sl-SI" sz="2600" dirty="0"/>
              <a:t>Dinamične, različne in številne institucije, nenehno spreminjajoče, pozitivno vrednotenje sprememb…</a:t>
            </a:r>
          </a:p>
          <a:p>
            <a:pPr fontAlgn="auto">
              <a:spcAft>
                <a:spcPts val="0"/>
              </a:spcAft>
              <a:defRPr/>
            </a:pPr>
            <a:endParaRPr lang="sl-SI" sz="2600" dirty="0"/>
          </a:p>
        </p:txBody>
      </p:sp>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4F74882-2DBF-4A93-BDA7-215E8818AA54}"/>
              </a:ext>
            </a:extLst>
          </p:cNvPr>
          <p:cNvSpPr>
            <a:spLocks noGrp="1"/>
          </p:cNvSpPr>
          <p:nvPr>
            <p:ph type="title"/>
          </p:nvPr>
        </p:nvSpPr>
        <p:spPr>
          <a:xfrm>
            <a:off x="211138" y="0"/>
            <a:ext cx="11342687" cy="1838325"/>
          </a:xfrm>
        </p:spPr>
        <p:txBody>
          <a:bodyPr/>
          <a:lstStyle/>
          <a:p>
            <a:pPr fontAlgn="auto">
              <a:spcAft>
                <a:spcPts val="0"/>
              </a:spcAft>
              <a:defRPr/>
            </a:pPr>
            <a:r>
              <a:rPr lang="sl-SI" dirty="0"/>
              <a:t>Otroci priseljencev v osnovnih šolah</a:t>
            </a:r>
          </a:p>
        </p:txBody>
      </p:sp>
      <p:sp>
        <p:nvSpPr>
          <p:cNvPr id="3" name="Označba mesta vsebine 2">
            <a:extLst>
              <a:ext uri="{FF2B5EF4-FFF2-40B4-BE49-F238E27FC236}">
                <a16:creationId xmlns:a16="http://schemas.microsoft.com/office/drawing/2014/main" id="{9ECA6731-DDDB-4E63-A11B-2EEBB46941B7}"/>
              </a:ext>
            </a:extLst>
          </p:cNvPr>
          <p:cNvSpPr>
            <a:spLocks noGrp="1"/>
          </p:cNvSpPr>
          <p:nvPr>
            <p:ph sz="quarter" idx="13"/>
          </p:nvPr>
        </p:nvSpPr>
        <p:spPr>
          <a:xfrm>
            <a:off x="685800" y="1633538"/>
            <a:ext cx="10394950" cy="3741737"/>
          </a:xfrm>
        </p:spPr>
        <p:txBody>
          <a:bodyPr/>
          <a:lstStyle/>
          <a:p>
            <a:pPr fontAlgn="auto">
              <a:spcAft>
                <a:spcPts val="0"/>
              </a:spcAft>
              <a:defRPr/>
            </a:pPr>
            <a:r>
              <a:rPr lang="sl-SI" sz="2600" dirty="0"/>
              <a:t>prihaja čedalje več priseljencev iz drugih držav</a:t>
            </a:r>
          </a:p>
          <a:p>
            <a:pPr fontAlgn="auto">
              <a:spcAft>
                <a:spcPts val="0"/>
              </a:spcAft>
              <a:defRPr/>
            </a:pPr>
            <a:r>
              <a:rPr lang="sl-SI" sz="2600" dirty="0"/>
              <a:t>V družbi se zmanjšujejo javni predsodki</a:t>
            </a:r>
          </a:p>
          <a:p>
            <a:pPr fontAlgn="auto">
              <a:spcAft>
                <a:spcPts val="0"/>
              </a:spcAft>
              <a:defRPr/>
            </a:pPr>
            <a:r>
              <a:rPr lang="sl-SI" sz="2600" dirty="0"/>
              <a:t>Predsodki se izražajo na drugačen način</a:t>
            </a:r>
          </a:p>
          <a:p>
            <a:pPr fontAlgn="auto">
              <a:spcAft>
                <a:spcPts val="0"/>
              </a:spcAft>
              <a:defRPr/>
            </a:pPr>
            <a:r>
              <a:rPr lang="sl-SI" sz="2600" dirty="0"/>
              <a:t>&gt;&gt;Tradicionalne&lt;&lt; predsodke zdaj nadomeščajo &gt;&gt;moderni&lt;&lt;</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F1FD5199-60E8-4404-93F1-EBD830677564}"/>
              </a:ext>
            </a:extLst>
          </p:cNvPr>
          <p:cNvSpPr>
            <a:spLocks noGrp="1"/>
          </p:cNvSpPr>
          <p:nvPr>
            <p:ph sz="quarter" idx="13"/>
          </p:nvPr>
        </p:nvSpPr>
        <p:spPr>
          <a:xfrm>
            <a:off x="685800" y="479425"/>
            <a:ext cx="10394950" cy="5026025"/>
          </a:xfrm>
        </p:spPr>
        <p:txBody>
          <a:bodyPr/>
          <a:lstStyle/>
          <a:p>
            <a:pPr fontAlgn="auto">
              <a:spcAft>
                <a:spcPts val="0"/>
              </a:spcAft>
              <a:defRPr/>
            </a:pPr>
            <a:r>
              <a:rPr lang="sl-SI" sz="2600" dirty="0"/>
              <a:t>Poznamo pa tudi stereotipe</a:t>
            </a:r>
          </a:p>
          <a:p>
            <a:pPr fontAlgn="auto">
              <a:spcAft>
                <a:spcPts val="0"/>
              </a:spcAft>
              <a:defRPr/>
            </a:pPr>
            <a:r>
              <a:rPr lang="sl-SI" sz="2600" dirty="0"/>
              <a:t>Veliko otrok tujcev se preseli zaradi pomankanja denarja ali pa pod prisilo staršev</a:t>
            </a:r>
          </a:p>
          <a:p>
            <a:pPr fontAlgn="auto">
              <a:spcAft>
                <a:spcPts val="0"/>
              </a:spcAft>
              <a:defRPr/>
            </a:pPr>
            <a:r>
              <a:rPr lang="sl-SI" sz="2600" dirty="0"/>
              <a:t>Veliko učencev jim pripisuje status tujca</a:t>
            </a:r>
          </a:p>
          <a:p>
            <a:pPr fontAlgn="auto">
              <a:spcAft>
                <a:spcPts val="0"/>
              </a:spcAft>
              <a:defRPr/>
            </a:pPr>
            <a:r>
              <a:rPr lang="sl-SI" sz="2600" dirty="0"/>
              <a:t>Ti lahko povzroči zavračanje samega sebe</a:t>
            </a:r>
          </a:p>
          <a:p>
            <a:pPr fontAlgn="auto">
              <a:spcAft>
                <a:spcPts val="0"/>
              </a:spcAft>
              <a:defRPr/>
            </a:pPr>
            <a:r>
              <a:rPr lang="sl-SI" sz="2600" dirty="0"/>
              <a:t>Včasih imajo zaradi jezika prirejene šolske urnike</a:t>
            </a:r>
          </a:p>
          <a:p>
            <a:pPr fontAlgn="auto">
              <a:spcAft>
                <a:spcPts val="0"/>
              </a:spcAft>
              <a:defRPr/>
            </a:pPr>
            <a:r>
              <a:rPr lang="sl-SI" sz="2600" dirty="0"/>
              <a:t>Obstajajo &gt;&gt;površinski predsodki&lt;&lt;  in  &gt;&gt;globinski&lt;&lt;</a:t>
            </a:r>
          </a:p>
          <a:p>
            <a:pPr fontAlgn="auto">
              <a:spcAft>
                <a:spcPts val="0"/>
              </a:spcAft>
              <a:defRPr/>
            </a:pPr>
            <a:endParaRPr lang="sl-SI" sz="2600" dirty="0"/>
          </a:p>
        </p:txBody>
      </p:sp>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672687D-3C93-4BC5-AE59-8CE054548A6F}"/>
              </a:ext>
            </a:extLst>
          </p:cNvPr>
          <p:cNvSpPr>
            <a:spLocks noGrp="1"/>
          </p:cNvSpPr>
          <p:nvPr>
            <p:ph type="title"/>
          </p:nvPr>
        </p:nvSpPr>
        <p:spPr/>
        <p:txBody>
          <a:bodyPr>
            <a:normAutofit fontScale="90000"/>
          </a:bodyPr>
          <a:lstStyle/>
          <a:p>
            <a:pPr fontAlgn="auto">
              <a:spcAft>
                <a:spcPts val="0"/>
              </a:spcAft>
              <a:defRPr/>
            </a:pPr>
            <a:r>
              <a:rPr lang="sl-SI" dirty="0"/>
              <a:t>VKLJUČEVANJE OTROK Z POSEBNIMI POTREBAMI V DRUŽBO</a:t>
            </a:r>
          </a:p>
        </p:txBody>
      </p:sp>
      <p:sp>
        <p:nvSpPr>
          <p:cNvPr id="3" name="Označba mesta vsebine 2">
            <a:extLst>
              <a:ext uri="{FF2B5EF4-FFF2-40B4-BE49-F238E27FC236}">
                <a16:creationId xmlns:a16="http://schemas.microsoft.com/office/drawing/2014/main" id="{EAC72630-1FF2-4411-BF51-6E3B99542B28}"/>
              </a:ext>
            </a:extLst>
          </p:cNvPr>
          <p:cNvSpPr>
            <a:spLocks noGrp="1"/>
          </p:cNvSpPr>
          <p:nvPr>
            <p:ph sz="quarter" idx="13"/>
          </p:nvPr>
        </p:nvSpPr>
        <p:spPr>
          <a:xfrm>
            <a:off x="685800" y="2063750"/>
            <a:ext cx="10394950" cy="3311525"/>
          </a:xfrm>
        </p:spPr>
        <p:txBody>
          <a:bodyPr/>
          <a:lstStyle/>
          <a:p>
            <a:pPr fontAlgn="auto">
              <a:spcAft>
                <a:spcPts val="0"/>
              </a:spcAft>
              <a:defRPr/>
            </a:pPr>
            <a:r>
              <a:rPr lang="sl-SI" sz="2600" dirty="0"/>
              <a:t>Otroci z posebnimi potrebami so zadnja leta zelo aktualna tema</a:t>
            </a:r>
          </a:p>
          <a:p>
            <a:pPr fontAlgn="auto">
              <a:spcAft>
                <a:spcPts val="0"/>
              </a:spcAft>
              <a:defRPr/>
            </a:pPr>
            <a:r>
              <a:rPr lang="sl-SI" sz="2600" dirty="0"/>
              <a:t>Največji vpliv na otroke imata starša ,njihova ožja družina in prijatelji</a:t>
            </a:r>
          </a:p>
          <a:p>
            <a:pPr fontAlgn="auto">
              <a:spcAft>
                <a:spcPts val="0"/>
              </a:spcAft>
              <a:defRPr/>
            </a:pPr>
            <a:r>
              <a:rPr lang="sl-SI" sz="2600" dirty="0"/>
              <a:t>Otroci z posebnimi potrebami so drugačni na svojevrsten način</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lavni dogodek">
  <a:themeElements>
    <a:clrScheme name="Po meri 1">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Glavni dogodek">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lavni dogodek">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Glavni dogodek</Template>
  <TotalTime>0</TotalTime>
  <Words>370</Words>
  <Application>Microsoft Office PowerPoint</Application>
  <PresentationFormat>Widescreen</PresentationFormat>
  <Paragraphs>35</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Impact</vt:lpstr>
      <vt:lpstr>Glavni dogodek</vt:lpstr>
      <vt:lpstr>VKLJUČEVANJE V DRUŽBO</vt:lpstr>
      <vt:lpstr>UVOD</vt:lpstr>
      <vt:lpstr>Sociologija</vt:lpstr>
      <vt:lpstr>DRUŽBA</vt:lpstr>
      <vt:lpstr>PowerPoint Presentation</vt:lpstr>
      <vt:lpstr>PowerPoint Presentation</vt:lpstr>
      <vt:lpstr>Otroci priseljencev v osnovnih šolah</vt:lpstr>
      <vt:lpstr>PowerPoint Presentation</vt:lpstr>
      <vt:lpstr>VKLJUČEVANJE OTROK Z POSEBNIMI POTREBAMI V DRUŽBO</vt:lpstr>
      <vt:lpstr>zaključek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2019-06-03T09:10:46Z</dcterms:created>
  <dcterms:modified xsi:type="dcterms:W3CDTF">2019-06-03T09:10:46Z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