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49" r:id="rId2"/>
  </p:sldMasterIdLst>
  <p:notesMasterIdLst>
    <p:notesMasterId r:id="rId1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GB"/>
    </a:defPPr>
    <a:lvl1pPr algn="l" defTabSz="457200"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57200"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57200"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57200"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57200"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varScale="1">
        <p:scale>
          <a:sx n="85" d="100"/>
          <a:sy n="85" d="100"/>
        </p:scale>
        <p:origin x="-780" y="-84"/>
      </p:cViewPr>
      <p:guideLst>
        <p:guide orient="horz" pos="2160"/>
        <p:guide pos="2880"/>
      </p:guideLst>
    </p:cSldViewPr>
  </p:slideViewPr>
  <p:outlineViewPr>
    <p:cViewPr varScale="1">
      <p:scale>
        <a:sx n="170" d="200"/>
        <a:sy n="170" d="200"/>
      </p:scale>
      <p:origin x="-780" y="-84"/>
    </p:cViewPr>
  </p:outline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a:extLst>
              <a:ext uri="{FF2B5EF4-FFF2-40B4-BE49-F238E27FC236}">
                <a16:creationId xmlns:a16="http://schemas.microsoft.com/office/drawing/2014/main" id="{0B2BDC32-25D0-41D2-B635-9CEB69573312}"/>
              </a:ext>
            </a:extLst>
          </p:cNvPr>
          <p:cNvSpPr>
            <a:spLocks noGrp="1" noRot="1" noChangeAspect="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4" name="Rectangle 2">
            <a:extLst>
              <a:ext uri="{FF2B5EF4-FFF2-40B4-BE49-F238E27FC236}">
                <a16:creationId xmlns:a16="http://schemas.microsoft.com/office/drawing/2014/main" id="{962DD50C-5C33-4CB8-B4BA-781747B98ECB}"/>
              </a:ext>
            </a:extLst>
          </p:cNvPr>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l-SI" altLang="sl-SI"/>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a:extLst>
              <a:ext uri="{FF2B5EF4-FFF2-40B4-BE49-F238E27FC236}">
                <a16:creationId xmlns:a16="http://schemas.microsoft.com/office/drawing/2014/main" id="{823D276D-7FC5-4CD8-9584-61892572F087}"/>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C8C984A2-E2F0-40D8-967A-D5FEE948991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a:extLst>
              <a:ext uri="{FF2B5EF4-FFF2-40B4-BE49-F238E27FC236}">
                <a16:creationId xmlns:a16="http://schemas.microsoft.com/office/drawing/2014/main" id="{2A3474A0-80FE-4E5B-B25E-3D5BDBED2998}"/>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2A132A8A-67DE-4D84-9712-6A602FDAEFD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a:extLst>
              <a:ext uri="{FF2B5EF4-FFF2-40B4-BE49-F238E27FC236}">
                <a16:creationId xmlns:a16="http://schemas.microsoft.com/office/drawing/2014/main" id="{FEE44F77-5C77-406D-B26F-AB9A065E01BA}"/>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36434757-44E1-41FA-85C9-7BAADBF9B5F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a:extLst>
              <a:ext uri="{FF2B5EF4-FFF2-40B4-BE49-F238E27FC236}">
                <a16:creationId xmlns:a16="http://schemas.microsoft.com/office/drawing/2014/main" id="{09EB037E-2C44-4734-B568-0D32F6D7CBAE}"/>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a:extLst>
              <a:ext uri="{FF2B5EF4-FFF2-40B4-BE49-F238E27FC236}">
                <a16:creationId xmlns:a16="http://schemas.microsoft.com/office/drawing/2014/main" id="{15FAEFA2-48A8-4F8B-9ADA-F95F1EFDF98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a:extLst>
              <a:ext uri="{FF2B5EF4-FFF2-40B4-BE49-F238E27FC236}">
                <a16:creationId xmlns:a16="http://schemas.microsoft.com/office/drawing/2014/main" id="{83F37318-249A-4828-ABB1-905CA0560D09}"/>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a:extLst>
              <a:ext uri="{FF2B5EF4-FFF2-40B4-BE49-F238E27FC236}">
                <a16:creationId xmlns:a16="http://schemas.microsoft.com/office/drawing/2014/main" id="{A577F98A-338A-431C-90CB-964A1BBF3586}"/>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a:extLst>
              <a:ext uri="{FF2B5EF4-FFF2-40B4-BE49-F238E27FC236}">
                <a16:creationId xmlns:a16="http://schemas.microsoft.com/office/drawing/2014/main" id="{3ED4DAC5-244F-4739-9DF8-2C23729EE8B8}"/>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a:extLst>
              <a:ext uri="{FF2B5EF4-FFF2-40B4-BE49-F238E27FC236}">
                <a16:creationId xmlns:a16="http://schemas.microsoft.com/office/drawing/2014/main" id="{E10D4179-3692-4FD7-B4F0-825DF6A3C2A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a:extLst>
              <a:ext uri="{FF2B5EF4-FFF2-40B4-BE49-F238E27FC236}">
                <a16:creationId xmlns:a16="http://schemas.microsoft.com/office/drawing/2014/main" id="{31AF4DC2-4F12-4E35-A95A-C1A76EB206CD}"/>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a:extLst>
              <a:ext uri="{FF2B5EF4-FFF2-40B4-BE49-F238E27FC236}">
                <a16:creationId xmlns:a16="http://schemas.microsoft.com/office/drawing/2014/main" id="{F3EF20A8-89F1-420C-9288-1BC85B801A0E}"/>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a:extLst>
              <a:ext uri="{FF2B5EF4-FFF2-40B4-BE49-F238E27FC236}">
                <a16:creationId xmlns:a16="http://schemas.microsoft.com/office/drawing/2014/main" id="{2C807C71-A978-41C8-A2CE-D8FD9FC6B4FD}"/>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a:extLst>
              <a:ext uri="{FF2B5EF4-FFF2-40B4-BE49-F238E27FC236}">
                <a16:creationId xmlns:a16="http://schemas.microsoft.com/office/drawing/2014/main" id="{FE0B12E0-6455-44B1-A239-53428101291B}"/>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5" name="Rectangle 1">
            <a:extLst>
              <a:ext uri="{FF2B5EF4-FFF2-40B4-BE49-F238E27FC236}">
                <a16:creationId xmlns:a16="http://schemas.microsoft.com/office/drawing/2014/main" id="{D688EC52-1FFC-441C-ACC9-46EA1A497927}"/>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a:extLst>
              <a:ext uri="{FF2B5EF4-FFF2-40B4-BE49-F238E27FC236}">
                <a16:creationId xmlns:a16="http://schemas.microsoft.com/office/drawing/2014/main" id="{49E8E884-FE2B-45E8-A772-17C778B7EE5F}"/>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Rectangle 1">
            <a:extLst>
              <a:ext uri="{FF2B5EF4-FFF2-40B4-BE49-F238E27FC236}">
                <a16:creationId xmlns:a16="http://schemas.microsoft.com/office/drawing/2014/main" id="{E72259C1-03F6-4A05-BA86-336163BE2F81}"/>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272A6B26-67C8-4093-A1D9-3E5B1505249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Rectangle 1">
            <a:extLst>
              <a:ext uri="{FF2B5EF4-FFF2-40B4-BE49-F238E27FC236}">
                <a16:creationId xmlns:a16="http://schemas.microsoft.com/office/drawing/2014/main" id="{B3369BC4-CA68-45D4-845E-1D3295B8300B}"/>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a:extLst>
              <a:ext uri="{FF2B5EF4-FFF2-40B4-BE49-F238E27FC236}">
                <a16:creationId xmlns:a16="http://schemas.microsoft.com/office/drawing/2014/main" id="{41A5C04B-DB37-4164-9C11-70E920ACA9C9}"/>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Rectangle 1">
            <a:extLst>
              <a:ext uri="{FF2B5EF4-FFF2-40B4-BE49-F238E27FC236}">
                <a16:creationId xmlns:a16="http://schemas.microsoft.com/office/drawing/2014/main" id="{57F86BA1-E8D7-4497-BA32-D2D16DEA5B8A}"/>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78" name="Rectangle 2">
            <a:extLst>
              <a:ext uri="{FF2B5EF4-FFF2-40B4-BE49-F238E27FC236}">
                <a16:creationId xmlns:a16="http://schemas.microsoft.com/office/drawing/2014/main" id="{0D4BABA9-5A09-40D0-B324-C0F8EAEAEE11}"/>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a:extLst>
              <a:ext uri="{FF2B5EF4-FFF2-40B4-BE49-F238E27FC236}">
                <a16:creationId xmlns:a16="http://schemas.microsoft.com/office/drawing/2014/main" id="{E780474D-75C4-4360-B876-82FDA666DC72}"/>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7C9DB899-4E45-4F58-BBEC-9F1D0418A5C2}"/>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a:extLst>
              <a:ext uri="{FF2B5EF4-FFF2-40B4-BE49-F238E27FC236}">
                <a16:creationId xmlns:a16="http://schemas.microsoft.com/office/drawing/2014/main" id="{07E6E1DB-CCEF-435E-95E8-B805DEB63E99}"/>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AF9340B7-AFC4-4F9E-B2E4-86B00240068A}"/>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a:extLst>
              <a:ext uri="{FF2B5EF4-FFF2-40B4-BE49-F238E27FC236}">
                <a16:creationId xmlns:a16="http://schemas.microsoft.com/office/drawing/2014/main" id="{60441329-8380-4139-8D04-EBF08D8AEDD9}"/>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088D1436-A98A-4766-B851-4F7D78F6F91D}"/>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a:extLst>
              <a:ext uri="{FF2B5EF4-FFF2-40B4-BE49-F238E27FC236}">
                <a16:creationId xmlns:a16="http://schemas.microsoft.com/office/drawing/2014/main" id="{D8871DA3-58BE-40F6-BA2E-093989C30C7D}"/>
              </a:ext>
            </a:extLst>
          </p:cNvPr>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a:extLst>
              <a:ext uri="{FF2B5EF4-FFF2-40B4-BE49-F238E27FC236}">
                <a16:creationId xmlns:a16="http://schemas.microsoft.com/office/drawing/2014/main" id="{7154B72E-76BE-471C-ACA3-07D593F991F7}"/>
              </a:ext>
            </a:extLst>
          </p:cNvPr>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DADD4-3A4A-4163-A2A6-7F37C3477EC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D382E88C-3E08-4C6B-92EA-BCE24ED5D4C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Footer Placeholder 3">
            <a:extLst>
              <a:ext uri="{FF2B5EF4-FFF2-40B4-BE49-F238E27FC236}">
                <a16:creationId xmlns:a16="http://schemas.microsoft.com/office/drawing/2014/main" id="{CA7BF5AF-AA78-4681-88F6-93165B024D25}"/>
              </a:ext>
            </a:extLst>
          </p:cNvPr>
          <p:cNvSpPr>
            <a:spLocks noGrp="1"/>
          </p:cNvSpPr>
          <p:nvPr>
            <p:ph type="ftr"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3DBC1C07-B1B2-4BA3-A440-F8A4D3EB9A44}"/>
              </a:ext>
            </a:extLst>
          </p:cNvPr>
          <p:cNvSpPr>
            <a:spLocks noGrp="1"/>
          </p:cNvSpPr>
          <p:nvPr>
            <p:ph type="sldNum" idx="11"/>
          </p:nvPr>
        </p:nvSpPr>
        <p:spPr/>
        <p:txBody>
          <a:bodyPr/>
          <a:lstStyle>
            <a:lvl1pPr>
              <a:defRPr/>
            </a:lvl1pPr>
          </a:lstStyle>
          <a:p>
            <a:fld id="{6E2D0F8D-355A-42F1-B008-FD1CC92D5800}" type="slidenum">
              <a:rPr lang="sl-SI" altLang="sl-SI"/>
              <a:pPr/>
              <a:t>‹#›</a:t>
            </a:fld>
            <a:endParaRPr lang="sl-SI" altLang="sl-SI"/>
          </a:p>
        </p:txBody>
      </p:sp>
      <p:sp>
        <p:nvSpPr>
          <p:cNvPr id="6" name="Date Placeholder 5">
            <a:extLst>
              <a:ext uri="{FF2B5EF4-FFF2-40B4-BE49-F238E27FC236}">
                <a16:creationId xmlns:a16="http://schemas.microsoft.com/office/drawing/2014/main" id="{EBBF8D39-004D-4B49-ADC5-0C537F66A027}"/>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1952436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68B95-0165-4703-8321-0B8BA98F5C15}"/>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F397B4D-E5D7-45E0-9C37-4830BE89B4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Footer Placeholder 3">
            <a:extLst>
              <a:ext uri="{FF2B5EF4-FFF2-40B4-BE49-F238E27FC236}">
                <a16:creationId xmlns:a16="http://schemas.microsoft.com/office/drawing/2014/main" id="{E61F29A0-9856-43A3-B1C7-AB249D4401F4}"/>
              </a:ext>
            </a:extLst>
          </p:cNvPr>
          <p:cNvSpPr>
            <a:spLocks noGrp="1"/>
          </p:cNvSpPr>
          <p:nvPr>
            <p:ph type="ftr"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626C860-6F9E-4BC8-AF78-6A66921DC651}"/>
              </a:ext>
            </a:extLst>
          </p:cNvPr>
          <p:cNvSpPr>
            <a:spLocks noGrp="1"/>
          </p:cNvSpPr>
          <p:nvPr>
            <p:ph type="sldNum" idx="11"/>
          </p:nvPr>
        </p:nvSpPr>
        <p:spPr/>
        <p:txBody>
          <a:bodyPr/>
          <a:lstStyle>
            <a:lvl1pPr>
              <a:defRPr/>
            </a:lvl1pPr>
          </a:lstStyle>
          <a:p>
            <a:fld id="{3A80E57B-7E00-48F8-BD35-9F0B2B1FB348}" type="slidenum">
              <a:rPr lang="sl-SI" altLang="sl-SI"/>
              <a:pPr/>
              <a:t>‹#›</a:t>
            </a:fld>
            <a:endParaRPr lang="sl-SI" altLang="sl-SI"/>
          </a:p>
        </p:txBody>
      </p:sp>
      <p:sp>
        <p:nvSpPr>
          <p:cNvPr id="6" name="Date Placeholder 5">
            <a:extLst>
              <a:ext uri="{FF2B5EF4-FFF2-40B4-BE49-F238E27FC236}">
                <a16:creationId xmlns:a16="http://schemas.microsoft.com/office/drawing/2014/main" id="{FD0DE4F9-894D-4108-A422-332E1CB4C229}"/>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2909404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797EE1-0312-4B29-93E9-7189CE392552}"/>
              </a:ext>
            </a:extLst>
          </p:cNvPr>
          <p:cNvSpPr>
            <a:spLocks noGrp="1"/>
          </p:cNvSpPr>
          <p:nvPr>
            <p:ph type="title" orient="vert"/>
          </p:nvPr>
        </p:nvSpPr>
        <p:spPr>
          <a:xfrm>
            <a:off x="6629400" y="457200"/>
            <a:ext cx="2055813" cy="5408613"/>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96338CB-D9AA-461D-9D3D-BEF5D9EC3104}"/>
              </a:ext>
            </a:extLst>
          </p:cNvPr>
          <p:cNvSpPr>
            <a:spLocks noGrp="1"/>
          </p:cNvSpPr>
          <p:nvPr>
            <p:ph type="body" orient="vert" idx="1"/>
          </p:nvPr>
        </p:nvSpPr>
        <p:spPr>
          <a:xfrm>
            <a:off x="457200" y="457200"/>
            <a:ext cx="60198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Footer Placeholder 3">
            <a:extLst>
              <a:ext uri="{FF2B5EF4-FFF2-40B4-BE49-F238E27FC236}">
                <a16:creationId xmlns:a16="http://schemas.microsoft.com/office/drawing/2014/main" id="{03B761F1-57C9-423E-A443-6E25EB260CA6}"/>
              </a:ext>
            </a:extLst>
          </p:cNvPr>
          <p:cNvSpPr>
            <a:spLocks noGrp="1"/>
          </p:cNvSpPr>
          <p:nvPr>
            <p:ph type="ftr"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A41B8F80-BAC0-4C37-8DE7-6D0DEAA9A5D1}"/>
              </a:ext>
            </a:extLst>
          </p:cNvPr>
          <p:cNvSpPr>
            <a:spLocks noGrp="1"/>
          </p:cNvSpPr>
          <p:nvPr>
            <p:ph type="sldNum" idx="11"/>
          </p:nvPr>
        </p:nvSpPr>
        <p:spPr/>
        <p:txBody>
          <a:bodyPr/>
          <a:lstStyle>
            <a:lvl1pPr>
              <a:defRPr/>
            </a:lvl1pPr>
          </a:lstStyle>
          <a:p>
            <a:fld id="{20DD8939-46CA-40AF-813D-7EF0330D6823}" type="slidenum">
              <a:rPr lang="sl-SI" altLang="sl-SI"/>
              <a:pPr/>
              <a:t>‹#›</a:t>
            </a:fld>
            <a:endParaRPr lang="sl-SI" altLang="sl-SI"/>
          </a:p>
        </p:txBody>
      </p:sp>
      <p:sp>
        <p:nvSpPr>
          <p:cNvPr id="6" name="Date Placeholder 5">
            <a:extLst>
              <a:ext uri="{FF2B5EF4-FFF2-40B4-BE49-F238E27FC236}">
                <a16:creationId xmlns:a16="http://schemas.microsoft.com/office/drawing/2014/main" id="{8431AB4C-D87E-48F6-81EA-A35E948DB3DA}"/>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599009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4D5F6-D8B8-4E18-9844-42474D859A8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6C65FBD1-F748-457A-9008-D8CA4E7C6EAC}"/>
              </a:ext>
            </a:extLst>
          </p:cNvPr>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83DF235B-FCCF-4719-A868-D9D54D3EF45C}"/>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E6029C3-C27D-4A2C-B934-3BB47DCE32E3}"/>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562CB5A-0DAC-4608-8E50-3FD2E0D86F21}"/>
              </a:ext>
            </a:extLst>
          </p:cNvPr>
          <p:cNvSpPr>
            <a:spLocks noGrp="1"/>
          </p:cNvSpPr>
          <p:nvPr>
            <p:ph type="sldNum" idx="12"/>
          </p:nvPr>
        </p:nvSpPr>
        <p:spPr/>
        <p:txBody>
          <a:bodyPr/>
          <a:lstStyle>
            <a:lvl1pPr>
              <a:defRPr/>
            </a:lvl1pPr>
          </a:lstStyle>
          <a:p>
            <a:fld id="{6404D38C-FED6-41BF-BD74-094F29B66D39}" type="slidenum">
              <a:rPr lang="sl-SI" altLang="sl-SI"/>
              <a:pPr/>
              <a:t>‹#›</a:t>
            </a:fld>
            <a:endParaRPr lang="sl-SI" altLang="sl-SI"/>
          </a:p>
        </p:txBody>
      </p:sp>
    </p:spTree>
    <p:extLst>
      <p:ext uri="{BB962C8B-B14F-4D97-AF65-F5344CB8AC3E}">
        <p14:creationId xmlns:p14="http://schemas.microsoft.com/office/powerpoint/2010/main" val="683339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9B1E5-C338-4CAD-875F-CC1A40B3015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1E3F98AE-BEF0-4A23-85D9-D74FF5BA71D0}"/>
              </a:ext>
            </a:extLst>
          </p:cNvPr>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05514F0-AC89-4E7B-9EFA-F912A84D5494}"/>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A6A7355-D925-4878-886D-359FE244394B}"/>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42B7686-CED2-4FF6-AD8A-6CAAC86EFA68}"/>
              </a:ext>
            </a:extLst>
          </p:cNvPr>
          <p:cNvSpPr>
            <a:spLocks noGrp="1"/>
          </p:cNvSpPr>
          <p:nvPr>
            <p:ph type="sldNum" idx="12"/>
          </p:nvPr>
        </p:nvSpPr>
        <p:spPr/>
        <p:txBody>
          <a:bodyPr/>
          <a:lstStyle>
            <a:lvl1pPr>
              <a:defRPr/>
            </a:lvl1pPr>
          </a:lstStyle>
          <a:p>
            <a:fld id="{61A527EE-7496-4088-B676-05BA87921D48}" type="slidenum">
              <a:rPr lang="sl-SI" altLang="sl-SI"/>
              <a:pPr/>
              <a:t>‹#›</a:t>
            </a:fld>
            <a:endParaRPr lang="sl-SI" altLang="sl-SI"/>
          </a:p>
        </p:txBody>
      </p:sp>
    </p:spTree>
    <p:extLst>
      <p:ext uri="{BB962C8B-B14F-4D97-AF65-F5344CB8AC3E}">
        <p14:creationId xmlns:p14="http://schemas.microsoft.com/office/powerpoint/2010/main" val="3000086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1E932-FB37-4E8D-A016-A2584D34B8C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CDC6814D-9836-470D-9D90-1B8987D7096D}"/>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FD8B9BB-C1CD-4ED2-A061-246A4DAF8AB4}"/>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6C7EAD9-6466-4F5A-958B-93F63721AC69}"/>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E569264-8D62-4BAF-B3BF-F8DBFC0CE2AD}"/>
              </a:ext>
            </a:extLst>
          </p:cNvPr>
          <p:cNvSpPr>
            <a:spLocks noGrp="1"/>
          </p:cNvSpPr>
          <p:nvPr>
            <p:ph type="sldNum" idx="12"/>
          </p:nvPr>
        </p:nvSpPr>
        <p:spPr/>
        <p:txBody>
          <a:bodyPr/>
          <a:lstStyle>
            <a:lvl1pPr>
              <a:defRPr/>
            </a:lvl1pPr>
          </a:lstStyle>
          <a:p>
            <a:fld id="{09D1E86C-9C3D-47A0-9943-72AA0121F3DB}" type="slidenum">
              <a:rPr lang="sl-SI" altLang="sl-SI"/>
              <a:pPr/>
              <a:t>‹#›</a:t>
            </a:fld>
            <a:endParaRPr lang="sl-SI" altLang="sl-SI"/>
          </a:p>
        </p:txBody>
      </p:sp>
    </p:spTree>
    <p:extLst>
      <p:ext uri="{BB962C8B-B14F-4D97-AF65-F5344CB8AC3E}">
        <p14:creationId xmlns:p14="http://schemas.microsoft.com/office/powerpoint/2010/main" val="791662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C7E51-55AD-4A5E-981E-FAEFBB890DF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D01A9A91-F604-4105-93F3-F2D320B25B3E}"/>
              </a:ext>
            </a:extLst>
          </p:cNvPr>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053D8E9D-E744-4C00-9F35-1F61AFB5918E}"/>
              </a:ext>
            </a:extLst>
          </p:cNvPr>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7A8EB85B-42D2-4698-9F25-C4723F3080CE}"/>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AFCE0BE-3F90-4787-BA42-34123B13F947}"/>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17B6658-74B8-4108-B031-DD8AB8C19118}"/>
              </a:ext>
            </a:extLst>
          </p:cNvPr>
          <p:cNvSpPr>
            <a:spLocks noGrp="1"/>
          </p:cNvSpPr>
          <p:nvPr>
            <p:ph type="sldNum" idx="12"/>
          </p:nvPr>
        </p:nvSpPr>
        <p:spPr/>
        <p:txBody>
          <a:bodyPr/>
          <a:lstStyle>
            <a:lvl1pPr>
              <a:defRPr/>
            </a:lvl1pPr>
          </a:lstStyle>
          <a:p>
            <a:fld id="{DAD3304E-44FA-43FD-A54B-8B8A1CABE120}" type="slidenum">
              <a:rPr lang="sl-SI" altLang="sl-SI"/>
              <a:pPr/>
              <a:t>‹#›</a:t>
            </a:fld>
            <a:endParaRPr lang="sl-SI" altLang="sl-SI"/>
          </a:p>
        </p:txBody>
      </p:sp>
    </p:spTree>
    <p:extLst>
      <p:ext uri="{BB962C8B-B14F-4D97-AF65-F5344CB8AC3E}">
        <p14:creationId xmlns:p14="http://schemas.microsoft.com/office/powerpoint/2010/main" val="64937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FA0DD-9470-40BE-9C8B-7761531F8F8A}"/>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782BF10-71FF-4F19-A4F5-8A378127906F}"/>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7716A4-79EC-4E2D-B965-FB1CF3F76C2A}"/>
              </a:ext>
            </a:extLst>
          </p:cNvPr>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F833238F-C54E-4638-A567-29618A7EAF67}"/>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AB68FA-411E-4C0D-972F-E5917D0C517C}"/>
              </a:ext>
            </a:extLst>
          </p:cNvPr>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08FC3828-A421-449A-9559-69635ADF3740}"/>
              </a:ext>
            </a:extLst>
          </p:cNvPr>
          <p:cNvSpPr>
            <a:spLocks noGrp="1"/>
          </p:cNvSpPr>
          <p:nvPr>
            <p:ph type="dt"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B3963E14-9AB2-4265-AD0F-05B90C1EA274}"/>
              </a:ext>
            </a:extLst>
          </p:cNvPr>
          <p:cNvSpPr>
            <a:spLocks noGrp="1"/>
          </p:cNvSpPr>
          <p:nvPr>
            <p:ph type="ft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2F8B7F5F-088B-4B45-A4C0-FE9642A90AA5}"/>
              </a:ext>
            </a:extLst>
          </p:cNvPr>
          <p:cNvSpPr>
            <a:spLocks noGrp="1"/>
          </p:cNvSpPr>
          <p:nvPr>
            <p:ph type="sldNum" idx="12"/>
          </p:nvPr>
        </p:nvSpPr>
        <p:spPr/>
        <p:txBody>
          <a:bodyPr/>
          <a:lstStyle>
            <a:lvl1pPr>
              <a:defRPr/>
            </a:lvl1pPr>
          </a:lstStyle>
          <a:p>
            <a:fld id="{22FFF380-3359-4F79-B204-56B7EB1CE642}" type="slidenum">
              <a:rPr lang="sl-SI" altLang="sl-SI"/>
              <a:pPr/>
              <a:t>‹#›</a:t>
            </a:fld>
            <a:endParaRPr lang="sl-SI" altLang="sl-SI"/>
          </a:p>
        </p:txBody>
      </p:sp>
    </p:spTree>
    <p:extLst>
      <p:ext uri="{BB962C8B-B14F-4D97-AF65-F5344CB8AC3E}">
        <p14:creationId xmlns:p14="http://schemas.microsoft.com/office/powerpoint/2010/main" val="3354427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AA772-5390-43D9-A261-59611B638A22}"/>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E75F18B2-A6CB-456F-9BDE-D399D6B2DB6F}"/>
              </a:ext>
            </a:extLst>
          </p:cNvPr>
          <p:cNvSpPr>
            <a:spLocks noGrp="1"/>
          </p:cNvSpPr>
          <p:nvPr>
            <p:ph type="dt"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7B63D248-C341-4A58-AF7E-13B27F5D9BC2}"/>
              </a:ext>
            </a:extLst>
          </p:cNvPr>
          <p:cNvSpPr>
            <a:spLocks noGrp="1"/>
          </p:cNvSpPr>
          <p:nvPr>
            <p:ph type="ft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3217C895-7804-414E-8527-90084B244711}"/>
              </a:ext>
            </a:extLst>
          </p:cNvPr>
          <p:cNvSpPr>
            <a:spLocks noGrp="1"/>
          </p:cNvSpPr>
          <p:nvPr>
            <p:ph type="sldNum" idx="12"/>
          </p:nvPr>
        </p:nvSpPr>
        <p:spPr/>
        <p:txBody>
          <a:bodyPr/>
          <a:lstStyle>
            <a:lvl1pPr>
              <a:defRPr/>
            </a:lvl1pPr>
          </a:lstStyle>
          <a:p>
            <a:fld id="{C442C470-6C6B-450E-9934-3A12EC122150}" type="slidenum">
              <a:rPr lang="sl-SI" altLang="sl-SI"/>
              <a:pPr/>
              <a:t>‹#›</a:t>
            </a:fld>
            <a:endParaRPr lang="sl-SI" altLang="sl-SI"/>
          </a:p>
        </p:txBody>
      </p:sp>
    </p:spTree>
    <p:extLst>
      <p:ext uri="{BB962C8B-B14F-4D97-AF65-F5344CB8AC3E}">
        <p14:creationId xmlns:p14="http://schemas.microsoft.com/office/powerpoint/2010/main" val="11259284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1F6A9B-383F-4CBC-976E-B3A7C57EE090}"/>
              </a:ext>
            </a:extLst>
          </p:cNvPr>
          <p:cNvSpPr>
            <a:spLocks noGrp="1"/>
          </p:cNvSpPr>
          <p:nvPr>
            <p:ph type="dt"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8B60A3B2-C990-4BD0-B0C1-BF8443C9E707}"/>
              </a:ext>
            </a:extLst>
          </p:cNvPr>
          <p:cNvSpPr>
            <a:spLocks noGrp="1"/>
          </p:cNvSpPr>
          <p:nvPr>
            <p:ph type="ft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18B93D5B-D115-4376-9A6C-52FED8972FA2}"/>
              </a:ext>
            </a:extLst>
          </p:cNvPr>
          <p:cNvSpPr>
            <a:spLocks noGrp="1"/>
          </p:cNvSpPr>
          <p:nvPr>
            <p:ph type="sldNum" idx="12"/>
          </p:nvPr>
        </p:nvSpPr>
        <p:spPr/>
        <p:txBody>
          <a:bodyPr/>
          <a:lstStyle>
            <a:lvl1pPr>
              <a:defRPr/>
            </a:lvl1pPr>
          </a:lstStyle>
          <a:p>
            <a:fld id="{BDCB9A27-DB1D-4CC2-9853-B75BBCAD3081}" type="slidenum">
              <a:rPr lang="sl-SI" altLang="sl-SI"/>
              <a:pPr/>
              <a:t>‹#›</a:t>
            </a:fld>
            <a:endParaRPr lang="sl-SI" altLang="sl-SI"/>
          </a:p>
        </p:txBody>
      </p:sp>
    </p:spTree>
    <p:extLst>
      <p:ext uri="{BB962C8B-B14F-4D97-AF65-F5344CB8AC3E}">
        <p14:creationId xmlns:p14="http://schemas.microsoft.com/office/powerpoint/2010/main" val="1240341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6166A-4B46-427C-B1F0-405F44379E2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FC2D0541-7B85-47C3-BE6F-1D7DFC18A3C9}"/>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DD4748A6-C1E2-4CA1-9CF1-653BEE648475}"/>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65FC21-747D-4415-BA86-EFDF204FEEFF}"/>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441ED3D-122C-49D6-8213-3D8140C800E1}"/>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BCAD869-4A3D-4E87-8E22-D2E3F1D9A217}"/>
              </a:ext>
            </a:extLst>
          </p:cNvPr>
          <p:cNvSpPr>
            <a:spLocks noGrp="1"/>
          </p:cNvSpPr>
          <p:nvPr>
            <p:ph type="sldNum" idx="12"/>
          </p:nvPr>
        </p:nvSpPr>
        <p:spPr/>
        <p:txBody>
          <a:bodyPr/>
          <a:lstStyle>
            <a:lvl1pPr>
              <a:defRPr/>
            </a:lvl1pPr>
          </a:lstStyle>
          <a:p>
            <a:fld id="{51353129-ED8C-4FD4-B702-468F826A7371}" type="slidenum">
              <a:rPr lang="sl-SI" altLang="sl-SI"/>
              <a:pPr/>
              <a:t>‹#›</a:t>
            </a:fld>
            <a:endParaRPr lang="sl-SI" altLang="sl-SI"/>
          </a:p>
        </p:txBody>
      </p:sp>
    </p:spTree>
    <p:extLst>
      <p:ext uri="{BB962C8B-B14F-4D97-AF65-F5344CB8AC3E}">
        <p14:creationId xmlns:p14="http://schemas.microsoft.com/office/powerpoint/2010/main" val="300730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251BF-516B-445D-B955-FDECBC5F338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171EAB6-3EE7-4D09-A4F1-47971E4BE5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Footer Placeholder 3">
            <a:extLst>
              <a:ext uri="{FF2B5EF4-FFF2-40B4-BE49-F238E27FC236}">
                <a16:creationId xmlns:a16="http://schemas.microsoft.com/office/drawing/2014/main" id="{D747DDB7-70EE-4385-8BF9-4A57B84663E0}"/>
              </a:ext>
            </a:extLst>
          </p:cNvPr>
          <p:cNvSpPr>
            <a:spLocks noGrp="1"/>
          </p:cNvSpPr>
          <p:nvPr>
            <p:ph type="ftr"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63B1CDCD-2DE2-475E-8839-E675968916FF}"/>
              </a:ext>
            </a:extLst>
          </p:cNvPr>
          <p:cNvSpPr>
            <a:spLocks noGrp="1"/>
          </p:cNvSpPr>
          <p:nvPr>
            <p:ph type="sldNum" idx="11"/>
          </p:nvPr>
        </p:nvSpPr>
        <p:spPr/>
        <p:txBody>
          <a:bodyPr/>
          <a:lstStyle>
            <a:lvl1pPr>
              <a:defRPr/>
            </a:lvl1pPr>
          </a:lstStyle>
          <a:p>
            <a:fld id="{F62311FF-CDB3-477F-A4CE-E57F7044E7C9}" type="slidenum">
              <a:rPr lang="sl-SI" altLang="sl-SI"/>
              <a:pPr/>
              <a:t>‹#›</a:t>
            </a:fld>
            <a:endParaRPr lang="sl-SI" altLang="sl-SI"/>
          </a:p>
        </p:txBody>
      </p:sp>
      <p:sp>
        <p:nvSpPr>
          <p:cNvPr id="6" name="Date Placeholder 5">
            <a:extLst>
              <a:ext uri="{FF2B5EF4-FFF2-40B4-BE49-F238E27FC236}">
                <a16:creationId xmlns:a16="http://schemas.microsoft.com/office/drawing/2014/main" id="{CDEEC54A-C54F-4AA0-BB25-749BF14FAB1C}"/>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34058471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765C5-5A45-416E-A930-9232BA0DB2D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65A170A-1015-4F56-97DD-8CE95CA849E7}"/>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238C741A-1234-4818-BADA-38FACC101B2D}"/>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15C295-D156-4D54-85EC-659F8D866B24}"/>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EE400BB-14CA-428D-A4E0-0ED821FBA790}"/>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8299C3E-2371-48AB-90C0-112EE84EB6BB}"/>
              </a:ext>
            </a:extLst>
          </p:cNvPr>
          <p:cNvSpPr>
            <a:spLocks noGrp="1"/>
          </p:cNvSpPr>
          <p:nvPr>
            <p:ph type="sldNum" idx="12"/>
          </p:nvPr>
        </p:nvSpPr>
        <p:spPr/>
        <p:txBody>
          <a:bodyPr/>
          <a:lstStyle>
            <a:lvl1pPr>
              <a:defRPr/>
            </a:lvl1pPr>
          </a:lstStyle>
          <a:p>
            <a:fld id="{372FFE51-26D2-4EFA-9D21-513E661CDB5E}" type="slidenum">
              <a:rPr lang="sl-SI" altLang="sl-SI"/>
              <a:pPr/>
              <a:t>‹#›</a:t>
            </a:fld>
            <a:endParaRPr lang="sl-SI" altLang="sl-SI"/>
          </a:p>
        </p:txBody>
      </p:sp>
    </p:spTree>
    <p:extLst>
      <p:ext uri="{BB962C8B-B14F-4D97-AF65-F5344CB8AC3E}">
        <p14:creationId xmlns:p14="http://schemas.microsoft.com/office/powerpoint/2010/main" val="2598979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A41E0-6066-4A0D-A6A6-4F313D532D5F}"/>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3F6C941-4697-49E9-9259-7F9958545975}"/>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7A570838-FC69-4AE3-9A93-219E3EC5A85A}"/>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1581C759-8861-40A2-8FB3-84987828A70F}"/>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34D8D4D-BBF6-4726-B464-5120E1039073}"/>
              </a:ext>
            </a:extLst>
          </p:cNvPr>
          <p:cNvSpPr>
            <a:spLocks noGrp="1"/>
          </p:cNvSpPr>
          <p:nvPr>
            <p:ph type="sldNum" idx="12"/>
          </p:nvPr>
        </p:nvSpPr>
        <p:spPr/>
        <p:txBody>
          <a:bodyPr/>
          <a:lstStyle>
            <a:lvl1pPr>
              <a:defRPr/>
            </a:lvl1pPr>
          </a:lstStyle>
          <a:p>
            <a:fld id="{2CD7AC8F-7CDD-4C8D-B64C-0FBA6DC906F3}" type="slidenum">
              <a:rPr lang="sl-SI" altLang="sl-SI"/>
              <a:pPr/>
              <a:t>‹#›</a:t>
            </a:fld>
            <a:endParaRPr lang="sl-SI" altLang="sl-SI"/>
          </a:p>
        </p:txBody>
      </p:sp>
    </p:spTree>
    <p:extLst>
      <p:ext uri="{BB962C8B-B14F-4D97-AF65-F5344CB8AC3E}">
        <p14:creationId xmlns:p14="http://schemas.microsoft.com/office/powerpoint/2010/main" val="39978737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80920F-86AC-4CD6-8623-006BE64518CE}"/>
              </a:ext>
            </a:extLst>
          </p:cNvPr>
          <p:cNvSpPr>
            <a:spLocks noGrp="1"/>
          </p:cNvSpPr>
          <p:nvPr>
            <p:ph type="title" orient="vert"/>
          </p:nvPr>
        </p:nvSpPr>
        <p:spPr>
          <a:xfrm>
            <a:off x="6900863" y="1825625"/>
            <a:ext cx="2089150" cy="4351338"/>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FB27457-F9BE-4CC4-806B-D66F7D392BE6}"/>
              </a:ext>
            </a:extLst>
          </p:cNvPr>
          <p:cNvSpPr>
            <a:spLocks noGrp="1"/>
          </p:cNvSpPr>
          <p:nvPr>
            <p:ph type="body" orient="vert" idx="1"/>
          </p:nvPr>
        </p:nvSpPr>
        <p:spPr>
          <a:xfrm>
            <a:off x="628650" y="1825625"/>
            <a:ext cx="6119813"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D6DC96A-5064-42B8-B90F-975282478BA8}"/>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ED1013E-E470-4F8F-A2C4-96CA19133409}"/>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12026E6-0B79-421F-8D9D-B74374B81FBF}"/>
              </a:ext>
            </a:extLst>
          </p:cNvPr>
          <p:cNvSpPr>
            <a:spLocks noGrp="1"/>
          </p:cNvSpPr>
          <p:nvPr>
            <p:ph type="sldNum" idx="12"/>
          </p:nvPr>
        </p:nvSpPr>
        <p:spPr/>
        <p:txBody>
          <a:bodyPr/>
          <a:lstStyle>
            <a:lvl1pPr>
              <a:defRPr/>
            </a:lvl1pPr>
          </a:lstStyle>
          <a:p>
            <a:fld id="{640CB683-6318-417F-8337-CF7EEAA92C94}" type="slidenum">
              <a:rPr lang="sl-SI" altLang="sl-SI"/>
              <a:pPr/>
              <a:t>‹#›</a:t>
            </a:fld>
            <a:endParaRPr lang="sl-SI" altLang="sl-SI"/>
          </a:p>
        </p:txBody>
      </p:sp>
    </p:spTree>
    <p:extLst>
      <p:ext uri="{BB962C8B-B14F-4D97-AF65-F5344CB8AC3E}">
        <p14:creationId xmlns:p14="http://schemas.microsoft.com/office/powerpoint/2010/main" val="13490280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65233-86F2-47F7-A331-864FD62C119F}"/>
              </a:ext>
            </a:extLst>
          </p:cNvPr>
          <p:cNvSpPr>
            <a:spLocks noGrp="1"/>
          </p:cNvSpPr>
          <p:nvPr>
            <p:ph type="title"/>
          </p:nvPr>
        </p:nvSpPr>
        <p:spPr>
          <a:xfrm>
            <a:off x="2971800" y="1828800"/>
            <a:ext cx="6018213" cy="2208213"/>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2552C0A9-A83F-4FC4-AC25-B5CC92A7A2A8}"/>
              </a:ext>
            </a:extLst>
          </p:cNvPr>
          <p:cNvSpPr>
            <a:spLocks noGrp="1"/>
          </p:cNvSpPr>
          <p:nvPr>
            <p:ph type="dt" idx="10"/>
          </p:nvPr>
        </p:nvSpPr>
        <p:spPr>
          <a:xfrm>
            <a:off x="457200" y="6248400"/>
            <a:ext cx="2132013" cy="455613"/>
          </a:xfrm>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D7BAE2EB-C2D6-4F27-9E31-619808199562}"/>
              </a:ext>
            </a:extLst>
          </p:cNvPr>
          <p:cNvSpPr>
            <a:spLocks noGrp="1"/>
          </p:cNvSpPr>
          <p:nvPr>
            <p:ph type="ftr" idx="11"/>
          </p:nvPr>
        </p:nvSpPr>
        <p:spPr>
          <a:xfrm>
            <a:off x="3124200" y="6248400"/>
            <a:ext cx="2894013" cy="455613"/>
          </a:xfrm>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ECF3CC15-CD34-46FD-AD2C-21229BF4E7FE}"/>
              </a:ext>
            </a:extLst>
          </p:cNvPr>
          <p:cNvSpPr>
            <a:spLocks noGrp="1"/>
          </p:cNvSpPr>
          <p:nvPr>
            <p:ph type="sldNum" idx="12"/>
          </p:nvPr>
        </p:nvSpPr>
        <p:spPr>
          <a:xfrm>
            <a:off x="6553200" y="6248400"/>
            <a:ext cx="2132013" cy="455613"/>
          </a:xfrm>
        </p:spPr>
        <p:txBody>
          <a:bodyPr/>
          <a:lstStyle>
            <a:lvl1pPr>
              <a:defRPr/>
            </a:lvl1pPr>
          </a:lstStyle>
          <a:p>
            <a:fld id="{48D706EC-A7CA-4D3E-847E-8FC9EEC09F59}" type="slidenum">
              <a:rPr lang="sl-SI" altLang="sl-SI"/>
              <a:pPr/>
              <a:t>‹#›</a:t>
            </a:fld>
            <a:endParaRPr lang="sl-SI" altLang="sl-SI"/>
          </a:p>
        </p:txBody>
      </p:sp>
    </p:spTree>
    <p:extLst>
      <p:ext uri="{BB962C8B-B14F-4D97-AF65-F5344CB8AC3E}">
        <p14:creationId xmlns:p14="http://schemas.microsoft.com/office/powerpoint/2010/main" val="745515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364DF-B33E-4C15-AE4E-C29A6DA8B19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75396566-3227-4E4E-A1CB-AF2C4A66787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E4A6E72C-8630-4D36-8C86-CA438A25E060}"/>
              </a:ext>
            </a:extLst>
          </p:cNvPr>
          <p:cNvSpPr>
            <a:spLocks noGrp="1"/>
          </p:cNvSpPr>
          <p:nvPr>
            <p:ph type="ftr" idx="10"/>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B55F56A-231F-4DC0-B82B-F909378F6FCD}"/>
              </a:ext>
            </a:extLst>
          </p:cNvPr>
          <p:cNvSpPr>
            <a:spLocks noGrp="1"/>
          </p:cNvSpPr>
          <p:nvPr>
            <p:ph type="sldNum" idx="11"/>
          </p:nvPr>
        </p:nvSpPr>
        <p:spPr/>
        <p:txBody>
          <a:bodyPr/>
          <a:lstStyle>
            <a:lvl1pPr>
              <a:defRPr/>
            </a:lvl1pPr>
          </a:lstStyle>
          <a:p>
            <a:fld id="{5FFFEB71-71C7-443E-95CE-FAB999814198}" type="slidenum">
              <a:rPr lang="sl-SI" altLang="sl-SI"/>
              <a:pPr/>
              <a:t>‹#›</a:t>
            </a:fld>
            <a:endParaRPr lang="sl-SI" altLang="sl-SI"/>
          </a:p>
        </p:txBody>
      </p:sp>
      <p:sp>
        <p:nvSpPr>
          <p:cNvPr id="6" name="Date Placeholder 5">
            <a:extLst>
              <a:ext uri="{FF2B5EF4-FFF2-40B4-BE49-F238E27FC236}">
                <a16:creationId xmlns:a16="http://schemas.microsoft.com/office/drawing/2014/main" id="{6217FDD1-28E6-4A15-A1C6-09229D00CF3F}"/>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3084893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CF190-30BB-4C54-9A15-9FCE0FFEE35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7BF69D9-6B28-4364-A70D-522C15785120}"/>
              </a:ext>
            </a:extLst>
          </p:cNvPr>
          <p:cNvSpPr>
            <a:spLocks noGrp="1"/>
          </p:cNvSpPr>
          <p:nvPr>
            <p:ph sz="half" idx="1"/>
          </p:nvPr>
        </p:nvSpPr>
        <p:spPr>
          <a:xfrm>
            <a:off x="457200" y="1981200"/>
            <a:ext cx="4037013" cy="3884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9ACC1145-BA8E-4F6A-B9AB-66E9EBD2445C}"/>
              </a:ext>
            </a:extLst>
          </p:cNvPr>
          <p:cNvSpPr>
            <a:spLocks noGrp="1"/>
          </p:cNvSpPr>
          <p:nvPr>
            <p:ph sz="half" idx="2"/>
          </p:nvPr>
        </p:nvSpPr>
        <p:spPr>
          <a:xfrm>
            <a:off x="4646613" y="1981200"/>
            <a:ext cx="4038600" cy="38846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Footer Placeholder 4">
            <a:extLst>
              <a:ext uri="{FF2B5EF4-FFF2-40B4-BE49-F238E27FC236}">
                <a16:creationId xmlns:a16="http://schemas.microsoft.com/office/drawing/2014/main" id="{7938F086-79FB-48BB-AFAB-BFCAA8DBDCFB}"/>
              </a:ext>
            </a:extLst>
          </p:cNvPr>
          <p:cNvSpPr>
            <a:spLocks noGrp="1"/>
          </p:cNvSpPr>
          <p:nvPr>
            <p:ph type="ftr"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1EC1656-3ACD-49AF-955B-E86361BFFBFD}"/>
              </a:ext>
            </a:extLst>
          </p:cNvPr>
          <p:cNvSpPr>
            <a:spLocks noGrp="1"/>
          </p:cNvSpPr>
          <p:nvPr>
            <p:ph type="sldNum" idx="11"/>
          </p:nvPr>
        </p:nvSpPr>
        <p:spPr/>
        <p:txBody>
          <a:bodyPr/>
          <a:lstStyle>
            <a:lvl1pPr>
              <a:defRPr/>
            </a:lvl1pPr>
          </a:lstStyle>
          <a:p>
            <a:fld id="{A1DC4BDC-E056-4C87-8A58-6E018206219A}" type="slidenum">
              <a:rPr lang="sl-SI" altLang="sl-SI"/>
              <a:pPr/>
              <a:t>‹#›</a:t>
            </a:fld>
            <a:endParaRPr lang="sl-SI" altLang="sl-SI"/>
          </a:p>
        </p:txBody>
      </p:sp>
      <p:sp>
        <p:nvSpPr>
          <p:cNvPr id="7" name="Date Placeholder 6">
            <a:extLst>
              <a:ext uri="{FF2B5EF4-FFF2-40B4-BE49-F238E27FC236}">
                <a16:creationId xmlns:a16="http://schemas.microsoft.com/office/drawing/2014/main" id="{64DFDC43-D757-4A46-8DEE-A2D5DBDF8AA7}"/>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2500982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99570-F9E6-459E-8EA6-221FA009BDF1}"/>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A7AC794-9E66-4C4F-91ED-A16B7F0129E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57E275-D1B0-4656-9BDD-4768797A2FE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83F0B007-EA35-4D3A-A78A-476540E0922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292DF3-AB0C-4705-AD97-311B9C472DE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Footer Placeholder 6">
            <a:extLst>
              <a:ext uri="{FF2B5EF4-FFF2-40B4-BE49-F238E27FC236}">
                <a16:creationId xmlns:a16="http://schemas.microsoft.com/office/drawing/2014/main" id="{2FC6014B-3441-47B7-8C45-044C54D7DF15}"/>
              </a:ext>
            </a:extLst>
          </p:cNvPr>
          <p:cNvSpPr>
            <a:spLocks noGrp="1"/>
          </p:cNvSpPr>
          <p:nvPr>
            <p:ph type="ftr" idx="10"/>
          </p:nvPr>
        </p:nvSpPr>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D3B2AB16-165A-4494-B1EC-0BE4E860679F}"/>
              </a:ext>
            </a:extLst>
          </p:cNvPr>
          <p:cNvSpPr>
            <a:spLocks noGrp="1"/>
          </p:cNvSpPr>
          <p:nvPr>
            <p:ph type="sldNum" idx="11"/>
          </p:nvPr>
        </p:nvSpPr>
        <p:spPr/>
        <p:txBody>
          <a:bodyPr/>
          <a:lstStyle>
            <a:lvl1pPr>
              <a:defRPr/>
            </a:lvl1pPr>
          </a:lstStyle>
          <a:p>
            <a:fld id="{D2FA5D04-AF79-405A-810F-7CC7D74260E4}" type="slidenum">
              <a:rPr lang="sl-SI" altLang="sl-SI"/>
              <a:pPr/>
              <a:t>‹#›</a:t>
            </a:fld>
            <a:endParaRPr lang="sl-SI" altLang="sl-SI"/>
          </a:p>
        </p:txBody>
      </p:sp>
      <p:sp>
        <p:nvSpPr>
          <p:cNvPr id="9" name="Date Placeholder 8">
            <a:extLst>
              <a:ext uri="{FF2B5EF4-FFF2-40B4-BE49-F238E27FC236}">
                <a16:creationId xmlns:a16="http://schemas.microsoft.com/office/drawing/2014/main" id="{24019698-5EF9-4722-B6CE-A1B8589AA15D}"/>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1845398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06EA0-E8C4-4AE7-B894-E0DB09021D78}"/>
              </a:ext>
            </a:extLst>
          </p:cNvPr>
          <p:cNvSpPr>
            <a:spLocks noGrp="1"/>
          </p:cNvSpPr>
          <p:nvPr>
            <p:ph type="title"/>
          </p:nvPr>
        </p:nvSpPr>
        <p:spPr/>
        <p:txBody>
          <a:bodyPr/>
          <a:lstStyle/>
          <a:p>
            <a:r>
              <a:rPr lang="en-US"/>
              <a:t>Click to edit Master title style</a:t>
            </a:r>
            <a:endParaRPr lang="sl-SI"/>
          </a:p>
        </p:txBody>
      </p:sp>
      <p:sp>
        <p:nvSpPr>
          <p:cNvPr id="3" name="Footer Placeholder 2">
            <a:extLst>
              <a:ext uri="{FF2B5EF4-FFF2-40B4-BE49-F238E27FC236}">
                <a16:creationId xmlns:a16="http://schemas.microsoft.com/office/drawing/2014/main" id="{B22E41B2-E13F-41F0-8AC6-547D197DFE21}"/>
              </a:ext>
            </a:extLst>
          </p:cNvPr>
          <p:cNvSpPr>
            <a:spLocks noGrp="1"/>
          </p:cNvSpPr>
          <p:nvPr>
            <p:ph type="ftr" idx="10"/>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60A91279-D7B9-4B42-BFBF-506AEE480F17}"/>
              </a:ext>
            </a:extLst>
          </p:cNvPr>
          <p:cNvSpPr>
            <a:spLocks noGrp="1"/>
          </p:cNvSpPr>
          <p:nvPr>
            <p:ph type="sldNum" idx="11"/>
          </p:nvPr>
        </p:nvSpPr>
        <p:spPr/>
        <p:txBody>
          <a:bodyPr/>
          <a:lstStyle>
            <a:lvl1pPr>
              <a:defRPr/>
            </a:lvl1pPr>
          </a:lstStyle>
          <a:p>
            <a:fld id="{34D67462-902D-4AAA-B16D-F33D7216B3D5}" type="slidenum">
              <a:rPr lang="sl-SI" altLang="sl-SI"/>
              <a:pPr/>
              <a:t>‹#›</a:t>
            </a:fld>
            <a:endParaRPr lang="sl-SI" altLang="sl-SI"/>
          </a:p>
        </p:txBody>
      </p:sp>
      <p:sp>
        <p:nvSpPr>
          <p:cNvPr id="5" name="Date Placeholder 4">
            <a:extLst>
              <a:ext uri="{FF2B5EF4-FFF2-40B4-BE49-F238E27FC236}">
                <a16:creationId xmlns:a16="http://schemas.microsoft.com/office/drawing/2014/main" id="{619EEF7D-2E8D-46DD-B5A0-8A799FCF0D0C}"/>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60692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B2EBE30-5994-4F2E-B8E9-BF607FA861D2}"/>
              </a:ext>
            </a:extLst>
          </p:cNvPr>
          <p:cNvSpPr>
            <a:spLocks noGrp="1"/>
          </p:cNvSpPr>
          <p:nvPr>
            <p:ph type="ftr" idx="10"/>
          </p:nvPr>
        </p:nvSpPr>
        <p:spPr/>
        <p:txBody>
          <a:bodyPr/>
          <a:lstStyle>
            <a:lvl1pPr>
              <a:defRPr/>
            </a:lvl1pPr>
          </a:lstStyle>
          <a:p>
            <a:endParaRPr lang="sl-SI" altLang="sl-SI"/>
          </a:p>
        </p:txBody>
      </p:sp>
      <p:sp>
        <p:nvSpPr>
          <p:cNvPr id="3" name="Slide Number Placeholder 2">
            <a:extLst>
              <a:ext uri="{FF2B5EF4-FFF2-40B4-BE49-F238E27FC236}">
                <a16:creationId xmlns:a16="http://schemas.microsoft.com/office/drawing/2014/main" id="{89258B0C-4CB4-4339-839D-D88BF4DE7FFA}"/>
              </a:ext>
            </a:extLst>
          </p:cNvPr>
          <p:cNvSpPr>
            <a:spLocks noGrp="1"/>
          </p:cNvSpPr>
          <p:nvPr>
            <p:ph type="sldNum" idx="11"/>
          </p:nvPr>
        </p:nvSpPr>
        <p:spPr/>
        <p:txBody>
          <a:bodyPr/>
          <a:lstStyle>
            <a:lvl1pPr>
              <a:defRPr/>
            </a:lvl1pPr>
          </a:lstStyle>
          <a:p>
            <a:fld id="{F35D4560-C1C7-400A-99FD-3E05F3402B4C}" type="slidenum">
              <a:rPr lang="sl-SI" altLang="sl-SI"/>
              <a:pPr/>
              <a:t>‹#›</a:t>
            </a:fld>
            <a:endParaRPr lang="sl-SI" altLang="sl-SI"/>
          </a:p>
        </p:txBody>
      </p:sp>
      <p:sp>
        <p:nvSpPr>
          <p:cNvPr id="4" name="Date Placeholder 3">
            <a:extLst>
              <a:ext uri="{FF2B5EF4-FFF2-40B4-BE49-F238E27FC236}">
                <a16:creationId xmlns:a16="http://schemas.microsoft.com/office/drawing/2014/main" id="{B67EC15D-3B5F-4632-8999-A51DA2315464}"/>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3873599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F469-235F-4DDC-ADB7-C2A2082B82F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89CD8FD-1B66-4C99-A1E8-C312E721F76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BD361502-9163-44F3-A4F2-09FC1BE5F12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908E98C5-2B77-4CC5-85DE-833E4F41CB02}"/>
              </a:ext>
            </a:extLst>
          </p:cNvPr>
          <p:cNvSpPr>
            <a:spLocks noGrp="1"/>
          </p:cNvSpPr>
          <p:nvPr>
            <p:ph type="ftr"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EBFE6DE-020F-42B4-B366-F94CB4D635DD}"/>
              </a:ext>
            </a:extLst>
          </p:cNvPr>
          <p:cNvSpPr>
            <a:spLocks noGrp="1"/>
          </p:cNvSpPr>
          <p:nvPr>
            <p:ph type="sldNum" idx="11"/>
          </p:nvPr>
        </p:nvSpPr>
        <p:spPr/>
        <p:txBody>
          <a:bodyPr/>
          <a:lstStyle>
            <a:lvl1pPr>
              <a:defRPr/>
            </a:lvl1pPr>
          </a:lstStyle>
          <a:p>
            <a:fld id="{5969A4BF-3FC4-4CA4-A544-44BB922B613B}" type="slidenum">
              <a:rPr lang="sl-SI" altLang="sl-SI"/>
              <a:pPr/>
              <a:t>‹#›</a:t>
            </a:fld>
            <a:endParaRPr lang="sl-SI" altLang="sl-SI"/>
          </a:p>
        </p:txBody>
      </p:sp>
      <p:sp>
        <p:nvSpPr>
          <p:cNvPr id="7" name="Date Placeholder 6">
            <a:extLst>
              <a:ext uri="{FF2B5EF4-FFF2-40B4-BE49-F238E27FC236}">
                <a16:creationId xmlns:a16="http://schemas.microsoft.com/office/drawing/2014/main" id="{47D11033-4F8C-47F5-968D-DD77A66557EF}"/>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184501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0047-447F-460A-B9CD-5E33F1E7CB7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CB3C65DB-5EAF-4764-BFBE-C73245A3997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031E44A6-3C3C-4FA9-BCF9-ACADCFCCB3F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FE70F2E5-493A-4461-B97D-7FDB11A398C1}"/>
              </a:ext>
            </a:extLst>
          </p:cNvPr>
          <p:cNvSpPr>
            <a:spLocks noGrp="1"/>
          </p:cNvSpPr>
          <p:nvPr>
            <p:ph type="ftr" idx="10"/>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787CC1C-F5C8-4DBB-A13E-0779B010AC02}"/>
              </a:ext>
            </a:extLst>
          </p:cNvPr>
          <p:cNvSpPr>
            <a:spLocks noGrp="1"/>
          </p:cNvSpPr>
          <p:nvPr>
            <p:ph type="sldNum" idx="11"/>
          </p:nvPr>
        </p:nvSpPr>
        <p:spPr/>
        <p:txBody>
          <a:bodyPr/>
          <a:lstStyle>
            <a:lvl1pPr>
              <a:defRPr/>
            </a:lvl1pPr>
          </a:lstStyle>
          <a:p>
            <a:fld id="{1C9FCDA4-3860-40F7-AE6E-5ED5A478F244}" type="slidenum">
              <a:rPr lang="sl-SI" altLang="sl-SI"/>
              <a:pPr/>
              <a:t>‹#›</a:t>
            </a:fld>
            <a:endParaRPr lang="sl-SI" altLang="sl-SI"/>
          </a:p>
        </p:txBody>
      </p:sp>
      <p:sp>
        <p:nvSpPr>
          <p:cNvPr id="7" name="Date Placeholder 6">
            <a:extLst>
              <a:ext uri="{FF2B5EF4-FFF2-40B4-BE49-F238E27FC236}">
                <a16:creationId xmlns:a16="http://schemas.microsoft.com/office/drawing/2014/main" id="{700BE070-CD19-44FB-878D-B443118767DF}"/>
              </a:ext>
            </a:extLst>
          </p:cNvPr>
          <p:cNvSpPr>
            <a:spLocks noGrp="1"/>
          </p:cNvSpPr>
          <p:nvPr>
            <p:ph type="dt" idx="12"/>
          </p:nvPr>
        </p:nvSpPr>
        <p:spPr/>
        <p:txBody>
          <a:bodyPr/>
          <a:lstStyle>
            <a:lvl1pPr>
              <a:defRPr/>
            </a:lvl1pPr>
          </a:lstStyle>
          <a:p>
            <a:endParaRPr lang="sl-SI" altLang="sl-SI"/>
          </a:p>
        </p:txBody>
      </p:sp>
    </p:spTree>
    <p:extLst>
      <p:ext uri="{BB962C8B-B14F-4D97-AF65-F5344CB8AC3E}">
        <p14:creationId xmlns:p14="http://schemas.microsoft.com/office/powerpoint/2010/main" val="416774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32B0A7F1-93BC-4AE7-814E-0A238FA59364}"/>
              </a:ext>
            </a:extLst>
          </p:cNvPr>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Segoe UI" panose="020B0502040204020203" pitchFamily="34" charset="0"/>
              </a:defRPr>
            </a:lvl1pPr>
          </a:lstStyle>
          <a:p>
            <a:endParaRPr lang="sl-SI" altLang="sl-SI"/>
          </a:p>
        </p:txBody>
      </p:sp>
      <p:sp>
        <p:nvSpPr>
          <p:cNvPr id="1026" name="Rectangle 2">
            <a:extLst>
              <a:ext uri="{FF2B5EF4-FFF2-40B4-BE49-F238E27FC236}">
                <a16:creationId xmlns:a16="http://schemas.microsoft.com/office/drawing/2014/main" id="{2320DE8F-FF0C-41AD-8131-68F277BCDD61}"/>
              </a:ext>
            </a:extLst>
          </p:cNvPr>
          <p:cNvSpPr>
            <a:spLocks noGrp="1" noChangeArrowheads="1"/>
          </p:cNvSpPr>
          <p:nvPr>
            <p:ph type="sldNum"/>
          </p:nvPr>
        </p:nvSpPr>
        <p:spPr bwMode="auto">
          <a:xfrm>
            <a:off x="6553200" y="6248400"/>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Black" panose="020B0A04020102020204" pitchFamily="34" charset="0"/>
                <a:cs typeface="Segoe UI" panose="020B0502040204020203" pitchFamily="34" charset="0"/>
              </a:defRPr>
            </a:lvl1pPr>
          </a:lstStyle>
          <a:p>
            <a:fld id="{5764B511-5F6F-4A04-9EDF-7C40CAA42BA9}" type="slidenum">
              <a:rPr lang="sl-SI" altLang="sl-SI"/>
              <a:pPr/>
              <a:t>‹#›</a:t>
            </a:fld>
            <a:endParaRPr lang="sl-SI" altLang="sl-SI"/>
          </a:p>
        </p:txBody>
      </p:sp>
      <p:grpSp>
        <p:nvGrpSpPr>
          <p:cNvPr id="1027" name="Group 3">
            <a:extLst>
              <a:ext uri="{FF2B5EF4-FFF2-40B4-BE49-F238E27FC236}">
                <a16:creationId xmlns:a16="http://schemas.microsoft.com/office/drawing/2014/main" id="{0E0AD86B-E3F8-4B20-8BE1-18BA26A7A464}"/>
              </a:ext>
            </a:extLst>
          </p:cNvPr>
          <p:cNvGrpSpPr>
            <a:grpSpLocks/>
          </p:cNvGrpSpPr>
          <p:nvPr/>
        </p:nvGrpSpPr>
        <p:grpSpPr bwMode="auto">
          <a:xfrm>
            <a:off x="0" y="0"/>
            <a:ext cx="9142413" cy="544513"/>
            <a:chOff x="0" y="0"/>
            <a:chExt cx="5759" cy="343"/>
          </a:xfrm>
        </p:grpSpPr>
        <p:sp>
          <p:nvSpPr>
            <p:cNvPr id="1028" name="Rectangle 4">
              <a:extLst>
                <a:ext uri="{FF2B5EF4-FFF2-40B4-BE49-F238E27FC236}">
                  <a16:creationId xmlns:a16="http://schemas.microsoft.com/office/drawing/2014/main" id="{4203DEDB-27CF-44A5-9141-7CB4D31B3D19}"/>
                </a:ext>
              </a:extLst>
            </p:cNvPr>
            <p:cNvSpPr>
              <a:spLocks noChangeArrowheads="1"/>
            </p:cNvSpPr>
            <p:nvPr/>
          </p:nvSpPr>
          <p:spPr bwMode="auto">
            <a:xfrm>
              <a:off x="0" y="0"/>
              <a:ext cx="179" cy="335"/>
            </a:xfrm>
            <a:prstGeom prst="rect">
              <a:avLst/>
            </a:prstGeom>
            <a:gradFill rotWithShape="0">
              <a:gsLst>
                <a:gs pos="0">
                  <a:srgbClr val="CCCCE6"/>
                </a:gs>
                <a:gs pos="100000">
                  <a:srgbClr val="FFFFFF"/>
                </a:gs>
              </a:gsLst>
              <a:lin ang="0" scaled="1"/>
            </a:gra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29" name="Rectangle 5">
              <a:extLst>
                <a:ext uri="{FF2B5EF4-FFF2-40B4-BE49-F238E27FC236}">
                  <a16:creationId xmlns:a16="http://schemas.microsoft.com/office/drawing/2014/main" id="{E86C44FD-0BD8-4BC9-99C2-4309EC15F460}"/>
                </a:ext>
              </a:extLst>
            </p:cNvPr>
            <p:cNvSpPr>
              <a:spLocks noChangeArrowheads="1"/>
            </p:cNvSpPr>
            <p:nvPr/>
          </p:nvSpPr>
          <p:spPr bwMode="auto">
            <a:xfrm>
              <a:off x="260" y="85"/>
              <a:ext cx="5499" cy="172"/>
            </a:xfrm>
            <a:prstGeom prst="rect">
              <a:avLst/>
            </a:prstGeom>
            <a:gradFill rotWithShape="0">
              <a:gsLst>
                <a:gs pos="0">
                  <a:srgbClr val="00007D"/>
                </a:gs>
                <a:gs pos="100000">
                  <a:srgbClr val="FFFFFF"/>
                </a:gs>
              </a:gsLst>
              <a:lin ang="0" scaled="1"/>
            </a:gra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30" name="Rectangle 6">
              <a:extLst>
                <a:ext uri="{FF2B5EF4-FFF2-40B4-BE49-F238E27FC236}">
                  <a16:creationId xmlns:a16="http://schemas.microsoft.com/office/drawing/2014/main" id="{E0E0F45D-49A1-4603-B219-C7760DC660D9}"/>
                </a:ext>
              </a:extLst>
            </p:cNvPr>
            <p:cNvSpPr>
              <a:spLocks noChangeArrowheads="1"/>
            </p:cNvSpPr>
            <p:nvPr/>
          </p:nvSpPr>
          <p:spPr bwMode="auto">
            <a:xfrm>
              <a:off x="258" y="85"/>
              <a:ext cx="86" cy="88"/>
            </a:xfrm>
            <a:prstGeom prst="rect">
              <a:avLst/>
            </a:prstGeom>
            <a:solidFill>
              <a:srgbClr val="CCCCE6"/>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31" name="Rectangle 7">
              <a:extLst>
                <a:ext uri="{FF2B5EF4-FFF2-40B4-BE49-F238E27FC236}">
                  <a16:creationId xmlns:a16="http://schemas.microsoft.com/office/drawing/2014/main" id="{714C81C2-35A7-4F77-A01A-075AE093698D}"/>
                </a:ext>
              </a:extLst>
            </p:cNvPr>
            <p:cNvSpPr>
              <a:spLocks noChangeArrowheads="1"/>
            </p:cNvSpPr>
            <p:nvPr/>
          </p:nvSpPr>
          <p:spPr bwMode="auto">
            <a:xfrm>
              <a:off x="345" y="0"/>
              <a:ext cx="87" cy="86"/>
            </a:xfrm>
            <a:prstGeom prst="rect">
              <a:avLst/>
            </a:prstGeom>
            <a:solidFill>
              <a:srgbClr val="CCCCE6"/>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32" name="Rectangle 8">
              <a:extLst>
                <a:ext uri="{FF2B5EF4-FFF2-40B4-BE49-F238E27FC236}">
                  <a16:creationId xmlns:a16="http://schemas.microsoft.com/office/drawing/2014/main" id="{776017F9-4BC8-4DEE-939B-D4CB06EAC8E8}"/>
                </a:ext>
              </a:extLst>
            </p:cNvPr>
            <p:cNvSpPr>
              <a:spLocks noChangeArrowheads="1"/>
            </p:cNvSpPr>
            <p:nvPr/>
          </p:nvSpPr>
          <p:spPr bwMode="auto">
            <a:xfrm>
              <a:off x="345" y="85"/>
              <a:ext cx="87" cy="88"/>
            </a:xfrm>
            <a:prstGeom prst="rect">
              <a:avLst/>
            </a:prstGeom>
            <a:solidFill>
              <a:srgbClr val="9999CC"/>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33" name="Rectangle 9">
              <a:extLst>
                <a:ext uri="{FF2B5EF4-FFF2-40B4-BE49-F238E27FC236}">
                  <a16:creationId xmlns:a16="http://schemas.microsoft.com/office/drawing/2014/main" id="{980D30E9-318E-49C8-A241-BFB688E1B8FD}"/>
                </a:ext>
              </a:extLst>
            </p:cNvPr>
            <p:cNvSpPr>
              <a:spLocks noChangeArrowheads="1"/>
            </p:cNvSpPr>
            <p:nvPr/>
          </p:nvSpPr>
          <p:spPr bwMode="auto">
            <a:xfrm>
              <a:off x="173" y="173"/>
              <a:ext cx="85" cy="86"/>
            </a:xfrm>
            <a:prstGeom prst="rect">
              <a:avLst/>
            </a:prstGeom>
            <a:solidFill>
              <a:srgbClr val="CCCCE6"/>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34" name="Rectangle 10">
              <a:extLst>
                <a:ext uri="{FF2B5EF4-FFF2-40B4-BE49-F238E27FC236}">
                  <a16:creationId xmlns:a16="http://schemas.microsoft.com/office/drawing/2014/main" id="{A41E3387-5DB4-4C6A-B826-42751D3D6E38}"/>
                </a:ext>
              </a:extLst>
            </p:cNvPr>
            <p:cNvSpPr>
              <a:spLocks noChangeArrowheads="1"/>
            </p:cNvSpPr>
            <p:nvPr/>
          </p:nvSpPr>
          <p:spPr bwMode="auto">
            <a:xfrm>
              <a:off x="83" y="86"/>
              <a:ext cx="88" cy="86"/>
            </a:xfrm>
            <a:prstGeom prst="rect">
              <a:avLst/>
            </a:prstGeom>
            <a:solidFill>
              <a:srgbClr val="00007D"/>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35" name="Rectangle 11">
              <a:extLst>
                <a:ext uri="{FF2B5EF4-FFF2-40B4-BE49-F238E27FC236}">
                  <a16:creationId xmlns:a16="http://schemas.microsoft.com/office/drawing/2014/main" id="{A9A19578-0EF5-4898-A958-F3D9638121BA}"/>
                </a:ext>
              </a:extLst>
            </p:cNvPr>
            <p:cNvSpPr>
              <a:spLocks noChangeArrowheads="1"/>
            </p:cNvSpPr>
            <p:nvPr/>
          </p:nvSpPr>
          <p:spPr bwMode="auto">
            <a:xfrm>
              <a:off x="258" y="171"/>
              <a:ext cx="86" cy="86"/>
            </a:xfrm>
            <a:prstGeom prst="rect">
              <a:avLst/>
            </a:prstGeom>
            <a:solidFill>
              <a:srgbClr val="9999CC"/>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1036" name="Rectangle 12">
              <a:extLst>
                <a:ext uri="{FF2B5EF4-FFF2-40B4-BE49-F238E27FC236}">
                  <a16:creationId xmlns:a16="http://schemas.microsoft.com/office/drawing/2014/main" id="{28DA61E0-C961-4072-92ED-F22F80D65B05}"/>
                </a:ext>
              </a:extLst>
            </p:cNvPr>
            <p:cNvSpPr>
              <a:spLocks noChangeArrowheads="1"/>
            </p:cNvSpPr>
            <p:nvPr/>
          </p:nvSpPr>
          <p:spPr bwMode="auto">
            <a:xfrm>
              <a:off x="173" y="258"/>
              <a:ext cx="85" cy="85"/>
            </a:xfrm>
            <a:prstGeom prst="rect">
              <a:avLst/>
            </a:prstGeom>
            <a:solidFill>
              <a:srgbClr val="9999CC"/>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sp>
        <p:nvSpPr>
          <p:cNvPr id="1037" name="Rectangle 13">
            <a:extLst>
              <a:ext uri="{FF2B5EF4-FFF2-40B4-BE49-F238E27FC236}">
                <a16:creationId xmlns:a16="http://schemas.microsoft.com/office/drawing/2014/main" id="{1344F57E-AEEA-4273-9A88-2456B428A24D}"/>
              </a:ext>
            </a:extLst>
          </p:cNvPr>
          <p:cNvSpPr>
            <a:spLocks noGrp="1" noChangeArrowheads="1"/>
          </p:cNvSpPr>
          <p:nvPr>
            <p:ph type="title"/>
          </p:nvPr>
        </p:nvSpPr>
        <p:spPr bwMode="auto">
          <a:xfrm>
            <a:off x="457200" y="457200"/>
            <a:ext cx="8228013" cy="1370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sl-SI"/>
              <a:t>Click to edit the title text format</a:t>
            </a:r>
          </a:p>
        </p:txBody>
      </p:sp>
      <p:sp>
        <p:nvSpPr>
          <p:cNvPr id="1038" name="Rectangle 14">
            <a:extLst>
              <a:ext uri="{FF2B5EF4-FFF2-40B4-BE49-F238E27FC236}">
                <a16:creationId xmlns:a16="http://schemas.microsoft.com/office/drawing/2014/main" id="{B10FE449-8ABD-4421-8B04-6B15330FA3A2}"/>
              </a:ext>
            </a:extLst>
          </p:cNvPr>
          <p:cNvSpPr>
            <a:spLocks noGrp="1" noChangeArrowheads="1"/>
          </p:cNvSpPr>
          <p:nvPr>
            <p:ph type="body" idx="1"/>
          </p:nvPr>
        </p:nvSpPr>
        <p:spPr bwMode="auto">
          <a:xfrm>
            <a:off x="457200" y="1981200"/>
            <a:ext cx="8228013" cy="3884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sl-SI"/>
              <a:t>Click to edit the outline text format</a:t>
            </a:r>
          </a:p>
          <a:p>
            <a:pPr lvl="1"/>
            <a:r>
              <a:rPr lang="en-GB" altLang="sl-SI"/>
              <a:t>Second Outline Level</a:t>
            </a:r>
          </a:p>
          <a:p>
            <a:pPr lvl="2"/>
            <a:r>
              <a:rPr lang="en-GB" altLang="sl-SI"/>
              <a:t>Third Outline Level</a:t>
            </a:r>
          </a:p>
          <a:p>
            <a:pPr lvl="3"/>
            <a:r>
              <a:rPr lang="en-GB" altLang="sl-SI"/>
              <a:t>Fourth Outline Level</a:t>
            </a:r>
          </a:p>
          <a:p>
            <a:pPr lvl="4"/>
            <a:r>
              <a:rPr lang="en-GB" altLang="sl-SI"/>
              <a:t>Fifth Outline Level</a:t>
            </a:r>
          </a:p>
          <a:p>
            <a:pPr lvl="4"/>
            <a:r>
              <a:rPr lang="en-GB" altLang="sl-SI"/>
              <a:t>Sixth Outline Level</a:t>
            </a:r>
          </a:p>
          <a:p>
            <a:pPr lvl="4"/>
            <a:r>
              <a:rPr lang="en-GB" altLang="sl-SI"/>
              <a:t>Seventh Outline Level</a:t>
            </a:r>
          </a:p>
        </p:txBody>
      </p:sp>
      <p:sp>
        <p:nvSpPr>
          <p:cNvPr id="1039" name="Rectangle 15">
            <a:extLst>
              <a:ext uri="{FF2B5EF4-FFF2-40B4-BE49-F238E27FC236}">
                <a16:creationId xmlns:a16="http://schemas.microsoft.com/office/drawing/2014/main" id="{078C9094-F728-440F-9A2D-C8A8735DB564}"/>
              </a:ext>
            </a:extLst>
          </p:cNvPr>
          <p:cNvSpPr>
            <a:spLocks noGrp="1" noChangeArrowheads="1"/>
          </p:cNvSpPr>
          <p:nvPr>
            <p:ph type="dt"/>
          </p:nvPr>
        </p:nvSpPr>
        <p:spPr bwMode="auto">
          <a:xfrm>
            <a:off x="457200" y="6245225"/>
            <a:ext cx="213201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Segoe UI" panose="020B0502040204020203" pitchFamily="34" charset="0"/>
              </a:defRPr>
            </a:lvl1pPr>
          </a:lstStyle>
          <a:p>
            <a:endParaRPr lang="sl-SI" altLang="sl-SI"/>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fontAlgn="base">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l"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marL="1143000" indent="-228600" algn="l"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marL="1600200" indent="-228600" algn="l"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marL="2057400" indent="-228600" algn="l"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l"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l"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l"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l" defTabSz="457200" rtl="0" fontAlgn="base">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57200" rtl="0" fontAlgn="base">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fontAlgn="base">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fontAlgn="base">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049" name="Group 1">
            <a:extLst>
              <a:ext uri="{FF2B5EF4-FFF2-40B4-BE49-F238E27FC236}">
                <a16:creationId xmlns:a16="http://schemas.microsoft.com/office/drawing/2014/main" id="{B51AD60D-EFAC-4EC4-B627-DA5BDEC73B50}"/>
              </a:ext>
            </a:extLst>
          </p:cNvPr>
          <p:cNvGrpSpPr>
            <a:grpSpLocks/>
          </p:cNvGrpSpPr>
          <p:nvPr/>
        </p:nvGrpSpPr>
        <p:grpSpPr bwMode="auto">
          <a:xfrm>
            <a:off x="0" y="0"/>
            <a:ext cx="9142413" cy="6856413"/>
            <a:chOff x="0" y="0"/>
            <a:chExt cx="5759" cy="4319"/>
          </a:xfrm>
        </p:grpSpPr>
        <p:sp>
          <p:nvSpPr>
            <p:cNvPr id="2050" name="Rectangle 2">
              <a:extLst>
                <a:ext uri="{FF2B5EF4-FFF2-40B4-BE49-F238E27FC236}">
                  <a16:creationId xmlns:a16="http://schemas.microsoft.com/office/drawing/2014/main" id="{7F952D20-98F9-4F6A-8FB2-543E612E2473}"/>
                </a:ext>
              </a:extLst>
            </p:cNvPr>
            <p:cNvSpPr>
              <a:spLocks noChangeArrowheads="1"/>
            </p:cNvSpPr>
            <p:nvPr/>
          </p:nvSpPr>
          <p:spPr bwMode="auto">
            <a:xfrm>
              <a:off x="0" y="0"/>
              <a:ext cx="2207" cy="4319"/>
            </a:xfrm>
            <a:prstGeom prst="rect">
              <a:avLst/>
            </a:prstGeom>
            <a:gradFill rotWithShape="0">
              <a:gsLst>
                <a:gs pos="0">
                  <a:srgbClr val="CCCCE6"/>
                </a:gs>
                <a:gs pos="100000">
                  <a:srgbClr val="FFFFFF"/>
                </a:gs>
              </a:gsLst>
              <a:lin ang="0" scaled="1"/>
            </a:gra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1" name="Rectangle 3">
              <a:extLst>
                <a:ext uri="{FF2B5EF4-FFF2-40B4-BE49-F238E27FC236}">
                  <a16:creationId xmlns:a16="http://schemas.microsoft.com/office/drawing/2014/main" id="{DD4CB63E-AB5E-42BC-A748-2047BA509792}"/>
                </a:ext>
              </a:extLst>
            </p:cNvPr>
            <p:cNvSpPr>
              <a:spLocks noChangeArrowheads="1"/>
            </p:cNvSpPr>
            <p:nvPr/>
          </p:nvSpPr>
          <p:spPr bwMode="auto">
            <a:xfrm>
              <a:off x="1081" y="1065"/>
              <a:ext cx="4678" cy="1595"/>
            </a:xfrm>
            <a:prstGeom prst="rect">
              <a:avLst/>
            </a:prstGeom>
            <a:solidFill>
              <a:srgbClr val="00007D"/>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nvGrpSpPr>
            <p:cNvPr id="2052" name="Group 4">
              <a:extLst>
                <a:ext uri="{FF2B5EF4-FFF2-40B4-BE49-F238E27FC236}">
                  <a16:creationId xmlns:a16="http://schemas.microsoft.com/office/drawing/2014/main" id="{5A0DF9A2-4C2E-46CE-8C47-23E7986B2DA4}"/>
                </a:ext>
              </a:extLst>
            </p:cNvPr>
            <p:cNvGrpSpPr>
              <a:grpSpLocks/>
            </p:cNvGrpSpPr>
            <p:nvPr/>
          </p:nvGrpSpPr>
          <p:grpSpPr bwMode="auto">
            <a:xfrm>
              <a:off x="0" y="672"/>
              <a:ext cx="1805" cy="1988"/>
              <a:chOff x="0" y="672"/>
              <a:chExt cx="1805" cy="1988"/>
            </a:xfrm>
          </p:grpSpPr>
          <p:sp>
            <p:nvSpPr>
              <p:cNvPr id="2053" name="Rectangle 5">
                <a:extLst>
                  <a:ext uri="{FF2B5EF4-FFF2-40B4-BE49-F238E27FC236}">
                    <a16:creationId xmlns:a16="http://schemas.microsoft.com/office/drawing/2014/main" id="{F2304448-32B2-4512-8DB0-4386C8B72DCE}"/>
                  </a:ext>
                </a:extLst>
              </p:cNvPr>
              <p:cNvSpPr>
                <a:spLocks noChangeArrowheads="1"/>
              </p:cNvSpPr>
              <p:nvPr/>
            </p:nvSpPr>
            <p:spPr bwMode="auto">
              <a:xfrm>
                <a:off x="361" y="2257"/>
                <a:ext cx="362" cy="403"/>
              </a:xfrm>
              <a:prstGeom prst="rect">
                <a:avLst/>
              </a:prstGeom>
              <a:solidFill>
                <a:srgbClr val="9999CC"/>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4" name="Rectangle 6">
                <a:extLst>
                  <a:ext uri="{FF2B5EF4-FFF2-40B4-BE49-F238E27FC236}">
                    <a16:creationId xmlns:a16="http://schemas.microsoft.com/office/drawing/2014/main" id="{5797FD8F-0AB3-4726-A551-727EAD18E859}"/>
                  </a:ext>
                </a:extLst>
              </p:cNvPr>
              <p:cNvSpPr>
                <a:spLocks noChangeArrowheads="1"/>
              </p:cNvSpPr>
              <p:nvPr/>
            </p:nvSpPr>
            <p:spPr bwMode="auto">
              <a:xfrm>
                <a:off x="1081" y="1065"/>
                <a:ext cx="361" cy="404"/>
              </a:xfrm>
              <a:prstGeom prst="rect">
                <a:avLst/>
              </a:prstGeom>
              <a:solidFill>
                <a:srgbClr val="CCCCE6"/>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5" name="Rectangle 7">
                <a:extLst>
                  <a:ext uri="{FF2B5EF4-FFF2-40B4-BE49-F238E27FC236}">
                    <a16:creationId xmlns:a16="http://schemas.microsoft.com/office/drawing/2014/main" id="{E0DF7F94-0A9F-4709-AFAB-2B5E8DBB2A97}"/>
                  </a:ext>
                </a:extLst>
              </p:cNvPr>
              <p:cNvSpPr>
                <a:spLocks noChangeArrowheads="1"/>
              </p:cNvSpPr>
              <p:nvPr/>
            </p:nvSpPr>
            <p:spPr bwMode="auto">
              <a:xfrm>
                <a:off x="1437" y="672"/>
                <a:ext cx="368" cy="399"/>
              </a:xfrm>
              <a:prstGeom prst="rect">
                <a:avLst/>
              </a:prstGeom>
              <a:solidFill>
                <a:srgbClr val="CCCCE6"/>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6" name="Rectangle 8">
                <a:extLst>
                  <a:ext uri="{FF2B5EF4-FFF2-40B4-BE49-F238E27FC236}">
                    <a16:creationId xmlns:a16="http://schemas.microsoft.com/office/drawing/2014/main" id="{265A36D7-2E63-4CA2-B26E-0067E21DC45C}"/>
                  </a:ext>
                </a:extLst>
              </p:cNvPr>
              <p:cNvSpPr>
                <a:spLocks noChangeArrowheads="1"/>
              </p:cNvSpPr>
              <p:nvPr/>
            </p:nvSpPr>
            <p:spPr bwMode="auto">
              <a:xfrm>
                <a:off x="719" y="2257"/>
                <a:ext cx="367" cy="403"/>
              </a:xfrm>
              <a:prstGeom prst="rect">
                <a:avLst/>
              </a:prstGeom>
              <a:solidFill>
                <a:srgbClr val="00007D"/>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7" name="Rectangle 9">
                <a:extLst>
                  <a:ext uri="{FF2B5EF4-FFF2-40B4-BE49-F238E27FC236}">
                    <a16:creationId xmlns:a16="http://schemas.microsoft.com/office/drawing/2014/main" id="{E0C4E610-AEF7-45AD-A8E0-0A615722396A}"/>
                  </a:ext>
                </a:extLst>
              </p:cNvPr>
              <p:cNvSpPr>
                <a:spLocks noChangeArrowheads="1"/>
              </p:cNvSpPr>
              <p:nvPr/>
            </p:nvSpPr>
            <p:spPr bwMode="auto">
              <a:xfrm>
                <a:off x="1437" y="1065"/>
                <a:ext cx="368" cy="404"/>
              </a:xfrm>
              <a:prstGeom prst="rect">
                <a:avLst/>
              </a:prstGeom>
              <a:solidFill>
                <a:srgbClr val="9999CC"/>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8" name="Rectangle 10">
                <a:extLst>
                  <a:ext uri="{FF2B5EF4-FFF2-40B4-BE49-F238E27FC236}">
                    <a16:creationId xmlns:a16="http://schemas.microsoft.com/office/drawing/2014/main" id="{69ABE8D9-39FB-4BA4-8195-079160FFA97A}"/>
                  </a:ext>
                </a:extLst>
              </p:cNvPr>
              <p:cNvSpPr>
                <a:spLocks noChangeArrowheads="1"/>
              </p:cNvSpPr>
              <p:nvPr/>
            </p:nvSpPr>
            <p:spPr bwMode="auto">
              <a:xfrm>
                <a:off x="719" y="1464"/>
                <a:ext cx="367" cy="398"/>
              </a:xfrm>
              <a:prstGeom prst="rect">
                <a:avLst/>
              </a:prstGeom>
              <a:solidFill>
                <a:srgbClr val="CCCCE6"/>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59" name="Rectangle 11">
                <a:extLst>
                  <a:ext uri="{FF2B5EF4-FFF2-40B4-BE49-F238E27FC236}">
                    <a16:creationId xmlns:a16="http://schemas.microsoft.com/office/drawing/2014/main" id="{47B0D382-6ED7-4086-9114-33210241D839}"/>
                  </a:ext>
                </a:extLst>
              </p:cNvPr>
              <p:cNvSpPr>
                <a:spLocks noChangeArrowheads="1"/>
              </p:cNvSpPr>
              <p:nvPr/>
            </p:nvSpPr>
            <p:spPr bwMode="auto">
              <a:xfrm>
                <a:off x="0" y="1464"/>
                <a:ext cx="366" cy="398"/>
              </a:xfrm>
              <a:prstGeom prst="rect">
                <a:avLst/>
              </a:prstGeom>
              <a:solidFill>
                <a:srgbClr val="00007D"/>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60" name="Rectangle 12">
                <a:extLst>
                  <a:ext uri="{FF2B5EF4-FFF2-40B4-BE49-F238E27FC236}">
                    <a16:creationId xmlns:a16="http://schemas.microsoft.com/office/drawing/2014/main" id="{84717DDD-48D7-4F03-BE29-CEFE3177E9E3}"/>
                  </a:ext>
                </a:extLst>
              </p:cNvPr>
              <p:cNvSpPr>
                <a:spLocks noChangeArrowheads="1"/>
              </p:cNvSpPr>
              <p:nvPr/>
            </p:nvSpPr>
            <p:spPr bwMode="auto">
              <a:xfrm>
                <a:off x="1081" y="1464"/>
                <a:ext cx="361" cy="398"/>
              </a:xfrm>
              <a:prstGeom prst="rect">
                <a:avLst/>
              </a:prstGeom>
              <a:solidFill>
                <a:srgbClr val="9999CC"/>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61" name="Rectangle 13">
                <a:extLst>
                  <a:ext uri="{FF2B5EF4-FFF2-40B4-BE49-F238E27FC236}">
                    <a16:creationId xmlns:a16="http://schemas.microsoft.com/office/drawing/2014/main" id="{C89090A9-B568-435E-9C1C-84FA0022F398}"/>
                  </a:ext>
                </a:extLst>
              </p:cNvPr>
              <p:cNvSpPr>
                <a:spLocks noChangeArrowheads="1"/>
              </p:cNvSpPr>
              <p:nvPr/>
            </p:nvSpPr>
            <p:spPr bwMode="auto">
              <a:xfrm>
                <a:off x="361" y="1857"/>
                <a:ext cx="362" cy="405"/>
              </a:xfrm>
              <a:prstGeom prst="rect">
                <a:avLst/>
              </a:prstGeom>
              <a:solidFill>
                <a:srgbClr val="CCCCE6"/>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sp>
            <p:nvSpPr>
              <p:cNvPr id="2062" name="Rectangle 14">
                <a:extLst>
                  <a:ext uri="{FF2B5EF4-FFF2-40B4-BE49-F238E27FC236}">
                    <a16:creationId xmlns:a16="http://schemas.microsoft.com/office/drawing/2014/main" id="{833BC257-36E0-499B-9D76-1D4B8AE2D33D}"/>
                  </a:ext>
                </a:extLst>
              </p:cNvPr>
              <p:cNvSpPr>
                <a:spLocks noChangeArrowheads="1"/>
              </p:cNvSpPr>
              <p:nvPr/>
            </p:nvSpPr>
            <p:spPr bwMode="auto">
              <a:xfrm>
                <a:off x="719" y="1857"/>
                <a:ext cx="367" cy="405"/>
              </a:xfrm>
              <a:prstGeom prst="rect">
                <a:avLst/>
              </a:prstGeom>
              <a:solidFill>
                <a:srgbClr val="9999CC"/>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p>
            </p:txBody>
          </p:sp>
        </p:grpSp>
      </p:grpSp>
      <p:sp>
        <p:nvSpPr>
          <p:cNvPr id="2063" name="Rectangle 15">
            <a:extLst>
              <a:ext uri="{FF2B5EF4-FFF2-40B4-BE49-F238E27FC236}">
                <a16:creationId xmlns:a16="http://schemas.microsoft.com/office/drawing/2014/main" id="{4712C265-B057-4CED-9ECC-C77A42DE6DF4}"/>
              </a:ext>
            </a:extLst>
          </p:cNvPr>
          <p:cNvSpPr>
            <a:spLocks noGrp="1" noChangeArrowheads="1"/>
          </p:cNvSpPr>
          <p:nvPr>
            <p:ph type="dt"/>
          </p:nvPr>
        </p:nvSpPr>
        <p:spPr bwMode="auto">
          <a:xfrm>
            <a:off x="457200" y="6248400"/>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Segoe UI" panose="020B0502040204020203" pitchFamily="34" charset="0"/>
              </a:defRPr>
            </a:lvl1pPr>
          </a:lstStyle>
          <a:p>
            <a:endParaRPr lang="sl-SI" altLang="sl-SI"/>
          </a:p>
        </p:txBody>
      </p:sp>
      <p:sp>
        <p:nvSpPr>
          <p:cNvPr id="2064" name="Rectangle 16">
            <a:extLst>
              <a:ext uri="{FF2B5EF4-FFF2-40B4-BE49-F238E27FC236}">
                <a16:creationId xmlns:a16="http://schemas.microsoft.com/office/drawing/2014/main" id="{C7E8D253-B29D-4DC8-99B6-11A0347C0A7E}"/>
              </a:ext>
            </a:extLst>
          </p:cNvPr>
          <p:cNvSpPr>
            <a:spLocks noGrp="1" noChangeArrowheads="1"/>
          </p:cNvSpPr>
          <p:nvPr>
            <p:ph type="ftr"/>
          </p:nvPr>
        </p:nvSpPr>
        <p:spPr bwMode="auto">
          <a:xfrm>
            <a:off x="3124200" y="6248400"/>
            <a:ext cx="2894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Segoe UI" panose="020B0502040204020203" pitchFamily="34" charset="0"/>
              </a:defRPr>
            </a:lvl1pPr>
          </a:lstStyle>
          <a:p>
            <a:endParaRPr lang="sl-SI" altLang="sl-SI"/>
          </a:p>
        </p:txBody>
      </p:sp>
      <p:sp>
        <p:nvSpPr>
          <p:cNvPr id="2065" name="Rectangle 17">
            <a:extLst>
              <a:ext uri="{FF2B5EF4-FFF2-40B4-BE49-F238E27FC236}">
                <a16:creationId xmlns:a16="http://schemas.microsoft.com/office/drawing/2014/main" id="{79E2ADE2-02CA-447F-9749-C934217B0353}"/>
              </a:ext>
            </a:extLst>
          </p:cNvPr>
          <p:cNvSpPr>
            <a:spLocks noGrp="1" noChangeArrowheads="1"/>
          </p:cNvSpPr>
          <p:nvPr>
            <p:ph type="sldNum"/>
          </p:nvPr>
        </p:nvSpPr>
        <p:spPr bwMode="auto">
          <a:xfrm>
            <a:off x="6553200" y="6248400"/>
            <a:ext cx="21320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Black" panose="020B0A04020102020204" pitchFamily="34" charset="0"/>
                <a:cs typeface="Segoe UI" panose="020B0502040204020203" pitchFamily="34" charset="0"/>
              </a:defRPr>
            </a:lvl1pPr>
          </a:lstStyle>
          <a:p>
            <a:fld id="{A1F5202B-79C5-4EE5-A140-E045D7CA6DC0}" type="slidenum">
              <a:rPr lang="sl-SI" altLang="sl-SI"/>
              <a:pPr/>
              <a:t>‹#›</a:t>
            </a:fld>
            <a:endParaRPr lang="sl-SI" altLang="sl-SI"/>
          </a:p>
        </p:txBody>
      </p:sp>
      <p:sp>
        <p:nvSpPr>
          <p:cNvPr id="2066" name="Rectangle 18">
            <a:extLst>
              <a:ext uri="{FF2B5EF4-FFF2-40B4-BE49-F238E27FC236}">
                <a16:creationId xmlns:a16="http://schemas.microsoft.com/office/drawing/2014/main" id="{A0889D89-9E4A-46FB-AE58-5E24D2CA89D7}"/>
              </a:ext>
            </a:extLst>
          </p:cNvPr>
          <p:cNvSpPr>
            <a:spLocks noGrp="1" noChangeArrowheads="1"/>
          </p:cNvSpPr>
          <p:nvPr>
            <p:ph type="title"/>
          </p:nvPr>
        </p:nvSpPr>
        <p:spPr bwMode="auto">
          <a:xfrm>
            <a:off x="2971800" y="1828800"/>
            <a:ext cx="6018213" cy="2208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sl-SI"/>
              <a:t>Click to edit the title text format</a:t>
            </a:r>
          </a:p>
        </p:txBody>
      </p:sp>
      <p:sp>
        <p:nvSpPr>
          <p:cNvPr id="2067" name="Rectangle 19">
            <a:extLst>
              <a:ext uri="{FF2B5EF4-FFF2-40B4-BE49-F238E27FC236}">
                <a16:creationId xmlns:a16="http://schemas.microsoft.com/office/drawing/2014/main" id="{68167DD9-838C-451C-A2EF-D08464154EA3}"/>
              </a:ext>
            </a:extLst>
          </p:cNvPr>
          <p:cNvSpPr>
            <a:spLocks noGrp="1" noChangeArrowheads="1"/>
          </p:cNvSpPr>
          <p:nvPr/>
        </p:nvSpPr>
        <p:spPr bwMode="auto">
          <a:xfrm>
            <a:off x="2971800" y="4267200"/>
            <a:ext cx="6018213" cy="1751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a:spcBef>
                <a:spcPts val="850"/>
              </a:spcBef>
              <a:defRPr sz="3400">
                <a:solidFill>
                  <a:srgbClr val="000000"/>
                </a:solidFill>
                <a:latin typeface="Arial" panose="020B0604020202020204" pitchFamily="34" charset="0"/>
                <a:ea typeface="Microsoft YaHei" panose="020B0503020204020204" pitchFamily="34" charset="-122"/>
              </a:defRPr>
            </a:lvl1pPr>
            <a:lvl2pPr marL="457200">
              <a:spcBef>
                <a:spcPts val="850"/>
              </a:spcBef>
              <a:defRPr sz="3400">
                <a:solidFill>
                  <a:srgbClr val="000000"/>
                </a:solidFill>
                <a:latin typeface="Arial" panose="020B0604020202020204" pitchFamily="34" charset="0"/>
                <a:ea typeface="Microsoft YaHei" panose="020B0503020204020204" pitchFamily="34" charset="-122"/>
              </a:defRPr>
            </a:lvl2pPr>
            <a:lvl3pPr marL="914400">
              <a:spcBef>
                <a:spcPts val="850"/>
              </a:spcBef>
              <a:defRPr sz="3400">
                <a:solidFill>
                  <a:srgbClr val="000000"/>
                </a:solidFill>
                <a:latin typeface="Arial" panose="020B0604020202020204" pitchFamily="34" charset="0"/>
                <a:ea typeface="Microsoft YaHei" panose="020B0503020204020204" pitchFamily="34" charset="-122"/>
              </a:defRPr>
            </a:lvl3pPr>
            <a:lvl4pPr marL="1371600">
              <a:spcBef>
                <a:spcPts val="850"/>
              </a:spcBef>
              <a:defRPr sz="3400">
                <a:solidFill>
                  <a:srgbClr val="000000"/>
                </a:solidFill>
                <a:latin typeface="Arial" panose="020B0604020202020204" pitchFamily="34" charset="0"/>
                <a:ea typeface="Microsoft YaHei" panose="020B0503020204020204" pitchFamily="34" charset="-122"/>
              </a:defRPr>
            </a:lvl4pPr>
            <a:lvl5pPr marL="1828800">
              <a:spcBef>
                <a:spcPts val="850"/>
              </a:spcBef>
              <a:defRPr sz="3400">
                <a:solidFill>
                  <a:srgbClr val="000000"/>
                </a:solidFill>
                <a:latin typeface="Arial" panose="020B0604020202020204" pitchFamily="34" charset="0"/>
                <a:ea typeface="Microsoft YaHei" panose="020B0503020204020204" pitchFamily="34" charset="-122"/>
              </a:defRPr>
            </a:lvl5pPr>
            <a:lvl6pPr defTabSz="457200" fontAlgn="base">
              <a:spcBef>
                <a:spcPts val="85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ea typeface="Microsoft YaHei" panose="020B0503020204020204" pitchFamily="34" charset="-122"/>
              </a:defRPr>
            </a:lvl6pPr>
            <a:lvl7pPr defTabSz="457200" fontAlgn="base">
              <a:spcBef>
                <a:spcPts val="85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ea typeface="Microsoft YaHei" panose="020B0503020204020204" pitchFamily="34" charset="-122"/>
              </a:defRPr>
            </a:lvl7pPr>
            <a:lvl8pPr defTabSz="457200" fontAlgn="base">
              <a:spcBef>
                <a:spcPts val="85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ea typeface="Microsoft YaHei" panose="020B0503020204020204" pitchFamily="34" charset="-122"/>
              </a:defRPr>
            </a:lvl8pPr>
            <a:lvl9pPr defTabSz="457200" fontAlgn="base">
              <a:spcBef>
                <a:spcPts val="850"/>
              </a:spcBef>
              <a:spcAft>
                <a:spcPct val="0"/>
              </a:spcAft>
              <a:buClr>
                <a:srgbClr val="000000"/>
              </a:buClr>
              <a:buSzPct val="100000"/>
              <a:buFont typeface="Times New Roman" panose="02020603050405020304" pitchFamily="18" charset="0"/>
              <a:defRPr sz="3400">
                <a:solidFill>
                  <a:srgbClr val="000000"/>
                </a:solidFill>
                <a:latin typeface="Arial" panose="020B0604020202020204" pitchFamily="34" charset="0"/>
                <a:ea typeface="Microsoft YaHei" panose="020B0503020204020204" pitchFamily="34" charset="-122"/>
              </a:defRPr>
            </a:lvl9pPr>
          </a:lstStyle>
          <a:p>
            <a:r>
              <a:rPr lang="en-GB" altLang="sl-SI"/>
              <a:t>Click to add Text</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57200" rtl="0" fontAlgn="base">
        <a:spcBef>
          <a:spcPct val="0"/>
        </a:spcBef>
        <a:spcAft>
          <a:spcPct val="0"/>
        </a:spcAft>
        <a:buClr>
          <a:srgbClr val="000000"/>
        </a:buClr>
        <a:buSzPct val="100000"/>
        <a:buFont typeface="Times New Roman" panose="02020603050405020304" pitchFamily="18" charset="0"/>
        <a:defRPr sz="5000" kern="1200">
          <a:solidFill>
            <a:srgbClr val="FFFFFF"/>
          </a:solidFill>
          <a:latin typeface="+mj-lt"/>
          <a:ea typeface="+mj-ea"/>
          <a:cs typeface="+mj-cs"/>
        </a:defRPr>
      </a:lvl1pPr>
      <a:lvl2pPr marL="742950" indent="-285750" algn="l" defTabSz="457200" rtl="0" fontAlgn="base">
        <a:spcBef>
          <a:spcPct val="0"/>
        </a:spcBef>
        <a:spcAft>
          <a:spcPct val="0"/>
        </a:spcAft>
        <a:buClr>
          <a:srgbClr val="000000"/>
        </a:buClr>
        <a:buSzPct val="100000"/>
        <a:buFont typeface="Times New Roman" panose="02020603050405020304" pitchFamily="18" charset="0"/>
        <a:defRPr sz="5000">
          <a:solidFill>
            <a:srgbClr val="FFFFFF"/>
          </a:solidFill>
          <a:latin typeface="Arial" panose="020B0604020202020204" pitchFamily="34" charset="0"/>
          <a:ea typeface="Microsoft YaHei" panose="020B0503020204020204" pitchFamily="34" charset="-122"/>
        </a:defRPr>
      </a:lvl2pPr>
      <a:lvl3pPr marL="1143000" indent="-228600" algn="l" defTabSz="457200" rtl="0" fontAlgn="base">
        <a:spcBef>
          <a:spcPct val="0"/>
        </a:spcBef>
        <a:spcAft>
          <a:spcPct val="0"/>
        </a:spcAft>
        <a:buClr>
          <a:srgbClr val="000000"/>
        </a:buClr>
        <a:buSzPct val="100000"/>
        <a:buFont typeface="Times New Roman" panose="02020603050405020304" pitchFamily="18" charset="0"/>
        <a:defRPr sz="5000">
          <a:solidFill>
            <a:srgbClr val="FFFFFF"/>
          </a:solidFill>
          <a:latin typeface="Arial" panose="020B0604020202020204" pitchFamily="34" charset="0"/>
          <a:ea typeface="Microsoft YaHei" panose="020B0503020204020204" pitchFamily="34" charset="-122"/>
        </a:defRPr>
      </a:lvl3pPr>
      <a:lvl4pPr marL="1600200" indent="-228600" algn="l" defTabSz="457200" rtl="0" fontAlgn="base">
        <a:spcBef>
          <a:spcPct val="0"/>
        </a:spcBef>
        <a:spcAft>
          <a:spcPct val="0"/>
        </a:spcAft>
        <a:buClr>
          <a:srgbClr val="000000"/>
        </a:buClr>
        <a:buSzPct val="100000"/>
        <a:buFont typeface="Times New Roman" panose="02020603050405020304" pitchFamily="18" charset="0"/>
        <a:defRPr sz="5000">
          <a:solidFill>
            <a:srgbClr val="FFFFFF"/>
          </a:solidFill>
          <a:latin typeface="Arial" panose="020B0604020202020204" pitchFamily="34" charset="0"/>
          <a:ea typeface="Microsoft YaHei" panose="020B0503020204020204" pitchFamily="34" charset="-122"/>
        </a:defRPr>
      </a:lvl4pPr>
      <a:lvl5pPr marL="2057400" indent="-228600" algn="l" defTabSz="457200" rtl="0" fontAlgn="base">
        <a:spcBef>
          <a:spcPct val="0"/>
        </a:spcBef>
        <a:spcAft>
          <a:spcPct val="0"/>
        </a:spcAft>
        <a:buClr>
          <a:srgbClr val="000000"/>
        </a:buClr>
        <a:buSzPct val="100000"/>
        <a:buFont typeface="Times New Roman" panose="02020603050405020304" pitchFamily="18" charset="0"/>
        <a:defRPr sz="5000">
          <a:solidFill>
            <a:srgbClr val="FFFFFF"/>
          </a:solidFill>
          <a:latin typeface="Arial" panose="020B0604020202020204" pitchFamily="34" charset="0"/>
          <a:ea typeface="Microsoft YaHei" panose="020B0503020204020204" pitchFamily="34" charset="-122"/>
        </a:defRPr>
      </a:lvl5pPr>
      <a:lvl6pPr marL="2514600" indent="-228600" algn="l" defTabSz="457200" rtl="0" fontAlgn="base">
        <a:spcBef>
          <a:spcPct val="0"/>
        </a:spcBef>
        <a:spcAft>
          <a:spcPct val="0"/>
        </a:spcAft>
        <a:buClr>
          <a:srgbClr val="000000"/>
        </a:buClr>
        <a:buSzPct val="100000"/>
        <a:buFont typeface="Times New Roman" panose="02020603050405020304" pitchFamily="18" charset="0"/>
        <a:defRPr sz="5000">
          <a:solidFill>
            <a:srgbClr val="FFFFFF"/>
          </a:solidFill>
          <a:latin typeface="Arial" panose="020B0604020202020204" pitchFamily="34" charset="0"/>
          <a:ea typeface="Microsoft YaHei" panose="020B0503020204020204" pitchFamily="34" charset="-122"/>
        </a:defRPr>
      </a:lvl6pPr>
      <a:lvl7pPr marL="2971800" indent="-228600" algn="l" defTabSz="457200" rtl="0" fontAlgn="base">
        <a:spcBef>
          <a:spcPct val="0"/>
        </a:spcBef>
        <a:spcAft>
          <a:spcPct val="0"/>
        </a:spcAft>
        <a:buClr>
          <a:srgbClr val="000000"/>
        </a:buClr>
        <a:buSzPct val="100000"/>
        <a:buFont typeface="Times New Roman" panose="02020603050405020304" pitchFamily="18" charset="0"/>
        <a:defRPr sz="5000">
          <a:solidFill>
            <a:srgbClr val="FFFFFF"/>
          </a:solidFill>
          <a:latin typeface="Arial" panose="020B0604020202020204" pitchFamily="34" charset="0"/>
          <a:ea typeface="Microsoft YaHei" panose="020B0503020204020204" pitchFamily="34" charset="-122"/>
        </a:defRPr>
      </a:lvl7pPr>
      <a:lvl8pPr marL="3429000" indent="-228600" algn="l" defTabSz="457200" rtl="0" fontAlgn="base">
        <a:spcBef>
          <a:spcPct val="0"/>
        </a:spcBef>
        <a:spcAft>
          <a:spcPct val="0"/>
        </a:spcAft>
        <a:buClr>
          <a:srgbClr val="000000"/>
        </a:buClr>
        <a:buSzPct val="100000"/>
        <a:buFont typeface="Times New Roman" panose="02020603050405020304" pitchFamily="18" charset="0"/>
        <a:defRPr sz="5000">
          <a:solidFill>
            <a:srgbClr val="FFFFFF"/>
          </a:solidFill>
          <a:latin typeface="Arial" panose="020B0604020202020204" pitchFamily="34" charset="0"/>
          <a:ea typeface="Microsoft YaHei" panose="020B0503020204020204" pitchFamily="34" charset="-122"/>
        </a:defRPr>
      </a:lvl8pPr>
      <a:lvl9pPr marL="3886200" indent="-228600" algn="l" defTabSz="457200" rtl="0" fontAlgn="base">
        <a:spcBef>
          <a:spcPct val="0"/>
        </a:spcBef>
        <a:spcAft>
          <a:spcPct val="0"/>
        </a:spcAft>
        <a:buClr>
          <a:srgbClr val="000000"/>
        </a:buClr>
        <a:buSzPct val="100000"/>
        <a:buFont typeface="Times New Roman" panose="02020603050405020304" pitchFamily="18" charset="0"/>
        <a:defRPr sz="5000">
          <a:solidFill>
            <a:srgbClr val="FFFFFF"/>
          </a:solidFill>
          <a:latin typeface="Arial" panose="020B0604020202020204" pitchFamily="34" charset="0"/>
          <a:ea typeface="Microsoft YaHei" panose="020B0503020204020204" pitchFamily="34" charset="-122"/>
        </a:defRPr>
      </a:lvl9pPr>
    </p:titleStyle>
    <p:bodyStyle>
      <a:lvl1pPr marL="342900" indent="-342900" algn="l" defTabSz="457200" rtl="0" fontAlgn="base">
        <a:spcBef>
          <a:spcPts val="850"/>
        </a:spcBef>
        <a:spcAft>
          <a:spcPct val="0"/>
        </a:spcAft>
        <a:buClr>
          <a:srgbClr val="000000"/>
        </a:buClr>
        <a:buSzPct val="100000"/>
        <a:buFont typeface="Times New Roman" panose="02020603050405020304" pitchFamily="18" charset="0"/>
        <a:defRPr sz="3400" kern="1200">
          <a:solidFill>
            <a:srgbClr val="000000"/>
          </a:solidFill>
          <a:latin typeface="+mn-lt"/>
          <a:ea typeface="+mn-ea"/>
          <a:cs typeface="+mn-cs"/>
        </a:defRPr>
      </a:lvl1pPr>
      <a:lvl2pPr marL="742950" indent="-285750" algn="ctr" defTabSz="457200" rtl="0" fontAlgn="base">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ctr" defTabSz="457200" rtl="0" fontAlgn="base">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ctr" defTabSz="457200"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ctr" defTabSz="457200" rtl="0" fontAlgn="base">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a:extLst>
              <a:ext uri="{FF2B5EF4-FFF2-40B4-BE49-F238E27FC236}">
                <a16:creationId xmlns:a16="http://schemas.microsoft.com/office/drawing/2014/main" id="{A752ABB1-2057-42D4-AC6F-985461D66E64}"/>
              </a:ext>
            </a:extLst>
          </p:cNvPr>
          <p:cNvSpPr>
            <a:spLocks noGrp="1" noChangeArrowheads="1"/>
          </p:cNvSpPr>
          <p:nvPr>
            <p:ph type="title"/>
          </p:nvPr>
        </p:nvSpPr>
        <p:spPr>
          <a:xfrm>
            <a:off x="2971800" y="1828800"/>
            <a:ext cx="6019800" cy="22098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6200"/>
              <a:t>VOLITVE</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B0602D0A-9952-44C8-A403-A462754BE48A}"/>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a:t>Kandidiranje</a:t>
            </a:r>
          </a:p>
        </p:txBody>
      </p:sp>
      <p:sp>
        <p:nvSpPr>
          <p:cNvPr id="13314" name="Rectangle 2">
            <a:extLst>
              <a:ext uri="{FF2B5EF4-FFF2-40B4-BE49-F238E27FC236}">
                <a16:creationId xmlns:a16="http://schemas.microsoft.com/office/drawing/2014/main" id="{21378BA6-A8DF-4ADA-A295-281E1D76DF43}"/>
              </a:ext>
            </a:extLst>
          </p:cNvPr>
          <p:cNvSpPr>
            <a:spLocks noGrp="1" noChangeArrowheads="1"/>
          </p:cNvSpPr>
          <p:nvPr>
            <p:ph type="body" idx="1"/>
          </p:nvPr>
        </p:nvSpPr>
        <p:spPr>
          <a:xfrm>
            <a:off x="457200" y="1981200"/>
            <a:ext cx="8229600" cy="3886200"/>
          </a:xfrm>
          <a:ln/>
        </p:spPr>
        <p:txBody>
          <a:bodyPr/>
          <a:lstStyle/>
          <a:p>
            <a:pPr indent="-341313">
              <a:lnSpc>
                <a:spcPct val="9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a:t>Kandidiranje je v sodobnih volitvah poseben element volilnega sistema, v katerem se na organiziran in vnaprej določen način postavljajo kandidati, med katerimi lahko izbirajo volilci svoje predstavnike v parlamentu. V praksi prevladuje kandidiranje po političnih strankah. </a:t>
            </a:r>
          </a:p>
          <a:p>
            <a:pPr indent="-341313">
              <a:lnSpc>
                <a:spcPct val="9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a:t> </a:t>
            </a:r>
          </a:p>
          <a:p>
            <a:pPr indent="-341313">
              <a:lnSpc>
                <a:spcPct val="9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a:t>Kandidate po naši volilni zakonodaji lahko predlagajo bodisi politične stranke ali pa volilci. </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67EBAA22-C101-4322-BFCD-7BC94906888B}"/>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a:t>Volilne enote</a:t>
            </a:r>
          </a:p>
        </p:txBody>
      </p:sp>
      <p:sp>
        <p:nvSpPr>
          <p:cNvPr id="14338" name="Text Box 2">
            <a:extLst>
              <a:ext uri="{FF2B5EF4-FFF2-40B4-BE49-F238E27FC236}">
                <a16:creationId xmlns:a16="http://schemas.microsoft.com/office/drawing/2014/main" id="{13FB9338-C7A5-42CC-AECA-9AC82574FF3E}"/>
              </a:ext>
            </a:extLst>
          </p:cNvPr>
          <p:cNvSpPr txBox="1">
            <a:spLocks noChangeArrowheads="1"/>
          </p:cNvSpPr>
          <p:nvPr/>
        </p:nvSpPr>
        <p:spPr bwMode="auto">
          <a:xfrm>
            <a:off x="468313" y="1773238"/>
            <a:ext cx="8207375" cy="2197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buClrTx/>
              <a:buFontTx/>
              <a:buNone/>
            </a:pPr>
            <a:r>
              <a:rPr lang="sl-SI" altLang="sl-SI"/>
              <a:t> </a:t>
            </a:r>
          </a:p>
          <a:p>
            <a:pPr>
              <a:buClrTx/>
              <a:buFontTx/>
              <a:buNone/>
            </a:pPr>
            <a:r>
              <a:rPr lang="sl-SI" altLang="sl-SI" sz="2000"/>
              <a:t>Volilne enote so območja, na katerem se izvedejo volitve. </a:t>
            </a:r>
          </a:p>
          <a:p>
            <a:pPr>
              <a:buClrTx/>
              <a:buFontTx/>
              <a:buNone/>
            </a:pPr>
            <a:r>
              <a:rPr lang="sl-SI" altLang="sl-SI" sz="2000"/>
              <a:t>Za volitve poslancev državnega zbora se oblikuje 8 volilnih enot. V vsaki volilni enoti pa se voli 11 poslancev. Vsaka volilna enota se razdeli na toliko okrajev, kolikor se v volilni enoti voli poslancev, torej na 11 okrajev. Zakon je namreč uveljavil načelo., da se v vsakem volilnem okraju glasuje za enega kandidata. </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D2D9DA91-B22D-41BD-B8DD-D7D2DC326884}"/>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a:t>Glasovanje</a:t>
            </a:r>
          </a:p>
        </p:txBody>
      </p:sp>
      <p:sp>
        <p:nvSpPr>
          <p:cNvPr id="15362" name="Rectangle 2">
            <a:extLst>
              <a:ext uri="{FF2B5EF4-FFF2-40B4-BE49-F238E27FC236}">
                <a16:creationId xmlns:a16="http://schemas.microsoft.com/office/drawing/2014/main" id="{A7B7354D-D4FE-41BB-84C0-795D84F36529}"/>
              </a:ext>
            </a:extLst>
          </p:cNvPr>
          <p:cNvSpPr>
            <a:spLocks noGrp="1" noChangeArrowheads="1"/>
          </p:cNvSpPr>
          <p:nvPr>
            <p:ph type="body" idx="1"/>
          </p:nvPr>
        </p:nvSpPr>
        <p:spPr>
          <a:xfrm>
            <a:off x="457200" y="1981200"/>
            <a:ext cx="8229600" cy="3886200"/>
          </a:xfrm>
          <a:ln/>
        </p:spPr>
        <p:txBody>
          <a:bodyPr/>
          <a:lstStyle/>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Glasovanje je dejanje, s katerim volilec izjavi svojo voljo tako, da podeli svoj glas v korist kandidata (ali kandidatne liste), za katerega želi, da bo izvoljen. Z glasovanjem volilec uresničuje aktivno volilno pravico. </a:t>
            </a:r>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 </a:t>
            </a:r>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V zgodovini volitev sta znana tajno in javno glasovanje. Danes skoraj povsod prevladuje tajno glasovanje: </a:t>
            </a:r>
          </a:p>
          <a:p>
            <a:pPr marL="341313" indent="-339725">
              <a:lnSpc>
                <a:spcPct val="80000"/>
              </a:lnSpc>
              <a:spcBef>
                <a:spcPts val="500"/>
              </a:spcBef>
              <a:buClr>
                <a:srgbClr val="00007D"/>
              </a:buClr>
              <a:buSzPct val="75000"/>
              <a:buFont typeface="Wingdings" panose="05000000000000000000"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s pisnimi glasovnicami </a:t>
            </a:r>
          </a:p>
          <a:p>
            <a:pPr marL="341313" indent="-339725">
              <a:lnSpc>
                <a:spcPct val="80000"/>
              </a:lnSpc>
              <a:spcBef>
                <a:spcPts val="500"/>
              </a:spcBef>
              <a:buClr>
                <a:srgbClr val="00007D"/>
              </a:buClr>
              <a:buSzPct val="75000"/>
              <a:buFont typeface="Wingdings" panose="05000000000000000000"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s kroglicami </a:t>
            </a:r>
          </a:p>
          <a:p>
            <a:pPr marL="341313" indent="-339725">
              <a:lnSpc>
                <a:spcPct val="80000"/>
              </a:lnSpc>
              <a:spcBef>
                <a:spcPts val="500"/>
              </a:spcBef>
              <a:buClr>
                <a:srgbClr val="00007D"/>
              </a:buClr>
              <a:buSzPct val="75000"/>
              <a:buFont typeface="Wingdings" panose="05000000000000000000"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s posebnimi glasovalnimi stroji. </a:t>
            </a:r>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 </a:t>
            </a:r>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Tudi v našem volilnem sistemu je uveljavljeno načelo tajnega glasovanja in načelo osebnega glasovanja. Postopek glasovanja vodijo volilni odbori in poteka na posebej za to določenih voliščih.</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33EE950F-115A-4958-B301-68891DF90EA1}"/>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a:t>Volitve predsednika republike</a:t>
            </a:r>
          </a:p>
        </p:txBody>
      </p:sp>
      <p:sp>
        <p:nvSpPr>
          <p:cNvPr id="16386" name="Rectangle 2">
            <a:extLst>
              <a:ext uri="{FF2B5EF4-FFF2-40B4-BE49-F238E27FC236}">
                <a16:creationId xmlns:a16="http://schemas.microsoft.com/office/drawing/2014/main" id="{A34F8E94-C4CA-4A6D-BAC0-AB35A3DCDF95}"/>
              </a:ext>
            </a:extLst>
          </p:cNvPr>
          <p:cNvSpPr>
            <a:spLocks noGrp="1" noChangeArrowheads="1"/>
          </p:cNvSpPr>
          <p:nvPr>
            <p:ph type="body" idx="1"/>
          </p:nvPr>
        </p:nvSpPr>
        <p:spPr>
          <a:xfrm>
            <a:off x="457200" y="1981200"/>
            <a:ext cx="8229600" cy="3886200"/>
          </a:xfrm>
          <a:ln/>
        </p:spPr>
        <p:txBody>
          <a:bodyPr/>
          <a:lstStyle/>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Predsednika republike se voli na neposrednih, splošnih in tajnih volitvah, kar pomeni, da se voli na podlagi splošne in enake volilne pravice na svobodnih in neposrednih volitvah s tajnim glasovanjem. </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 </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i="1"/>
              <a:t>Volitve predsednika republike razpiše predsednik državnega zbora. </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 </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Kandidate določajo poslanci državnega zbora, politične stranke in volilci, pri čemer so pogoji za določanje kandidatov strožji kot pri volitvah v državni zbor. </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  </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Za predsednika republike je izvoljen kandidat, ki je dobil večino glasov volilcev, ki so oddali veljavne glasovnice (absolutno večino). Glasovanje se lahko ponovi tudi v drugem krogu, če noben od kandidatov ni v prvem krogu dobil večine glasov. V drugem krogu se pomerita dva kandidata. Izvoljen je tisti, ki dobi absolutno večino. </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a:extLst>
              <a:ext uri="{FF2B5EF4-FFF2-40B4-BE49-F238E27FC236}">
                <a16:creationId xmlns:a16="http://schemas.microsoft.com/office/drawing/2014/main" id="{ECA03632-6A5E-4B1B-8A90-5BB40AD1D7F7}"/>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a:t>Volitve v državni zbor</a:t>
            </a:r>
          </a:p>
        </p:txBody>
      </p:sp>
      <p:sp>
        <p:nvSpPr>
          <p:cNvPr id="17410" name="Rectangle 2">
            <a:extLst>
              <a:ext uri="{FF2B5EF4-FFF2-40B4-BE49-F238E27FC236}">
                <a16:creationId xmlns:a16="http://schemas.microsoft.com/office/drawing/2014/main" id="{13283FA9-FEB8-4B1D-AE19-3707742A64C0}"/>
              </a:ext>
            </a:extLst>
          </p:cNvPr>
          <p:cNvSpPr>
            <a:spLocks noGrp="1" noChangeArrowheads="1"/>
          </p:cNvSpPr>
          <p:nvPr>
            <p:ph type="body" idx="1"/>
          </p:nvPr>
        </p:nvSpPr>
        <p:spPr>
          <a:xfrm>
            <a:off x="457200" y="1981200"/>
            <a:ext cx="8229600" cy="3886200"/>
          </a:xfrm>
          <a:ln/>
        </p:spPr>
        <p:txBody>
          <a:bodyPr/>
          <a:lstStyle/>
          <a:p>
            <a:pPr indent="-341313">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a:t>Običajno je najbolj izdelan volilni sistem pri volitvah parlamenta, vendar pa temeljna načela, ki so se razvila pri teh volitvah veljajo tudi glede drugih volitev v državi. Tako je tudi v naši ureditvi. Najbolj podrobno so urejene volitve v državni zbor, zakonska ureditev drugih volitev (volitev članov državnega sveta, predsednika republike in lokalnih volitev) pa se zgleduje in naslanja na zakonsko ureditev volitev v državni zbor.</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BFDEBFAE-3808-49CD-A3DE-24DA167ED448}"/>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a:t>Lokalne volitve</a:t>
            </a:r>
          </a:p>
        </p:txBody>
      </p:sp>
      <p:sp>
        <p:nvSpPr>
          <p:cNvPr id="18434" name="Rectangle 2">
            <a:extLst>
              <a:ext uri="{FF2B5EF4-FFF2-40B4-BE49-F238E27FC236}">
                <a16:creationId xmlns:a16="http://schemas.microsoft.com/office/drawing/2014/main" id="{D7D6DFA4-E32F-43DB-BABB-754242DF363E}"/>
              </a:ext>
            </a:extLst>
          </p:cNvPr>
          <p:cNvSpPr>
            <a:spLocks noGrp="1" noChangeArrowheads="1"/>
          </p:cNvSpPr>
          <p:nvPr>
            <p:ph type="body" idx="1"/>
          </p:nvPr>
        </p:nvSpPr>
        <p:spPr>
          <a:xfrm>
            <a:off x="457200" y="1981200"/>
            <a:ext cx="8229600" cy="3886200"/>
          </a:xfrm>
          <a:ln/>
        </p:spPr>
        <p:txBody>
          <a:bodyPr/>
          <a:lstStyle/>
          <a:p>
            <a:pPr indent="-341313">
              <a:lnSpc>
                <a:spcPct val="8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a:t> </a:t>
            </a:r>
          </a:p>
          <a:p>
            <a:pPr indent="-341313">
              <a:lnSpc>
                <a:spcPct val="8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a:t>Temeljne odločitve v lokalni skupnosti praviloma sprejema predstavniško telo, ki je osrednji organ lokalne samouprave in ga praviloma neposredno volijo prebivalci lokalne skupnosti. </a:t>
            </a:r>
          </a:p>
          <a:p>
            <a:pPr indent="-341313">
              <a:lnSpc>
                <a:spcPct val="8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a:t> </a:t>
            </a:r>
          </a:p>
          <a:p>
            <a:pPr indent="-341313">
              <a:lnSpc>
                <a:spcPct val="8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i="1"/>
              <a:t>Volilna pravica</a:t>
            </a:r>
            <a:r>
              <a:rPr lang="sl-SI" altLang="sl-SI" sz="2400"/>
              <a:t> je vezana samo na prebivalce lokalne skupnosti. To pomeni, da ima pri volitvah občinskih organov vsakdo volilno pravico samo v svoji občini. Na lokalnih volitvah volijo tudi tujci, ki stalno prebivajo na območju občine. Tujci lahko volijo župana, ne morejo pa podati kandidature za župana (aktivna volilna pravica). </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267895F4-1166-44AC-9486-77F5ECDDC9C7}"/>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i="1"/>
              <a:t>Viri:</a:t>
            </a:r>
          </a:p>
        </p:txBody>
      </p:sp>
      <p:sp>
        <p:nvSpPr>
          <p:cNvPr id="19458" name="Rectangle 2">
            <a:extLst>
              <a:ext uri="{FF2B5EF4-FFF2-40B4-BE49-F238E27FC236}">
                <a16:creationId xmlns:a16="http://schemas.microsoft.com/office/drawing/2014/main" id="{186D0352-633B-4947-9E3C-B360F68F2B8A}"/>
              </a:ext>
            </a:extLst>
          </p:cNvPr>
          <p:cNvSpPr>
            <a:spLocks noGrp="1" noChangeArrowheads="1"/>
          </p:cNvSpPr>
          <p:nvPr>
            <p:ph type="body" idx="1"/>
          </p:nvPr>
        </p:nvSpPr>
        <p:spPr>
          <a:xfrm>
            <a:off x="457200" y="1981200"/>
            <a:ext cx="8229600" cy="3886200"/>
          </a:xfrm>
          <a:ln/>
        </p:spPr>
        <p:txBody>
          <a:bodyPr/>
          <a:lstStyle/>
          <a:p>
            <a:pPr indent="-341313">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 </a:t>
            </a:r>
            <a:r>
              <a:rPr lang="sl-SI" altLang="sl-SI" sz="2000">
                <a:solidFill>
                  <a:srgbClr val="990000"/>
                </a:solidFill>
              </a:rPr>
              <a:t>http://www.dz-rs.si/</a:t>
            </a:r>
            <a:r>
              <a:rPr lang="sl-SI" altLang="sl-SI" sz="2000"/>
              <a:t> </a:t>
            </a:r>
          </a:p>
          <a:p>
            <a:pPr indent="-341313">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 Uvod v sociologijo, učbenik za sociologijo v gimnazijskem izobraževanju, leto 2004, Andreja Barle - Lakota... et al., Ljubljana, Dzs 2004</a:t>
            </a:r>
          </a:p>
          <a:p>
            <a:pPr indent="-341313">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 Faktopedija: velika ilustrirana enciklopedija, Ljubljana, Mladinska knjiga, leto 1999</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64B02682-225C-4E62-9AB3-4138A83054FE}"/>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i="1"/>
              <a:t>Kaj so politične stranke?</a:t>
            </a:r>
          </a:p>
        </p:txBody>
      </p:sp>
      <p:sp>
        <p:nvSpPr>
          <p:cNvPr id="5122" name="Rectangle 2">
            <a:extLst>
              <a:ext uri="{FF2B5EF4-FFF2-40B4-BE49-F238E27FC236}">
                <a16:creationId xmlns:a16="http://schemas.microsoft.com/office/drawing/2014/main" id="{596C29DF-D235-44BA-8D39-861D7442A2CE}"/>
              </a:ext>
            </a:extLst>
          </p:cNvPr>
          <p:cNvSpPr>
            <a:spLocks noGrp="1" noChangeArrowheads="1"/>
          </p:cNvSpPr>
          <p:nvPr>
            <p:ph type="body" idx="1"/>
          </p:nvPr>
        </p:nvSpPr>
        <p:spPr>
          <a:xfrm>
            <a:off x="457200" y="1981200"/>
            <a:ext cx="8229600" cy="3319463"/>
          </a:xfrm>
          <a:ln/>
        </p:spPr>
        <p:txBody>
          <a:bodyPr/>
          <a:lstStyle/>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Politične stranke so organizacije. Razlikujejo od vseh ostalih organizacij in združenj prav po tem, da sodelujejo na volitvah in poskušajo ˝osvojiti˝  državno oblast ali biti vsaj udeleženi pri njej.</a:t>
            </a:r>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Seveda poskuša vsaka stranka pridobiti čim več volilcev na svojo stran in s tem povečati svojo možnost priti na oblast.</a:t>
            </a:r>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sz="2000" b="1" i="1"/>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b="1" i="1">
                <a:solidFill>
                  <a:srgbClr val="990000"/>
                </a:solidFill>
              </a:rPr>
              <a:t>Značilnosti:</a:t>
            </a:r>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posrednik (ljudstvo  &lt;---&gt;  državna oblast)</a:t>
            </a:r>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izogibanje radikalnim stališčem</a:t>
            </a:r>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vklučevanje čimvečih različnih ˝programskih točk˝  - ˝catch-all˝</a:t>
            </a:r>
          </a:p>
          <a:p>
            <a:pPr indent="-341313">
              <a:lnSpc>
                <a:spcPct val="8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velikokrat medsebojno podobni programi različnih strank</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9BF9CB1E-48C4-485E-A9F7-2EEB54A19CC2}"/>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3200" b="1" i="1"/>
              <a:t>Stranke ali poslanske skupine pri nas:</a:t>
            </a:r>
          </a:p>
        </p:txBody>
      </p:sp>
      <p:sp>
        <p:nvSpPr>
          <p:cNvPr id="6146" name="Rectangle 2">
            <a:extLst>
              <a:ext uri="{FF2B5EF4-FFF2-40B4-BE49-F238E27FC236}">
                <a16:creationId xmlns:a16="http://schemas.microsoft.com/office/drawing/2014/main" id="{0C658B6E-8670-4E2F-A70D-853980EAC398}"/>
              </a:ext>
            </a:extLst>
          </p:cNvPr>
          <p:cNvSpPr>
            <a:spLocks noGrp="1" noChangeArrowheads="1"/>
          </p:cNvSpPr>
          <p:nvPr>
            <p:ph type="body" idx="1"/>
          </p:nvPr>
        </p:nvSpPr>
        <p:spPr>
          <a:xfrm>
            <a:off x="457200" y="1981200"/>
            <a:ext cx="8229600" cy="3886200"/>
          </a:xfrm>
          <a:ln/>
        </p:spPr>
        <p:txBody>
          <a:bodyPr/>
          <a:lstStyle/>
          <a:p>
            <a:pPr indent="-341313">
              <a:lnSpc>
                <a:spcPct val="9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Slovenske demokratske stranke </a:t>
            </a:r>
            <a:r>
              <a:rPr lang="sl-SI" altLang="sl-SI" sz="2000" b="1"/>
              <a:t>(SDS)</a:t>
            </a:r>
          </a:p>
          <a:p>
            <a:pPr indent="-341313">
              <a:lnSpc>
                <a:spcPct val="9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      * Rudolf   Petan (namestnik vodje)</a:t>
            </a:r>
          </a:p>
          <a:p>
            <a:pPr indent="-341313">
              <a:lnSpc>
                <a:spcPct val="9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Poslanski klub Liberalne demokracije Slovenije </a:t>
            </a:r>
            <a:r>
              <a:rPr lang="sl-SI" altLang="sl-SI" sz="2000" b="1"/>
              <a:t>(LDS)</a:t>
            </a:r>
          </a:p>
          <a:p>
            <a:pPr indent="-341313">
              <a:lnSpc>
                <a:spcPct val="9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Socialnih demokratov </a:t>
            </a:r>
            <a:r>
              <a:rPr lang="sl-SI" altLang="sl-SI" sz="2000" b="1"/>
              <a:t>(SD)</a:t>
            </a:r>
          </a:p>
          <a:p>
            <a:pPr indent="-341313">
              <a:lnSpc>
                <a:spcPct val="9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Nove Slovenije </a:t>
            </a:r>
            <a:r>
              <a:rPr lang="sl-SI" altLang="sl-SI" sz="2000" b="1"/>
              <a:t>(NSi)</a:t>
            </a:r>
          </a:p>
          <a:p>
            <a:pPr indent="-341313">
              <a:lnSpc>
                <a:spcPct val="9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Slovenske ljudske stranke </a:t>
            </a:r>
            <a:r>
              <a:rPr lang="sl-SI" altLang="sl-SI" sz="2000" b="1"/>
              <a:t>(SLS)</a:t>
            </a:r>
          </a:p>
          <a:p>
            <a:pPr indent="-341313">
              <a:lnSpc>
                <a:spcPct val="9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Slovenske nacionalne stranke </a:t>
            </a:r>
            <a:r>
              <a:rPr lang="sl-SI" altLang="sl-SI" sz="2000" b="1"/>
              <a:t>(SNS)</a:t>
            </a:r>
          </a:p>
          <a:p>
            <a:pPr indent="-341313">
              <a:lnSpc>
                <a:spcPct val="9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Demokratične stranke upokojencev Slovenije </a:t>
            </a:r>
            <a:r>
              <a:rPr lang="sl-SI" altLang="sl-SI" sz="2000" b="1"/>
              <a:t>(DeSUS)</a:t>
            </a:r>
          </a:p>
          <a:p>
            <a:pPr indent="-341313">
              <a:lnSpc>
                <a:spcPct val="90000"/>
              </a:lnSpc>
              <a:spcBef>
                <a:spcPts val="5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000"/>
              <a:t>italijanske in madžarske narodne skupnosti </a:t>
            </a:r>
            <a:r>
              <a:rPr lang="sl-SI" altLang="sl-SI" sz="2000" b="1"/>
              <a:t>(NS)</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397265D0-D49B-4307-AFCA-2BFD43E4668C}"/>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4000" b="1" i="1"/>
              <a:t>Kaj so interesne skupine?</a:t>
            </a:r>
          </a:p>
        </p:txBody>
      </p:sp>
      <p:sp>
        <p:nvSpPr>
          <p:cNvPr id="7170" name="Rectangle 2">
            <a:extLst>
              <a:ext uri="{FF2B5EF4-FFF2-40B4-BE49-F238E27FC236}">
                <a16:creationId xmlns:a16="http://schemas.microsoft.com/office/drawing/2014/main" id="{F05FF6F7-5FB8-4421-B57A-A9C1D78454B8}"/>
              </a:ext>
            </a:extLst>
          </p:cNvPr>
          <p:cNvSpPr>
            <a:spLocks noGrp="1" noChangeArrowheads="1"/>
          </p:cNvSpPr>
          <p:nvPr>
            <p:ph type="body" idx="1"/>
          </p:nvPr>
        </p:nvSpPr>
        <p:spPr>
          <a:xfrm>
            <a:off x="457200" y="1981200"/>
            <a:ext cx="8229600" cy="3886200"/>
          </a:xfrm>
          <a:ln/>
        </p:spPr>
        <p:txBody>
          <a:bodyPr/>
          <a:lstStyle/>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Čeprav gre za zelo različne skupine in organizacije, jih s skunim izrazom poimenujemo interesne skupine. Od stran se razlikujejo po tem, da ne sodelujejo na volitvah in nimajo namena neposredno priti na oblast. </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sz="1800" b="1" i="1"/>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b="1" i="1">
                <a:solidFill>
                  <a:srgbClr val="990000"/>
                </a:solidFill>
              </a:rPr>
              <a:t>Delimo jih na 2 skupini:</a:t>
            </a:r>
          </a:p>
          <a:p>
            <a:pPr marL="341313" indent="-339725">
              <a:lnSpc>
                <a:spcPct val="80000"/>
              </a:lnSpc>
              <a:spcBef>
                <a:spcPts val="450"/>
              </a:spcBef>
              <a:buClr>
                <a:srgbClr val="00007D"/>
              </a:buClr>
              <a:buSzPct val="75000"/>
              <a:buFont typeface="Wingdings" panose="05000000000000000000"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b="1"/>
              <a:t>zaščitne interesne skupine</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	(za zaščito svojih članov in članic in za izboljšanje položaja npr. sindikati - delavci, poklicna in profesionalna združenja itd.)</a:t>
            </a:r>
          </a:p>
          <a:p>
            <a:pPr marL="341313" indent="-339725">
              <a:lnSpc>
                <a:spcPct val="80000"/>
              </a:lnSpc>
              <a:spcBef>
                <a:spcPts val="450"/>
              </a:spcBef>
              <a:buClr>
                <a:srgbClr val="00007D"/>
              </a:buClr>
              <a:buSzPct val="75000"/>
              <a:buFont typeface="Wingdings" panose="05000000000000000000"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b="1"/>
              <a:t>ciljne interesne skupine</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(zaradi določenega cilja npr. varstvo okolja, boj proti mučenju živali itd.)</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sl-SI" altLang="sl-SI" sz="1800" b="1" i="1"/>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b="1" i="1">
                <a:solidFill>
                  <a:srgbClr val="990000"/>
                </a:solidFill>
              </a:rPr>
              <a:t>značilnosti:</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pritiskajo na politične stranke in državno oblast</a:t>
            </a:r>
          </a:p>
          <a:p>
            <a:pPr indent="-341313">
              <a:lnSpc>
                <a:spcPct val="80000"/>
              </a:lnSpc>
              <a:spcBef>
                <a:spcPts val="45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1800"/>
              <a:t>zagotavljanje demokratičnosti </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9618E64E-C6B4-45DE-830F-7F92A7FAEBE1}"/>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a:t>VOLITVE</a:t>
            </a:r>
          </a:p>
        </p:txBody>
      </p:sp>
      <p:sp>
        <p:nvSpPr>
          <p:cNvPr id="8194" name="Rectangle 2">
            <a:extLst>
              <a:ext uri="{FF2B5EF4-FFF2-40B4-BE49-F238E27FC236}">
                <a16:creationId xmlns:a16="http://schemas.microsoft.com/office/drawing/2014/main" id="{72122090-B366-4275-9218-94F4311D1A58}"/>
              </a:ext>
            </a:extLst>
          </p:cNvPr>
          <p:cNvSpPr>
            <a:spLocks noGrp="1" noChangeArrowheads="1"/>
          </p:cNvSpPr>
          <p:nvPr>
            <p:ph type="body" idx="1"/>
          </p:nvPr>
        </p:nvSpPr>
        <p:spPr>
          <a:xfrm>
            <a:off x="457200" y="1981200"/>
            <a:ext cx="8229600" cy="3886200"/>
          </a:xfrm>
          <a:ln/>
        </p:spPr>
        <p:txBody>
          <a:bodyPr/>
          <a:lstStyle/>
          <a:p>
            <a:pPr indent="-341313">
              <a:lnSpc>
                <a:spcPct val="9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a:t>V sodobnih demokratičnih družbah so volitve osrednji politični dogodek, v katerem se odloča kdo bo imel državno oblast oz. dobil največji delež pri tej oblasti.</a:t>
            </a:r>
          </a:p>
          <a:p>
            <a:pPr indent="-341313">
              <a:lnSpc>
                <a:spcPct val="9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a:t>Volilni sistem v ožjem smislu pa pomeni samo sistem razdelitve mandatov; torej razdelitve poslanskih sedežev v parlamentu med izvoljene kandidate(90 sedežev).</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1ED4F65F-68A7-4539-8015-30371AC11624}"/>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i="1"/>
              <a:t>Volilna pravica</a:t>
            </a:r>
          </a:p>
        </p:txBody>
      </p:sp>
      <p:sp>
        <p:nvSpPr>
          <p:cNvPr id="9218" name="Rectangle 2">
            <a:extLst>
              <a:ext uri="{FF2B5EF4-FFF2-40B4-BE49-F238E27FC236}">
                <a16:creationId xmlns:a16="http://schemas.microsoft.com/office/drawing/2014/main" id="{B5FCCBEA-B060-4510-8AA5-6C2F85158A08}"/>
              </a:ext>
            </a:extLst>
          </p:cNvPr>
          <p:cNvSpPr>
            <a:spLocks noGrp="1" noChangeArrowheads="1"/>
          </p:cNvSpPr>
          <p:nvPr>
            <p:ph type="body" idx="1"/>
          </p:nvPr>
        </p:nvSpPr>
        <p:spPr>
          <a:xfrm>
            <a:off x="457200" y="1981200"/>
            <a:ext cx="8229600" cy="3886200"/>
          </a:xfrm>
          <a:ln/>
        </p:spPr>
        <p:txBody>
          <a:bodyPr/>
          <a:lstStyle/>
          <a:p>
            <a:pPr indent="-341313">
              <a:lnSpc>
                <a:spcPct val="80000"/>
              </a:lnSpc>
              <a:spcBef>
                <a:spcPts val="600"/>
              </a:spcBef>
              <a:buClrTx/>
              <a:buSzPct val="75000"/>
              <a:buFontTx/>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sl-SI" altLang="sl-SI" sz="2400" b="1" i="1">
                <a:solidFill>
                  <a:srgbClr val="990000"/>
                </a:solidFill>
              </a:rPr>
              <a:t>Volilna pravica</a:t>
            </a:r>
            <a:r>
              <a:rPr lang="sl-SI" altLang="sl-SI" sz="2400"/>
              <a:t> je v sodobnih ustavnih ureditvah določena v ustavi kot ena temeljnih političnih pravic državljana. Pri nas v Sloveniji imaš pravico do volitev, ko dopolniš 18 let (polnoleten). Pri nas je volilna udeležba precej visoka </a:t>
            </a:r>
            <a:r>
              <a:rPr lang="sl-SI" altLang="sl-SI" sz="2000" i="1"/>
              <a:t>(leta 1992 - 86%, 1996 - 73%, 2000 - nekaj manj ko 70%),</a:t>
            </a:r>
            <a:r>
              <a:rPr lang="sl-SI" altLang="sl-SI" sz="2400"/>
              <a:t> vendar se kaže trend upadanja. Velika večina le teh, ki se ne udeležijo volitev je prepričana, da ne more spremeniti, vplivati na ˝politično sliko˝ - politiko v državi, ter da politične stranke skrbijo predvsem za lastne interese.</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562B3B73-E9CA-4930-A1F1-668A0EF5E1FB}"/>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b="1" i="1"/>
              <a:t>Sistem volitev:</a:t>
            </a:r>
          </a:p>
        </p:txBody>
      </p:sp>
      <p:sp>
        <p:nvSpPr>
          <p:cNvPr id="10242" name="Text Box 2">
            <a:extLst>
              <a:ext uri="{FF2B5EF4-FFF2-40B4-BE49-F238E27FC236}">
                <a16:creationId xmlns:a16="http://schemas.microsoft.com/office/drawing/2014/main" id="{8F8D320F-0F2E-429B-A58A-40A8DE02264A}"/>
              </a:ext>
            </a:extLst>
          </p:cNvPr>
          <p:cNvSpPr txBox="1">
            <a:spLocks noChangeArrowheads="1"/>
          </p:cNvSpPr>
          <p:nvPr/>
        </p:nvSpPr>
        <p:spPr bwMode="auto">
          <a:xfrm>
            <a:off x="539750" y="1628775"/>
            <a:ext cx="8064500" cy="3141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anose="020B0604020202020204" pitchFamily="34" charset="0"/>
                <a:ea typeface="Microsoft YaHei" panose="020B0503020204020204" pitchFamily="34" charset="-122"/>
              </a:defRPr>
            </a:lvl9pPr>
          </a:lstStyle>
          <a:p>
            <a:pPr>
              <a:buClr>
                <a:srgbClr val="990000"/>
              </a:buClr>
              <a:buFont typeface="Arial" panose="020B0604020202020204" pitchFamily="34" charset="0"/>
              <a:buChar char="•"/>
            </a:pPr>
            <a:r>
              <a:rPr lang="sl-SI" altLang="sl-SI" sz="2000" b="1">
                <a:solidFill>
                  <a:srgbClr val="990000"/>
                </a:solidFill>
              </a:rPr>
              <a:t>Večinski sistem</a:t>
            </a:r>
            <a:r>
              <a:rPr lang="sl-SI" altLang="sl-SI" sz="2000"/>
              <a:t>  </a:t>
            </a:r>
          </a:p>
          <a:p>
            <a:pPr>
              <a:buClrTx/>
              <a:buFontTx/>
              <a:buNone/>
            </a:pPr>
            <a:r>
              <a:rPr lang="sl-SI" altLang="sl-SI"/>
              <a:t> </a:t>
            </a:r>
          </a:p>
          <a:p>
            <a:pPr>
              <a:buClrTx/>
              <a:buFontTx/>
              <a:buNone/>
            </a:pPr>
            <a:r>
              <a:rPr lang="sl-SI" altLang="sl-SI"/>
              <a:t>Za večinski sistem razdelitve mandatov je značilno, da se o kandidatih na volitvah odloča z večino, ki je lahko absolutna, t.j. nadpolovična, ali pa relativna večina. V prvem primeru je izvoljen tisti kandidat, ki je dobil več kot polovico glasov volilcev, v drugem primeru pa tisti kandidat, ki je dobil več glasov od drugih kandidatov. Ker se v praksi glasovi volilcev navadno v večji ali manjši meri razdelijo med kandidate, se le redko zgodi, da je v sistemu absolutne večine izvoljen kateri od kandidatov. Zato je potrebno ponovno glasovanje, na katerem nastopi manjše število kandidatov, največkrat samo dva, najbolj uspešna po prvem glasovanju. </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CB8EBB71-E03D-4C59-A315-A26F123A70B2}"/>
              </a:ext>
            </a:extLst>
          </p:cNvPr>
          <p:cNvSpPr>
            <a:spLocks noGrp="1" noChangeArrowheads="1"/>
          </p:cNvSpPr>
          <p:nvPr>
            <p:ph type="body"/>
          </p:nvPr>
        </p:nvSpPr>
        <p:spPr>
          <a:xfrm>
            <a:off x="395288" y="1125538"/>
            <a:ext cx="8229600" cy="3886200"/>
          </a:xfrm>
          <a:ln/>
        </p:spPr>
        <p:txBody>
          <a:bodyPr anchor="t"/>
          <a:lstStyle/>
          <a:p>
            <a:pPr marL="341313" indent="-341313">
              <a:lnSpc>
                <a:spcPct val="90000"/>
              </a:lnSpc>
              <a:spcBef>
                <a:spcPts val="600"/>
              </a:spcBef>
              <a:buClr>
                <a:srgbClr val="00007D"/>
              </a:buClr>
              <a:buSzPct val="75000"/>
              <a:buFont typeface="Wingdings" panose="05000000000000000000"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400" b="1">
                <a:solidFill>
                  <a:srgbClr val="990000"/>
                </a:solidFill>
              </a:rPr>
              <a:t>Sistem sorazmernega predstavništva (proporcionalni sistem)</a:t>
            </a:r>
            <a:r>
              <a:rPr lang="sl-SI" altLang="sl-SI" sz="2400">
                <a:solidFill>
                  <a:srgbClr val="990000"/>
                </a:solidFill>
              </a:rPr>
              <a:t> </a:t>
            </a:r>
          </a:p>
          <a:p>
            <a:pPr marL="341313" indent="-339725">
              <a:lnSpc>
                <a:spcPct val="90000"/>
              </a:lnSpc>
              <a:spcBef>
                <a:spcPts val="600"/>
              </a:spcBef>
              <a:buClrTx/>
              <a:buSzPct val="75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l-SI" altLang="sl-SI" sz="2400"/>
              <a:t>Za razliko od večinskega sistema izhaja proporcionalni sistem iz načela, da morajo dodeljeni predstavniški mandati ustrezati dobljenim glasovom na volitvah. Mandati morajo torej biti razdeljeni med kandidate oziroma liste kandidatov tako, da so sorazmerni s podporo, ki jim jo dajo posamezne skupine volilcev na volitvah, kar naj bi zagotavljalo tudi, da so različni politični interesi oziroma stranke, ki jih predstavljajo, ustrezno predstavljeni v parlamentu. </a:t>
            </a:r>
          </a:p>
          <a:p>
            <a:pPr marL="341313" indent="-341313">
              <a:lnSpc>
                <a:spcPct val="90000"/>
              </a:lnSpc>
              <a:spcBef>
                <a:spcPts val="600"/>
              </a:spcBef>
              <a:buClr>
                <a:srgbClr val="00007D"/>
              </a:buClr>
              <a:buSzPct val="75000"/>
              <a:buFont typeface="Wingdings" panose="05000000000000000000"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l-SI" altLang="sl-SI" sz="2400"/>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80E43C7F-B7DD-47FF-8230-C042AA7BCD97}"/>
              </a:ext>
            </a:extLst>
          </p:cNvPr>
          <p:cNvSpPr>
            <a:spLocks noGrp="1" noChangeArrowheads="1"/>
          </p:cNvSpPr>
          <p:nvPr>
            <p:ph type="title" idx="4294967295"/>
          </p:nvPr>
        </p:nvSpPr>
        <p:spPr>
          <a:xfrm>
            <a:off x="457200" y="457200"/>
            <a:ext cx="8229600" cy="1371600"/>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l-SI" altLang="sl-SI" sz="4000" b="1"/>
              <a:t>Volilni postopek</a:t>
            </a:r>
            <a:br>
              <a:rPr lang="sl-SI" altLang="sl-SI" sz="4000" b="1"/>
            </a:br>
            <a:endParaRPr lang="sl-SI" altLang="sl-SI" sz="4000" b="1"/>
          </a:p>
        </p:txBody>
      </p:sp>
      <p:sp>
        <p:nvSpPr>
          <p:cNvPr id="12290" name="Text Box 2">
            <a:extLst>
              <a:ext uri="{FF2B5EF4-FFF2-40B4-BE49-F238E27FC236}">
                <a16:creationId xmlns:a16="http://schemas.microsoft.com/office/drawing/2014/main" id="{8C05F7A6-7114-4977-B209-E2E592AD919B}"/>
              </a:ext>
            </a:extLst>
          </p:cNvPr>
          <p:cNvSpPr txBox="1">
            <a:spLocks noChangeArrowheads="1"/>
          </p:cNvSpPr>
          <p:nvPr/>
        </p:nvSpPr>
        <p:spPr bwMode="auto">
          <a:xfrm>
            <a:off x="395288" y="1700213"/>
            <a:ext cx="8353425" cy="2289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342900" indent="-341313">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1pPr>
            <a:lvl2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2pPr>
            <a:lvl3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3pPr>
            <a:lvl4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4pPr>
            <a:lvl5pP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rgbClr val="000000"/>
                </a:solidFill>
                <a:latin typeface="Arial" panose="020B0604020202020204" pitchFamily="34" charset="0"/>
                <a:ea typeface="Microsoft YaHei" panose="020B0503020204020204" pitchFamily="34" charset="-122"/>
              </a:defRPr>
            </a:lvl9pPr>
          </a:lstStyle>
          <a:p>
            <a:pPr>
              <a:buClrTx/>
              <a:buFontTx/>
              <a:buNone/>
            </a:pPr>
            <a:r>
              <a:rPr lang="sl-SI" altLang="sl-SI"/>
              <a:t> </a:t>
            </a:r>
          </a:p>
          <a:p>
            <a:pPr>
              <a:buClrTx/>
              <a:buFontTx/>
              <a:buNone/>
            </a:pPr>
            <a:r>
              <a:rPr lang="sl-SI" altLang="sl-SI">
                <a:solidFill>
                  <a:srgbClr val="990000"/>
                </a:solidFill>
              </a:rPr>
              <a:t>Sestavljen  je iz večih faz: </a:t>
            </a:r>
          </a:p>
          <a:p>
            <a:pPr marL="341313" indent="-339725">
              <a:buFont typeface="Times New Roman" panose="02020603050405020304" pitchFamily="18" charset="0"/>
              <a:buAutoNum type="arabicPeriod"/>
            </a:pPr>
            <a:r>
              <a:rPr lang="sl-SI" altLang="sl-SI"/>
              <a:t>kandidiranje,</a:t>
            </a:r>
          </a:p>
          <a:p>
            <a:pPr marL="341313" indent="-339725">
              <a:buFont typeface="Times New Roman" panose="02020603050405020304" pitchFamily="18" charset="0"/>
              <a:buAutoNum type="arabicPeriod"/>
            </a:pPr>
            <a:r>
              <a:rPr lang="sl-SI" altLang="sl-SI"/>
              <a:t>glasovanje,</a:t>
            </a:r>
          </a:p>
          <a:p>
            <a:pPr marL="341313" indent="-339725">
              <a:buFont typeface="Times New Roman" panose="02020603050405020304" pitchFamily="18" charset="0"/>
              <a:buAutoNum type="arabicPeriod"/>
            </a:pPr>
            <a:r>
              <a:rPr lang="sl-SI" altLang="sl-SI"/>
              <a:t>ugotavljanje izida glasovanja.</a:t>
            </a:r>
          </a:p>
          <a:p>
            <a:pPr>
              <a:buClrTx/>
              <a:buFontTx/>
              <a:buNone/>
            </a:pPr>
            <a:r>
              <a:rPr lang="sl-SI" altLang="sl-SI"/>
              <a:t> </a:t>
            </a:r>
          </a:p>
          <a:p>
            <a:pPr>
              <a:buClrTx/>
              <a:buFontTx/>
              <a:buNone/>
            </a:pPr>
            <a:r>
              <a:rPr lang="sl-SI" altLang="sl-SI"/>
              <a:t>Volilni postopek se začne ob točno določenem času z razpisom volitev. Razpis volitev pomeni časoivno določitev začetka in tudi konca volilnega postopka.</a:t>
            </a:r>
          </a:p>
        </p:txBody>
      </p:sp>
    </p:spTree>
  </p:cSld>
  <p:clrMapOvr>
    <a:masterClrMapping/>
  </p:clrMapOvr>
  <p:transition spd="med">
    <p:push/>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633</Words>
  <Application>Microsoft Office PowerPoint</Application>
  <PresentationFormat>On-screen Show (4:3)</PresentationFormat>
  <Paragraphs>87</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Arial Black</vt:lpstr>
      <vt:lpstr>Times New Roman</vt:lpstr>
      <vt:lpstr>Wingdings</vt:lpstr>
      <vt:lpstr>Office Theme</vt:lpstr>
      <vt:lpstr>Office Theme</vt:lpstr>
      <vt:lpstr>VOLITVE</vt:lpstr>
      <vt:lpstr>Kaj so politične stranke?</vt:lpstr>
      <vt:lpstr>Stranke ali poslanske skupine pri nas:</vt:lpstr>
      <vt:lpstr>Kaj so interesne skupine?</vt:lpstr>
      <vt:lpstr>VOLITVE</vt:lpstr>
      <vt:lpstr>Volilna pravica</vt:lpstr>
      <vt:lpstr>Sistem volitev:</vt:lpstr>
      <vt:lpstr>PowerPoint Presentation</vt:lpstr>
      <vt:lpstr>Volilni postopek </vt:lpstr>
      <vt:lpstr>Kandidiranje</vt:lpstr>
      <vt:lpstr>Volilne enote</vt:lpstr>
      <vt:lpstr>Glasovanje</vt:lpstr>
      <vt:lpstr>Volitve predsednika republike</vt:lpstr>
      <vt:lpstr>Volitve v državni zbor</vt:lpstr>
      <vt:lpstr>Lokalne volitve</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2019-06-03T09:10:47Z</dcterms:created>
  <dcterms:modified xsi:type="dcterms:W3CDTF">2019-06-03T09:10:47Z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