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734B56A-FC56-404E-8E2A-4D284D77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BF39-E3FB-4848-8903-33B8CF90A13E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D5552DB-330E-4718-B313-9896B315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F65103A-9F67-48F8-BC40-07F0AE93A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4661F-DF1A-41F5-A423-29334FED898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796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D38295E-86E0-425C-B2F4-789FA67A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7F67A-057A-4C68-AA36-7625E16E2447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17E15FB-C12F-4D1B-8A30-5B0AEF1A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2BCE066-895D-4685-B559-074A6F26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A429A-9C0D-4614-9C14-6374EFBAFB3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2329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A3AA2D2-C3EE-4673-AFCC-C4C90AAD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8F95-E72B-4D3E-A110-B907C65F54A8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7FBA482-BC45-4B10-940F-C8686767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8DCBAD8-CF5A-4DC9-8E34-7EEF41B4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211DB-2D3E-4E89-B1BD-C2BDF2EE86E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4614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3FCC006-6724-45B2-8A3A-09D29FF29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1E71-99FA-4B45-AE95-3355A957FF83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F23F64D-0CC2-41A1-8323-CDDF559E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08402CE-2726-43F4-8209-D18894EF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80839-B833-43BA-80B8-84FC44F377C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1631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38356AE-778B-4117-A35A-664DB92D1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9B869-2989-4F81-B4AC-D74D26B6CEE1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E746C02-5067-4E8D-90DF-583C7F610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D679C89-23EC-4F70-9AEA-88773583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41A4C-A727-4A34-9465-F12DBFBD679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1443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822B394-F63E-4E5A-9421-63602295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CFC2-DD33-4B52-8AB0-4D0C5FD0332C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10D2AE5-09C7-4EAD-A665-E7066258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196B6F8-27AE-41F6-BA44-DA597D31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79C64-CBED-48FA-A621-9AB7E85A0AB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8453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1A4BA426-1A5B-43AA-9A9B-827BF08A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E221-2B5C-413E-BC45-45E600AE19BF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8FF4E592-EF77-49F4-829D-ECB1E71E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CEBA2671-A0B0-483E-B8C2-79A175D47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3CDEE-3FAD-4F88-986F-1579BB9D314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8505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013D9407-DFD1-4F49-BE8E-F9728B477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6675C-A62D-4BA6-B3D8-5EE577F82E9E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CC6CFC97-9A4E-4D7E-BBA2-6EF22265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043FF272-FB3C-4D86-AF3C-261188D1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4895F-2366-434F-B100-41977D13AD1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9351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1475DF48-9882-457E-9944-6A4C9F18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4B24-0839-42AE-93FB-6840F35F6CA9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0C2BBBCA-8566-47BE-A940-BF5AA041C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BEA3B7DF-59FF-49E6-A4D4-973FCEAD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52C1F-CA2E-4CC5-8C97-292C1B6A9A1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8272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44289D4-5722-43F9-9912-E37C4BD2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02B3-C50D-4F12-88B1-9D3EA0DF5482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EDF75C5-AB09-453F-B35D-A70C2536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4B02A0CA-DD97-4E21-8D09-8C68EF9A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1EADF-3F5D-4A7B-9D5C-0A499A7B176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1496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957E55A-93FD-4806-B719-F41F7C70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A9EC-28EE-4708-A605-0E5489E33141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8B523EA-2B9E-4382-B11B-77192212F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E889799-2295-4687-8A75-0B044B5D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3E513-D2CD-41D6-822A-6AEFB741767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784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815292AC-2BB3-41D0-9A42-EF694F5581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6A63F901-E859-4EB5-8C6E-2B95597197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053A71F-4227-49C8-A1BB-FD1EE9A2D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CD311-1A71-413C-A32C-913035BD6AA5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174C293-8381-49A9-895C-EEDD8A1D1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62817FC-77E9-4DFB-8CCB-EEDDE3236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4A6F916-B134-4422-A4D9-12E6A7E09978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28AC4C5-3B90-4F16-A029-95BCF43C6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Naslov 3">
            <a:extLst>
              <a:ext uri="{FF2B5EF4-FFF2-40B4-BE49-F238E27FC236}">
                <a16:creationId xmlns:a16="http://schemas.microsoft.com/office/drawing/2014/main" id="{82DCEFBD-9159-478D-9571-DE38FCADE1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F5431AD6-3F43-4A0C-8A6F-189A0A092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E2FC9FD0-322B-4837-AD9C-44CDB0E7836D}"/>
              </a:ext>
            </a:extLst>
          </p:cNvPr>
          <p:cNvSpPr/>
          <p:nvPr/>
        </p:nvSpPr>
        <p:spPr>
          <a:xfrm>
            <a:off x="1757124" y="2967335"/>
            <a:ext cx="562974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ŽIDOVSTVO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5069CFBC-A03A-40C7-A08D-53FD0C81A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Naslov 3">
            <a:extLst>
              <a:ext uri="{FF2B5EF4-FFF2-40B4-BE49-F238E27FC236}">
                <a16:creationId xmlns:a16="http://schemas.microsoft.com/office/drawing/2014/main" id="{2B0D1D78-FDA2-4672-BA57-7F38A528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SVETIŠČA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2399D709-4677-42F5-BE3C-DEF5AC628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400">
                <a:solidFill>
                  <a:srgbClr val="FF0000"/>
                </a:solidFill>
              </a:rPr>
              <a:t>Ena največjih svetišč je zid objokovanja v Izraleu oz. Jeruzalemu.</a:t>
            </a:r>
            <a:endParaRPr lang="en-US" altLang="sl-SI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EE102D9-38D7-4A8E-9CEE-C3534BAF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Naslov 5">
            <a:extLst>
              <a:ext uri="{FF2B5EF4-FFF2-40B4-BE49-F238E27FC236}">
                <a16:creationId xmlns:a16="http://schemas.microsoft.com/office/drawing/2014/main" id="{2A17FE8E-DB91-45CF-91D9-B6AE739D7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597259D0-C6EB-4902-A5C6-EF59ECECDF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8DF730BB-58AB-4231-8C5D-66AA7BDC6B3A}"/>
              </a:ext>
            </a:extLst>
          </p:cNvPr>
          <p:cNvSpPr/>
          <p:nvPr/>
        </p:nvSpPr>
        <p:spPr>
          <a:xfrm>
            <a:off x="235271" y="2967335"/>
            <a:ext cx="86734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HVALA ZA VAŠO POZORNOST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346B073-8800-4B10-97BF-C44822B6B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Naslov 5">
            <a:extLst>
              <a:ext uri="{FF2B5EF4-FFF2-40B4-BE49-F238E27FC236}">
                <a16:creationId xmlns:a16="http://schemas.microsoft.com/office/drawing/2014/main" id="{8F9F7555-7B32-4603-BBA8-0CCFD048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rgbClr val="FF0000"/>
                </a:solidFill>
              </a:rPr>
              <a:t>SIMBOLI</a:t>
            </a:r>
            <a:endParaRPr lang="en-US" altLang="sl-SI" sz="6000">
              <a:solidFill>
                <a:srgbClr val="FF0000"/>
              </a:solidFill>
            </a:endParaRPr>
          </a:p>
        </p:txBody>
      </p:sp>
      <p:sp>
        <p:nvSpPr>
          <p:cNvPr id="7" name="Ograda vsebine 6">
            <a:extLst>
              <a:ext uri="{FF2B5EF4-FFF2-40B4-BE49-F238E27FC236}">
                <a16:creationId xmlns:a16="http://schemas.microsoft.com/office/drawing/2014/main" id="{6DC1F909-7A03-452D-A2AC-619898176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Zvezda kralja Davida</a:t>
            </a:r>
          </a:p>
          <a:p>
            <a:r>
              <a:rPr lang="sl-SI" altLang="sl-SI" sz="4800">
                <a:solidFill>
                  <a:srgbClr val="FF0000"/>
                </a:solidFill>
              </a:rPr>
              <a:t>Sedmeroramni svečnik (MANORA) </a:t>
            </a:r>
            <a:endParaRPr lang="en-US" altLang="sl-SI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60291B7-C1FB-44CC-BA8D-0FED09784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Naslov 3">
            <a:extLst>
              <a:ext uri="{FF2B5EF4-FFF2-40B4-BE49-F238E27FC236}">
                <a16:creationId xmlns:a16="http://schemas.microsoft.com/office/drawing/2014/main" id="{DFAD3A94-D188-45FE-A523-E788D0DB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RAZŠIRJENOST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262E4A4C-A6C7-430D-83DC-0B48C17C0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Največ jih je v izraelu, čeptav so razširjeni po vsem svetu zelo malo</a:t>
            </a:r>
            <a:endParaRPr lang="en-US" altLang="sl-SI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28DCB77-8CDE-4625-B1B3-6B15A1A99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4F32986C-AF1A-4A3F-9541-002E41009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IZBRANO LJUDSTVO, OBLJUVLJENA DEŽELA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62894F71-AC19-47DE-AAD3-8AD8984B0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5400">
                <a:solidFill>
                  <a:srgbClr val="FF0000"/>
                </a:solidFill>
              </a:rPr>
              <a:t>Obljubljena dežela je STARI JERUZALEM</a:t>
            </a:r>
          </a:p>
          <a:p>
            <a:r>
              <a:rPr lang="sl-SI" altLang="sl-SI" sz="5400">
                <a:solidFill>
                  <a:srgbClr val="FF0000"/>
                </a:solidFill>
              </a:rPr>
              <a:t>Izbrano ljudstvo so ŽIDI ali JUDJE.</a:t>
            </a:r>
            <a:endParaRPr lang="en-US" altLang="sl-SI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D805D7D-3B3F-41F6-A1E1-2E6D08D5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Naslov 3">
            <a:extLst>
              <a:ext uri="{FF2B5EF4-FFF2-40B4-BE49-F238E27FC236}">
                <a16:creationId xmlns:a16="http://schemas.microsoft.com/office/drawing/2014/main" id="{6B663386-D8EB-4099-A01D-CFF35B1D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DIASPORA, ZID OBJOKOVANJA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6DB7AF40-FBDE-4E9B-98C7-4F3052B0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DIAPORA je pravice Judom, da lahko grejo v svojo deželo.</a:t>
            </a:r>
          </a:p>
          <a:p>
            <a:r>
              <a:rPr lang="sl-SI" altLang="sl-SI">
                <a:solidFill>
                  <a:srgbClr val="FF0000"/>
                </a:solidFill>
              </a:rPr>
              <a:t>ZID OBJOKOVANJA je bil včasih veliki templej, ki so ga več krat porušili kristjani in muslimani.</a:t>
            </a:r>
            <a:endParaRPr lang="en-US" altLang="sl-SI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4A46082-1942-41F3-896A-C6A7BB2EA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Naslov 3">
            <a:extLst>
              <a:ext uri="{FF2B5EF4-FFF2-40B4-BE49-F238E27FC236}">
                <a16:creationId xmlns:a16="http://schemas.microsoft.com/office/drawing/2014/main" id="{ED94C1EA-6FB3-46EE-8923-F70CAA8C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SVETA KNJIGA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9EE09253-65F8-4CF0-AA16-4D770A4B3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solidFill>
                  <a:srgbClr val="FF0000"/>
                </a:solidFill>
              </a:rPr>
              <a:t>MIŠNA (Ponovitev)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solidFill>
                  <a:srgbClr val="FF0000"/>
                </a:solidFill>
              </a:rPr>
              <a:t>GEMARA (Izpolnitev)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solidFill>
                  <a:srgbClr val="FF0000"/>
                </a:solidFill>
              </a:rPr>
              <a:t>MIDRAS (Tolmačenje</a:t>
            </a:r>
            <a:r>
              <a:rPr lang="sl-SI" dirty="0">
                <a:solidFill>
                  <a:srgbClr val="FF0000"/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1C412BA-ED76-427F-9829-BC521960B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74163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Naslov 3">
            <a:extLst>
              <a:ext uri="{FF2B5EF4-FFF2-40B4-BE49-F238E27FC236}">
                <a16:creationId xmlns:a16="http://schemas.microsoft.com/office/drawing/2014/main" id="{51061881-5269-4A2B-B417-846F9328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PRAZNIKI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A21284F0-CA02-42E3-BE02-7DC214872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</a:rPr>
              <a:t>ROŠ HAŠONA</a:t>
            </a:r>
          </a:p>
          <a:p>
            <a:r>
              <a:rPr lang="sl-SI" altLang="sl-SI" sz="4800">
                <a:solidFill>
                  <a:srgbClr val="FF0000"/>
                </a:solidFill>
              </a:rPr>
              <a:t>JON KIPUR</a:t>
            </a:r>
          </a:p>
          <a:p>
            <a:r>
              <a:rPr lang="sl-SI" altLang="sl-SI" sz="4800">
                <a:solidFill>
                  <a:srgbClr val="FF0000"/>
                </a:solidFill>
              </a:rPr>
              <a:t>HANUKKAH</a:t>
            </a:r>
          </a:p>
          <a:p>
            <a:r>
              <a:rPr lang="sl-SI" altLang="sl-SI" sz="4800">
                <a:solidFill>
                  <a:srgbClr val="FF0000"/>
                </a:solidFill>
              </a:rPr>
              <a:t>Imamo še tudi PURIM in JON HAŠOAH</a:t>
            </a:r>
            <a:endParaRPr lang="en-US" altLang="sl-SI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733B8F6-CFC0-4CED-849C-4C6DD02B3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Naslov 3">
            <a:extLst>
              <a:ext uri="{FF2B5EF4-FFF2-40B4-BE49-F238E27FC236}">
                <a16:creationId xmlns:a16="http://schemas.microsoft.com/office/drawing/2014/main" id="{2D34C99A-F68C-4A37-8CBC-19C7583A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OBREDI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8EDC955B-169F-4114-A21A-061515BC7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0000"/>
                </a:solidFill>
              </a:rPr>
              <a:t>Obred BAR MICKA je obred takrat ko otrok dobi ime in ga krstijo</a:t>
            </a:r>
            <a:endParaRPr lang="en-US" altLang="sl-SI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1DBD8E9-1728-4113-A2F1-719B6CFD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Naslov 3">
            <a:extLst>
              <a:ext uri="{FF2B5EF4-FFF2-40B4-BE49-F238E27FC236}">
                <a16:creationId xmlns:a16="http://schemas.microsoft.com/office/drawing/2014/main" id="{A78D2607-B239-4C77-951E-C41BFC6B7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SABAT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456BB53A-08BC-4A3A-98D5-7AD1AD006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400">
                <a:solidFill>
                  <a:srgbClr val="FF0000"/>
                </a:solidFill>
              </a:rPr>
              <a:t>SABAT: Doma oz. tam kjer živiš tam praznujejo Sabat. Pred večerjo oče pripravi slovesnost, ki se imenuje KDUS. Pred spanjem oče blagoslovi dom, otroke ter ženo.</a:t>
            </a:r>
            <a:endParaRPr lang="en-US" altLang="sl-SI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Officeova tema</vt:lpstr>
      <vt:lpstr>PowerPoint Presentation</vt:lpstr>
      <vt:lpstr>SIMBOLI</vt:lpstr>
      <vt:lpstr>RAZŠIRJENOST</vt:lpstr>
      <vt:lpstr>IZBRANO LJUDSTVO, OBLJUVLJENA DEŽELA</vt:lpstr>
      <vt:lpstr>DIASPORA, ZID OBJOKOVANJA</vt:lpstr>
      <vt:lpstr>SVETA KNJIGA</vt:lpstr>
      <vt:lpstr>PRAZNIKI</vt:lpstr>
      <vt:lpstr>OBREDI</vt:lpstr>
      <vt:lpstr>SABAT</vt:lpstr>
      <vt:lpstr>SVETIŠČA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2019-06-03T09:10:49Z</dcterms:created>
  <dcterms:modified xsi:type="dcterms:W3CDTF">2019-06-03T09:10:49Z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