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42000C-6016-47BA-A728-24C772B7A072}"/>
              </a:ext>
            </a:extLst>
          </p:cNvPr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4BD5DA-B10E-40CB-9606-2B3CA2EA2960}"/>
              </a:ext>
            </a:extLst>
          </p:cNvPr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486A3E1-EB80-47F6-8315-F9C25B1D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2F37F-1D08-4D05-9DB8-A85243FB4382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64B8702-96BD-4E02-8029-3DDE0EE4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93EF1E-0F37-4B49-B922-B3EA3CE3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62B048-7F4F-4D10-B6FE-5297C44ED55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43281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717B5-754D-4248-A9EA-73CAE4751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89652-F5EF-41BB-9794-694DBDD6F09A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3C782-99FD-450D-B4E1-0C6CC53EF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E7A44-B8AB-49D5-8A54-8E9B8C8B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FE438-75FD-45BA-853E-9C78823AA71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2171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39ED35-CAA3-42F4-83D8-5B9E868A599C}"/>
              </a:ext>
            </a:extLst>
          </p:cNvPr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B6AC37-BEBF-4C98-A1CD-AD230068FE3B}"/>
              </a:ext>
            </a:extLst>
          </p:cNvPr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743C177-853C-4A58-B7B2-53F6317CC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55861-2194-4EF3-B373-8E33E41038FE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53CF846-3F4C-46AA-909C-1AAADDFD3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DC509D-187E-4B56-9621-B589F10A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04914-1636-458E-9F73-9C499045B23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0250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21E0A-CEFF-44EB-9C7D-F7C974258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580C-DC29-4D30-9AB8-F8E9305E3E28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5A643-0767-4A79-8377-A020F4E3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566E8-7748-4089-A275-A6833F74D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5F233-F7D7-430F-BB62-4B2F56B9159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3525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DAF547-2221-40A6-A7AE-5A97B7E17315}"/>
              </a:ext>
            </a:extLst>
          </p:cNvPr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F2D38-62B3-40A9-97FF-B205C2939336}"/>
              </a:ext>
            </a:extLst>
          </p:cNvPr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A69801A-80E1-4074-B37B-94E86DAC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6D586-D024-4186-B809-2FE2A91A6C1E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35C16A5-C0E3-4EF7-A960-87130762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F254E5D-449C-4060-B80A-8842DD8F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650AA5-1CED-4858-9C5D-C0A7FD49F3B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00033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BA689E-68D7-4546-A89C-E201DD0C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74F3B-E7A3-472A-B235-D72AB06AE9F2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B558E5-C988-4364-9EE5-9E499FBE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715C49-5B91-47FA-95FF-444C2C5C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AE451-0DC6-409B-A4A1-2710C3DC32A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4998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8FE0E3-B0F9-4792-B2CA-2C04C478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9D9F-3666-41A3-A0F6-78E815DB4FE2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A22F27-4D72-4C92-B14E-7B779C4B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454BC-2EC6-4EED-9BD6-4890E157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F9C55-342F-4E34-8F86-4375E74D234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1110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496C5B-7D8A-4E8E-A113-5A9110A8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2B28-2022-4B7E-B3AA-EECA0A96302C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5EEB0A9-6D25-4938-A63A-2CE25E4A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6C96A7-C5A6-46D6-BD76-4F678A96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42D33-D15D-45CD-9C68-1C4CD45653A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381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AA42B-3B0E-43B1-8143-3D1E5644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0984E-9084-4870-B9BC-D5797C13AC15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3B08E8-93CA-4DA6-A448-FBFD6811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3B622-78DC-4E32-82A4-56FD9876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EC53D-A212-44C2-B56C-9C94D6B60BE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1794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3B6CD0-107B-4DB0-926B-BFE0AF4EF8AC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562CF9-E345-4920-A034-1898BD897529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8733885-5E48-4D1F-9A9D-703DC787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A916B-ECBE-42A7-B877-264E48A51518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C89FCCC-AF0D-4ABE-BEA9-2E275004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B72E801-E610-4A2C-B0A7-CF657AF4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DB6EE-0998-45C4-B5BA-D1D6D57351E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8690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F9824F-B220-46BC-B871-9192E59039E7}"/>
              </a:ext>
            </a:extLst>
          </p:cNvPr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12B7E0-C541-4AC4-940E-89473421B746}"/>
              </a:ext>
            </a:extLst>
          </p:cNvPr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5423EC3-1C28-489E-8B60-B319E6B5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EFA22-8753-42F8-9CFC-FA5C0732D4C8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21B4739-EAF6-4770-A897-E08EE896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B293769-F7A7-4ABF-A705-4C622DBE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D49A930E-248C-460E-834F-F99AF92F0E3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14045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A18C64-9249-4DAF-ACD9-319DB99701AD}"/>
              </a:ext>
            </a:extLst>
          </p:cNvPr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826D59-94A1-4115-A302-FC5710D1548F}"/>
              </a:ext>
            </a:extLst>
          </p:cNvPr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8BE3B-0770-4BF8-9526-CC496E2F6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F4EB65ED-DC94-411E-9CCE-36BA7F8FDC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E71D-812E-4BD4-877D-B5FE6AB1C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5CE54BF-B5F2-41D5-AD5E-7DDF7BC5EA18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F80C5-68E6-4D68-B91C-94D391B08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EFDCF-FE71-49AE-B61D-8E594E349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B678791E-ED10-4854-9ED6-84DE0F252DEB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5" r:id="rId7"/>
    <p:sldLayoutId id="2147483686" r:id="rId8"/>
    <p:sldLayoutId id="2147483687" r:id="rId9"/>
    <p:sldLayoutId id="2147483682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F126-7206-45F3-875C-5C5C3D2BF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077200" cy="16733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satMod val="150000"/>
                  </a:schemeClr>
                </a:solidFill>
              </a:rPr>
              <a:t>Ernesto </a:t>
            </a:r>
            <a:br>
              <a:rPr lang="sl-SI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sl-SI" dirty="0">
                <a:solidFill>
                  <a:schemeClr val="accent1">
                    <a:satMod val="150000"/>
                  </a:schemeClr>
                </a:solidFill>
              </a:rPr>
              <a:t>Che Guevara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Subtitle 2">
            <a:extLst>
              <a:ext uri="{FF2B5EF4-FFF2-40B4-BE49-F238E27FC236}">
                <a16:creationId xmlns:a16="http://schemas.microsoft.com/office/drawing/2014/main" id="{D4F6AC78-4C0D-4C08-AD24-62C90E18F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063" y="5357813"/>
            <a:ext cx="8077200" cy="1500187"/>
          </a:xfrm>
        </p:spPr>
        <p:txBody>
          <a:bodyPr/>
          <a:lstStyle/>
          <a:p>
            <a:endParaRPr lang="en-US" altLang="sl-SI" dirty="0"/>
          </a:p>
        </p:txBody>
      </p:sp>
      <p:pic>
        <p:nvPicPr>
          <p:cNvPr id="8196" name="Picture 3" descr="Che-Guevara-01.png">
            <a:extLst>
              <a:ext uri="{FF2B5EF4-FFF2-40B4-BE49-F238E27FC236}">
                <a16:creationId xmlns:a16="http://schemas.microsoft.com/office/drawing/2014/main" id="{A21BD078-CC80-4951-825D-C8E3FD8C0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143125"/>
            <a:ext cx="2286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E7DD-4C8E-4D2F-B6D1-7011B81C9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satMod val="150000"/>
                  </a:schemeClr>
                </a:solidFill>
              </a:rPr>
              <a:t>C</a:t>
            </a: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uándo</a:t>
            </a:r>
            <a:r>
              <a:rPr lang="sl-SI" dirty="0">
                <a:solidFill>
                  <a:schemeClr val="accent1">
                    <a:satMod val="150000"/>
                  </a:schemeClr>
                </a:solidFill>
              </a:rPr>
              <a:t> era </a:t>
            </a: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pequeño</a:t>
            </a:r>
            <a:br>
              <a:rPr lang="en-US" dirty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3B6280BC-DBCA-4C3E-A215-90A43D72B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Ernesto Guevara</a:t>
            </a:r>
          </a:p>
          <a:p>
            <a:r>
              <a:rPr lang="en-US" altLang="sl-SI"/>
              <a:t>Nació</a:t>
            </a:r>
            <a:r>
              <a:rPr lang="sl-SI" altLang="sl-SI"/>
              <a:t> en 14. julio. 1928 en Rosario</a:t>
            </a:r>
          </a:p>
          <a:p>
            <a:r>
              <a:rPr lang="sl-SI" altLang="sl-SI"/>
              <a:t>Frequento a una escuela privada</a:t>
            </a:r>
          </a:p>
          <a:p>
            <a:r>
              <a:rPr lang="sl-SI" altLang="sl-SI"/>
              <a:t>Padres eran ricos</a:t>
            </a:r>
          </a:p>
          <a:p>
            <a:endParaRPr lang="sl-SI" altLang="sl-SI"/>
          </a:p>
          <a:p>
            <a:endParaRPr lang="sl-SI" altLang="sl-SI"/>
          </a:p>
          <a:p>
            <a:endParaRPr lang="en-US" altLang="sl-SI"/>
          </a:p>
        </p:txBody>
      </p:sp>
      <p:pic>
        <p:nvPicPr>
          <p:cNvPr id="9220" name="Picture 3" descr="che.gif">
            <a:extLst>
              <a:ext uri="{FF2B5EF4-FFF2-40B4-BE49-F238E27FC236}">
                <a16:creationId xmlns:a16="http://schemas.microsoft.com/office/drawing/2014/main" id="{BB1F0480-75CB-4CA9-83C1-6DC621AC0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571875"/>
            <a:ext cx="2879725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Che_Guevara_-_1_año_-_1929.jpg">
            <a:extLst>
              <a:ext uri="{FF2B5EF4-FFF2-40B4-BE49-F238E27FC236}">
                <a16:creationId xmlns:a16="http://schemas.microsoft.com/office/drawing/2014/main" id="{600F111A-9B89-435B-A852-C352504A5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148138"/>
            <a:ext cx="1500188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8307E-286B-4C21-AC14-78CF2CF9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satMod val="150000"/>
                  </a:schemeClr>
                </a:solidFill>
              </a:rPr>
              <a:t>Joventud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5B5A3E69-9B7E-4BA4-B0D9-F1E92BDA5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Estudiaba medicina</a:t>
            </a:r>
          </a:p>
          <a:p>
            <a:r>
              <a:rPr lang="sl-SI" altLang="sl-SI"/>
              <a:t>Investigaba la </a:t>
            </a:r>
            <a:r>
              <a:rPr lang="en-US" altLang="sl-SI"/>
              <a:t>lepra</a:t>
            </a:r>
            <a:endParaRPr lang="sl-SI" altLang="sl-SI"/>
          </a:p>
          <a:p>
            <a:r>
              <a:rPr lang="sl-SI" altLang="sl-SI"/>
              <a:t>Leía libros de politica</a:t>
            </a:r>
          </a:p>
          <a:p>
            <a:r>
              <a:rPr lang="sl-SI" altLang="sl-SI"/>
              <a:t>Encuentro a Fidel Castro en Mexico</a:t>
            </a:r>
          </a:p>
          <a:p>
            <a:endParaRPr lang="sl-SI" altLang="sl-SI"/>
          </a:p>
          <a:p>
            <a:endParaRPr lang="sl-SI" altLang="sl-SI"/>
          </a:p>
          <a:p>
            <a:endParaRPr lang="en-US" altLang="sl-SI"/>
          </a:p>
        </p:txBody>
      </p:sp>
      <p:pic>
        <p:nvPicPr>
          <p:cNvPr id="10244" name="Picture 3" descr="che-guevara-2.jpg">
            <a:extLst>
              <a:ext uri="{FF2B5EF4-FFF2-40B4-BE49-F238E27FC236}">
                <a16:creationId xmlns:a16="http://schemas.microsoft.com/office/drawing/2014/main" id="{A070C50F-5578-4B7B-9838-E1494A122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814763"/>
            <a:ext cx="3500437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3144986.jpg">
            <a:extLst>
              <a:ext uri="{FF2B5EF4-FFF2-40B4-BE49-F238E27FC236}">
                <a16:creationId xmlns:a16="http://schemas.microsoft.com/office/drawing/2014/main" id="{68290571-E23D-434B-BABA-5682B55B5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857625"/>
            <a:ext cx="335756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F4BC-B849-4BCE-B6CD-028CC562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satMod val="150000"/>
                  </a:schemeClr>
                </a:solidFill>
              </a:rPr>
              <a:t>Su vida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D9D4C47E-1978-4D66-867B-66887BEAA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E</a:t>
            </a:r>
            <a:r>
              <a:rPr lang="en-US" altLang="sl-SI"/>
              <a:t>liminar el poder político</a:t>
            </a:r>
            <a:r>
              <a:rPr lang="sl-SI" altLang="sl-SI"/>
              <a:t> de lider Batista</a:t>
            </a:r>
          </a:p>
          <a:p>
            <a:r>
              <a:rPr lang="sl-SI" altLang="sl-SI"/>
              <a:t>Guerra en Kuba</a:t>
            </a:r>
          </a:p>
          <a:p>
            <a:r>
              <a:rPr lang="sl-SI" altLang="sl-SI"/>
              <a:t>Guerra en Bolivia</a:t>
            </a:r>
          </a:p>
          <a:p>
            <a:r>
              <a:rPr lang="sl-SI" altLang="sl-SI"/>
              <a:t>Viajaba por todo el mundo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en-US" altLang="sl-SI"/>
          </a:p>
        </p:txBody>
      </p:sp>
      <p:pic>
        <p:nvPicPr>
          <p:cNvPr id="11268" name="Picture 3" descr="Adolfo_Mena_González_(el_Che).gif">
            <a:extLst>
              <a:ext uri="{FF2B5EF4-FFF2-40B4-BE49-F238E27FC236}">
                <a16:creationId xmlns:a16="http://schemas.microsoft.com/office/drawing/2014/main" id="{4AD2D137-6FCF-4AEC-A370-B3BEE7105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143375"/>
            <a:ext cx="36385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5750-8C39-44AA-9899-7A0B24D3B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5272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La </a:t>
            </a: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Revolución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Cubana</a:t>
            </a:r>
            <a:br>
              <a:rPr lang="en-US" dirty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Content Placeholder 4">
            <a:extLst>
              <a:ext uri="{FF2B5EF4-FFF2-40B4-BE49-F238E27FC236}">
                <a16:creationId xmlns:a16="http://schemas.microsoft.com/office/drawing/2014/main" id="{280DB2D2-4798-42B2-9497-A1A0DCCF0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10 de marzo de 1952</a:t>
            </a:r>
          </a:p>
          <a:p>
            <a:r>
              <a:rPr lang="sl-SI" altLang="sl-SI"/>
              <a:t>Luchar contra el dictador Batista</a:t>
            </a:r>
          </a:p>
          <a:p>
            <a:endParaRPr lang="en-US" altLang="sl-SI"/>
          </a:p>
        </p:txBody>
      </p:sp>
      <p:pic>
        <p:nvPicPr>
          <p:cNvPr id="12292" name="Picture 5" descr="Cuba-map-labels_(4).png">
            <a:extLst>
              <a:ext uri="{FF2B5EF4-FFF2-40B4-BE49-F238E27FC236}">
                <a16:creationId xmlns:a16="http://schemas.microsoft.com/office/drawing/2014/main" id="{C3588886-06E0-4707-B705-037984D9C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000500"/>
            <a:ext cx="62960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0A9F-0E6A-4EC4-ADFC-A6BB1D17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satMod val="150000"/>
                  </a:schemeClr>
                </a:solidFill>
              </a:rPr>
              <a:t>La muerte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94B2E3FB-A3FF-4A67-9867-BAC5BA406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Escapo en los Andes</a:t>
            </a:r>
          </a:p>
          <a:p>
            <a:r>
              <a:rPr lang="sl-SI" altLang="sl-SI"/>
              <a:t>Estuvo cerrado por 3 meses</a:t>
            </a:r>
            <a:endParaRPr lang="en-US" altLang="sl-SI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85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Corbel</vt:lpstr>
      <vt:lpstr>Wingdings</vt:lpstr>
      <vt:lpstr>Wingdings 2</vt:lpstr>
      <vt:lpstr>Wingdings 3</vt:lpstr>
      <vt:lpstr>Module</vt:lpstr>
      <vt:lpstr>Ernesto  Che Guevara</vt:lpstr>
      <vt:lpstr>Cuándo era pequeño </vt:lpstr>
      <vt:lpstr>Joventud</vt:lpstr>
      <vt:lpstr>Su vida</vt:lpstr>
      <vt:lpstr>La Revolución Cubana </vt:lpstr>
      <vt:lpstr>La muerte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2019-06-03T09:10:51Z</dcterms:created>
  <dcterms:modified xsi:type="dcterms:W3CDTF">2019-06-03T09:10:51Z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