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402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10938617-537F-43E1-A53A-B50CA111D76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s-ES" altLang="sl-SI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789DA0F0-E54D-488B-A660-AF690790DB8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es-ES" altLang="sl-SI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26A19C2E-B36C-4C05-9FE1-196EE4A3AA5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s-ES" altLang="sl-SI"/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B545E780-8CF8-44D3-859C-F6A206E313F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575AE57-85E8-4A4D-B7A8-3BD4A5DEC58D}" type="slidenum">
              <a:rPr lang="es-ES" altLang="sl-SI"/>
              <a:pPr/>
              <a:t>‹#›</a:t>
            </a:fld>
            <a:endParaRPr lang="es-E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21F4F07-DCE1-46E8-9D1F-663FE79FE6C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sl-SI" altLang="sl-SI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60424A0-BACB-4D6A-8972-E3455C02034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sl-SI" altLang="sl-SI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B859958A-28CA-4B5D-9028-FE8350B2A98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42F06BBE-A239-4D33-8D00-C4DA68DC689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1FF2819-B37B-4BEC-8890-81BC4654DD0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sl-SI" altLang="sl-SI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33C3F39F-9321-43A7-A246-4C406EBC96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AABEC07-AC45-41C9-864C-FB0CE128BEE0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01E823-308F-4772-A1A6-A5D5A47198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DDF34-5C74-4728-8FE5-92D1C767C50A}" type="slidenum">
              <a:rPr lang="sl-SI" altLang="sl-SI"/>
              <a:pPr/>
              <a:t>1</a:t>
            </a:fld>
            <a:endParaRPr lang="sl-SI" altLang="sl-SI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7820739E-CDA8-4C99-B274-67B1FF8BE3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922CC05-3745-4595-BA4B-7539CE9A35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3C84E8-10FF-4FE8-87F8-E12AA03BFA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30E8A5-76C4-48F2-94ED-DF52D562EF3A}" type="slidenum">
              <a:rPr lang="sl-SI" altLang="sl-SI"/>
              <a:pPr/>
              <a:t>10</a:t>
            </a:fld>
            <a:endParaRPr lang="sl-SI" altLang="sl-SI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7FB1C4C2-EC90-4143-8F29-0D10D344D1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03D8C025-723E-46B5-A643-EF2F302AA4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C715EB7-20D7-4EC7-8D10-5B4D104E33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94F6E5-6D04-4EE1-94DF-AF28364B8863}" type="slidenum">
              <a:rPr lang="sl-SI" altLang="sl-SI"/>
              <a:pPr/>
              <a:t>11</a:t>
            </a:fld>
            <a:endParaRPr lang="sl-SI" altLang="sl-SI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CA1611E9-6C46-45D3-9417-45D3DCAF9F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0B9AAE7-8D93-44B0-99AC-B88805B3D1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340963E-944C-4E8A-8746-007137D607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EA16F-94F7-4012-82E6-FCA56D238ECE}" type="slidenum">
              <a:rPr lang="sl-SI" altLang="sl-SI"/>
              <a:pPr/>
              <a:t>2</a:t>
            </a:fld>
            <a:endParaRPr lang="sl-SI" altLang="sl-SI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00DB34E0-EEF9-4870-BB15-9C6DDDC076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FD2F3D64-2D61-4134-976E-CB163B060D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9E092F7-9D37-4009-9CB1-6160050BC2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426739-E0A1-4328-8863-5E3D1EFD92B8}" type="slidenum">
              <a:rPr lang="sl-SI" altLang="sl-SI"/>
              <a:pPr/>
              <a:t>3</a:t>
            </a:fld>
            <a:endParaRPr lang="sl-SI" altLang="sl-SI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65ACC6F2-B3EB-4163-98C7-BEA567C62A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761131F4-AE1C-4D98-880C-FE9578F13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98E5A6-49F2-4487-AF33-67FE6D764F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7A921E-BBCF-4E99-A762-6B4F8A27D047}" type="slidenum">
              <a:rPr lang="sl-SI" altLang="sl-SI"/>
              <a:pPr/>
              <a:t>4</a:t>
            </a:fld>
            <a:endParaRPr lang="sl-SI" altLang="sl-SI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416BFC76-550F-410D-9C01-1521CF5481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617BC64E-5A1E-4344-BBB9-0E87EF5CA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A5D49E2-FF61-43E8-9D8B-DC7FDE59D0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0F590A-5448-446E-A791-3D16D3CE3E36}" type="slidenum">
              <a:rPr lang="sl-SI" altLang="sl-SI"/>
              <a:pPr/>
              <a:t>5</a:t>
            </a:fld>
            <a:endParaRPr lang="sl-SI" altLang="sl-SI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C0B1C130-1E37-48F9-AF84-99D90600D7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11C00DC9-0AE6-4494-B062-00DB6E9DC0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637815-CBC4-4954-BB3F-14599120CD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C026B4-D476-497F-A905-8EA6E43A215F}" type="slidenum">
              <a:rPr lang="sl-SI" altLang="sl-SI"/>
              <a:pPr/>
              <a:t>6</a:t>
            </a:fld>
            <a:endParaRPr lang="sl-SI" altLang="sl-SI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C78A52FD-FDF4-4B62-9D3A-F1B8884E9D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6C38AE36-037E-449F-BF5D-3B15F4CBC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4E606A3-A1FE-4494-9948-BC7A738BE4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B3E00D-FD19-406C-BFAE-D7122DA375DD}" type="slidenum">
              <a:rPr lang="sl-SI" altLang="sl-SI"/>
              <a:pPr/>
              <a:t>7</a:t>
            </a:fld>
            <a:endParaRPr lang="sl-SI" altLang="sl-SI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5D512C3C-39E7-4141-8D17-0D04D1FF2E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8DF0F82A-0815-4DA6-9553-04BADDFF2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C6510E8-C807-41A3-B7A1-F50E9814DB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03B35D-671A-4C1D-845B-DC0CADBE8DAC}" type="slidenum">
              <a:rPr lang="sl-SI" altLang="sl-SI"/>
              <a:pPr/>
              <a:t>8</a:t>
            </a:fld>
            <a:endParaRPr lang="sl-SI" altLang="sl-SI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10661446-CD61-46A5-A286-F05B9D2671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25A1C92A-D0AB-4954-A953-CCBF028658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4F86B9-AE85-4F7D-BB9C-88BE48A0A1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248CD7-79A8-4BCD-8246-B2871193962C}" type="slidenum">
              <a:rPr lang="sl-SI" altLang="sl-SI"/>
              <a:pPr/>
              <a:t>9</a:t>
            </a:fld>
            <a:endParaRPr lang="sl-SI" altLang="sl-SI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DFFB2EF1-D3F3-4B8F-BBC2-9661B622EA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FCC1805A-EF62-4271-9CB3-883A754203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>
            <a:extLst>
              <a:ext uri="{FF2B5EF4-FFF2-40B4-BE49-F238E27FC236}">
                <a16:creationId xmlns:a16="http://schemas.microsoft.com/office/drawing/2014/main" id="{3A7C9F4F-8AC0-4981-8DC1-B797BE666E0B}"/>
              </a:ext>
            </a:extLst>
          </p:cNvPr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53251" name="Line 3">
              <a:extLst>
                <a:ext uri="{FF2B5EF4-FFF2-40B4-BE49-F238E27FC236}">
                  <a16:creationId xmlns:a16="http://schemas.microsoft.com/office/drawing/2014/main" id="{789CFD64-D074-4322-A9F5-81BF71364E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53252" name="AutoShape 4">
              <a:extLst>
                <a:ext uri="{FF2B5EF4-FFF2-40B4-BE49-F238E27FC236}">
                  <a16:creationId xmlns:a16="http://schemas.microsoft.com/office/drawing/2014/main" id="{D844B8E2-A687-4CC6-B0C5-814EEE549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2083 -32000"/>
                <a:gd name="T13" fmla="*/ T12 w 64000"/>
                <a:gd name="T14" fmla="+- 0 -29632 -32000"/>
                <a:gd name="T15" fmla="*/ -29632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2083 -32000"/>
                <a:gd name="T21" fmla="*/ T20 w 64000"/>
                <a:gd name="T22" fmla="+- 0 29631 -32000"/>
                <a:gd name="T23" fmla="*/ 29631 h 64000"/>
                <a:gd name="T24" fmla="+- 0 12083 -32000"/>
                <a:gd name="T25" fmla="*/ T24 w 64000"/>
                <a:gd name="T26" fmla="+- 0 29631 -32000"/>
                <a:gd name="T27" fmla="*/ 29631 h 64000"/>
                <a:gd name="T28" fmla="+- 0 12082 -32000"/>
                <a:gd name="T29" fmla="*/ T28 w 64000"/>
                <a:gd name="T30" fmla="+- 0 29631 -32000"/>
                <a:gd name="T31" fmla="*/ 29631 h 64000"/>
                <a:gd name="T32" fmla="+- 0 12083 -32000"/>
                <a:gd name="T33" fmla="*/ T32 w 64000"/>
                <a:gd name="T34" fmla="+- 0 29632 -32000"/>
                <a:gd name="T35" fmla="*/ 29632 h 64000"/>
                <a:gd name="T36" fmla="+- 0 12083 -32000"/>
                <a:gd name="T37" fmla="*/ T36 w 64000"/>
                <a:gd name="T38" fmla="+- 0 -29632 -32000"/>
                <a:gd name="T39" fmla="*/ -29632 h 64000"/>
                <a:gd name="T40" fmla="+- 0 12082 -32000"/>
                <a:gd name="T41" fmla="*/ T40 w 64000"/>
                <a:gd name="T42" fmla="+- 0 -29632 -32000"/>
                <a:gd name="T43" fmla="*/ -29632 h 64000"/>
                <a:gd name="T44" fmla="+- 0 12083 -32000"/>
                <a:gd name="T45" fmla="*/ T44 w 64000"/>
                <a:gd name="T46" fmla="+- 0 -29632 -32000"/>
                <a:gd name="T47" fmla="*/ -29632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altLang="sl-SI" sz="2400">
                <a:latin typeface="Times New Roman" panose="02020603050405020304" pitchFamily="18" charset="0"/>
              </a:endParaRPr>
            </a:p>
          </p:txBody>
        </p:sp>
        <p:sp>
          <p:nvSpPr>
            <p:cNvPr id="53253" name="AutoShape 5">
              <a:extLst>
                <a:ext uri="{FF2B5EF4-FFF2-40B4-BE49-F238E27FC236}">
                  <a16:creationId xmlns:a16="http://schemas.microsoft.com/office/drawing/2014/main" id="{AD19F378-1D17-497F-A6C8-347094FAC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994 -32000"/>
                <a:gd name="T13" fmla="*/ T12 w 64000"/>
                <a:gd name="T14" fmla="+- 0 -25754 -32000"/>
                <a:gd name="T15" fmla="*/ -257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994 -32000"/>
                <a:gd name="T21" fmla="*/ T20 w 64000"/>
                <a:gd name="T22" fmla="+- 0 25753 -32000"/>
                <a:gd name="T23" fmla="*/ 25753 h 64000"/>
                <a:gd name="T24" fmla="+- 0 18994 -32000"/>
                <a:gd name="T25" fmla="*/ T24 w 64000"/>
                <a:gd name="T26" fmla="+- 0 25753 -32000"/>
                <a:gd name="T27" fmla="*/ 25753 h 64000"/>
                <a:gd name="T28" fmla="+- 0 18993 -32000"/>
                <a:gd name="T29" fmla="*/ T28 w 64000"/>
                <a:gd name="T30" fmla="+- 0 25753 -32000"/>
                <a:gd name="T31" fmla="*/ 25753 h 64000"/>
                <a:gd name="T32" fmla="+- 0 18994 -32000"/>
                <a:gd name="T33" fmla="*/ T32 w 64000"/>
                <a:gd name="T34" fmla="+- 0 25754 -32000"/>
                <a:gd name="T35" fmla="*/ 25754 h 64000"/>
                <a:gd name="T36" fmla="+- 0 18994 -32000"/>
                <a:gd name="T37" fmla="*/ T36 w 64000"/>
                <a:gd name="T38" fmla="+- 0 -25754 -32000"/>
                <a:gd name="T39" fmla="*/ -25754 h 64000"/>
                <a:gd name="T40" fmla="+- 0 18993 -32000"/>
                <a:gd name="T41" fmla="*/ T40 w 64000"/>
                <a:gd name="T42" fmla="+- 0 -25754 -32000"/>
                <a:gd name="T43" fmla="*/ -25754 h 64000"/>
                <a:gd name="T44" fmla="+- 0 18994 -32000"/>
                <a:gd name="T45" fmla="*/ T44 w 64000"/>
                <a:gd name="T46" fmla="+- 0 -25754 -32000"/>
                <a:gd name="T47" fmla="*/ -257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altLang="sl-SI">
                <a:latin typeface="Arial" panose="020B0604020202020204" pitchFamily="34" charset="0"/>
              </a:endParaRPr>
            </a:p>
          </p:txBody>
        </p:sp>
      </p:grpSp>
      <p:sp>
        <p:nvSpPr>
          <p:cNvPr id="53254" name="Rectangle 6">
            <a:extLst>
              <a:ext uri="{FF2B5EF4-FFF2-40B4-BE49-F238E27FC236}">
                <a16:creationId xmlns:a16="http://schemas.microsoft.com/office/drawing/2014/main" id="{F8F7A2D9-04DB-49F2-8EAE-B3A4CA369D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sl-SI" altLang="sl-SI" noProof="0"/>
              <a:t>Kliknite, če želite urediti slog naslova matrice</a:t>
            </a:r>
          </a:p>
        </p:txBody>
      </p:sp>
      <p:sp>
        <p:nvSpPr>
          <p:cNvPr id="53255" name="Rectangle 7">
            <a:extLst>
              <a:ext uri="{FF2B5EF4-FFF2-40B4-BE49-F238E27FC236}">
                <a16:creationId xmlns:a16="http://schemas.microsoft.com/office/drawing/2014/main" id="{4E4652B2-C601-4265-8EAE-31AD1C36A4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sl-SI" altLang="sl-SI" noProof="0"/>
              <a:t>Kliknite, če želite urediti slog podnaslova matrice</a:t>
            </a:r>
          </a:p>
        </p:txBody>
      </p:sp>
      <p:sp>
        <p:nvSpPr>
          <p:cNvPr id="53256" name="Rectangle 8">
            <a:extLst>
              <a:ext uri="{FF2B5EF4-FFF2-40B4-BE49-F238E27FC236}">
                <a16:creationId xmlns:a16="http://schemas.microsoft.com/office/drawing/2014/main" id="{22EEE8C3-606B-464F-AF95-EC18A7C282A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3257" name="Rectangle 9">
            <a:extLst>
              <a:ext uri="{FF2B5EF4-FFF2-40B4-BE49-F238E27FC236}">
                <a16:creationId xmlns:a16="http://schemas.microsoft.com/office/drawing/2014/main" id="{2CBF5B9A-020C-4A22-9A93-0B021C8A87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3258" name="Rectangle 10">
            <a:extLst>
              <a:ext uri="{FF2B5EF4-FFF2-40B4-BE49-F238E27FC236}">
                <a16:creationId xmlns:a16="http://schemas.microsoft.com/office/drawing/2014/main" id="{ECCA5F55-226C-4647-8F78-EFCFE764B3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24AD5DE-266F-4080-BA9C-0AABC89DBCF9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8846D-FEE9-4FA2-8586-0E22E51CE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52F3DF-1A2E-40B9-834B-A78CD9D70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59971-8162-4AF7-B3C2-8E3BBE4E0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6EE54-55C2-4A33-8462-B01164DB2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0EB14-A389-4F01-848F-4D60D0869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F6C1D-7206-4B51-8D44-754D651114C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80259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B1F120-97C4-4D45-BD46-DFD6D58F4B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B1A3F5-CE93-4459-8ADA-3EBCE5B1C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0066F-02B4-4B6C-88C2-E88EBDEB4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26724-CF35-4D58-BD92-BF746719E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ED4DB-9120-445B-A746-31D065877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B4D57-9A6E-44B3-95FB-1A464CDAD7A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0910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5A7A3-4632-44AC-A653-0373BE2BA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5280F-4431-4221-BFBF-3177A0104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2FB91-787B-4C07-8570-24F9F47E7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04C22-4FEA-4E44-96D8-40B466C8B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A0CFF-5834-4F24-9E0B-24F0C866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9A429-547A-464F-ACF5-B3725E9657D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9616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953B4-493F-4D39-89D8-CFB90FBB1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F1363-967E-4A93-B442-A0AECB11E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CCA2A-9114-4AD7-BF61-33FC29511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8096D-AACF-4ACB-9E40-BDA05A83E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784F4-02EF-4A15-98A8-EA12D5984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3A031-084B-4127-8E23-BD1CA7D27E9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8022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B08B0-8134-46E2-BCC2-B0B194A87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2B0E2-4B3F-4D3D-837A-8D2C1DDBC1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6E71A8-AA9A-404E-A0B9-F40F12DEB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E61A8-7005-4676-8A3C-FCFB3000E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4B03-AA72-4C52-8CD7-D7508A2F4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E0028-6A36-47D7-8801-FCD30653E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AF60E-AFD7-408D-B820-7DC6110E5E7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2618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47801-DA6E-4A8D-80E2-0F8A9D436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C2398-55B2-4BAF-A264-A59177597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68D526-347C-41A3-BCD6-D6C996BF3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DE8520-F9FF-4F0E-87EE-4A4D767E2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E8AE19-E701-4801-A32B-4BA747E8E4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C81AE-5103-4D72-97A8-712189B41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684289-16DC-4E43-9AC8-BFF926B9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662A25-E6E7-4BEC-888B-720498C37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C3F9C-54DB-47BC-84C9-9EA92B72A85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49322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53FD6-4582-447A-89A5-70037C6C0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658239-AC06-48B0-A969-5DC62D6C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3EB0B0-BFBC-40D4-9F35-FAA3CDFDA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48FE9-5E7F-484B-B696-B631906B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FDCB6-6AED-447D-9BD8-A0E55A5DE0C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12917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75594-A936-49FD-A3A0-A0B5EEE2E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F7EA0-AB7E-4527-8AFD-BFFEFC696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0B6A6-B16C-482E-8CCD-9A49A640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68A03-878A-4BA9-A2A8-6A4157A907A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39303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476C-950F-4D78-AD2A-0EE0058C9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EAF8F-5C32-472D-94AE-CD80D27CD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3C08F-7D4B-424F-86E5-DC15F8216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D24AF-4338-41FB-9F7C-B736405E3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6F944-CE76-428B-BC5C-FA0A8872F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D4356-5962-4D9B-A479-3DE5072C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21014-BFE6-47BA-85AB-B81E545A663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9694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0A43-3CE2-4160-8445-04E704AE5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257A01-3198-4EFA-898D-D665D9D74F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7F068-0249-4FB7-BDA1-B76465E50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8CF7E-5682-4D8F-B031-02685BA09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6A0F1-0E3B-4D27-AF2D-D81A3E227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70663-276E-4914-AEB4-B5176482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0773B4-9DC6-4142-A661-F4ACF3833BC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02060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>
            <a:extLst>
              <a:ext uri="{FF2B5EF4-FFF2-40B4-BE49-F238E27FC236}">
                <a16:creationId xmlns:a16="http://schemas.microsoft.com/office/drawing/2014/main" id="{2C6C09FE-D380-4B0C-A933-C2C08AEE4217}"/>
              </a:ext>
            </a:extLst>
          </p:cNvPr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52227" name="AutoShape 3">
              <a:extLst>
                <a:ext uri="{FF2B5EF4-FFF2-40B4-BE49-F238E27FC236}">
                  <a16:creationId xmlns:a16="http://schemas.microsoft.com/office/drawing/2014/main" id="{26C01226-0D15-429E-9E4D-4B0099354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296 -32000"/>
                <a:gd name="T13" fmla="*/ T12 w 64000"/>
                <a:gd name="T14" fmla="+- 0 -26254 -32000"/>
                <a:gd name="T15" fmla="*/ -262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296 -32000"/>
                <a:gd name="T21" fmla="*/ T20 w 64000"/>
                <a:gd name="T22" fmla="+- 0 26253 -32000"/>
                <a:gd name="T23" fmla="*/ 26253 h 64000"/>
                <a:gd name="T24" fmla="+- 0 18296 -32000"/>
                <a:gd name="T25" fmla="*/ T24 w 64000"/>
                <a:gd name="T26" fmla="+- 0 26253 -32000"/>
                <a:gd name="T27" fmla="*/ 26253 h 64000"/>
                <a:gd name="T28" fmla="+- 0 18295 -32000"/>
                <a:gd name="T29" fmla="*/ T28 w 64000"/>
                <a:gd name="T30" fmla="+- 0 26253 -32000"/>
                <a:gd name="T31" fmla="*/ 26253 h 64000"/>
                <a:gd name="T32" fmla="+- 0 18296 -32000"/>
                <a:gd name="T33" fmla="*/ T32 w 64000"/>
                <a:gd name="T34" fmla="+- 0 26254 -32000"/>
                <a:gd name="T35" fmla="*/ 26254 h 64000"/>
                <a:gd name="T36" fmla="+- 0 18296 -32000"/>
                <a:gd name="T37" fmla="*/ T36 w 64000"/>
                <a:gd name="T38" fmla="+- 0 -26254 -32000"/>
                <a:gd name="T39" fmla="*/ -26254 h 64000"/>
                <a:gd name="T40" fmla="+- 0 18295 -32000"/>
                <a:gd name="T41" fmla="*/ T40 w 64000"/>
                <a:gd name="T42" fmla="+- 0 -26254 -32000"/>
                <a:gd name="T43" fmla="*/ -26254 h 64000"/>
                <a:gd name="T44" fmla="+- 0 18296 -32000"/>
                <a:gd name="T45" fmla="*/ T44 w 64000"/>
                <a:gd name="T46" fmla="+- 0 -26254 -32000"/>
                <a:gd name="T47" fmla="*/ -262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altLang="sl-SI" sz="2400">
                <a:latin typeface="Times New Roman" panose="02020603050405020304" pitchFamily="18" charset="0"/>
              </a:endParaRPr>
            </a:p>
          </p:txBody>
        </p:sp>
        <p:sp>
          <p:nvSpPr>
            <p:cNvPr id="52228" name="AutoShape 4">
              <a:extLst>
                <a:ext uri="{FF2B5EF4-FFF2-40B4-BE49-F238E27FC236}">
                  <a16:creationId xmlns:a16="http://schemas.microsoft.com/office/drawing/2014/main" id="{58043AB5-97B5-4293-901A-B24FB1C03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077 -32000"/>
                <a:gd name="T13" fmla="*/ T12 w 64000"/>
                <a:gd name="T14" fmla="+- 0 -26405 -32000"/>
                <a:gd name="T15" fmla="*/ -26405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077 -32000"/>
                <a:gd name="T21" fmla="*/ T20 w 64000"/>
                <a:gd name="T22" fmla="+- 0 26404 -32000"/>
                <a:gd name="T23" fmla="*/ 26404 h 64000"/>
                <a:gd name="T24" fmla="+- 0 18077 -32000"/>
                <a:gd name="T25" fmla="*/ T24 w 64000"/>
                <a:gd name="T26" fmla="+- 0 26404 -32000"/>
                <a:gd name="T27" fmla="*/ 26404 h 64000"/>
                <a:gd name="T28" fmla="+- 0 18076 -32000"/>
                <a:gd name="T29" fmla="*/ T28 w 64000"/>
                <a:gd name="T30" fmla="+- 0 26404 -32000"/>
                <a:gd name="T31" fmla="*/ 26404 h 64000"/>
                <a:gd name="T32" fmla="+- 0 18077 -32000"/>
                <a:gd name="T33" fmla="*/ T32 w 64000"/>
                <a:gd name="T34" fmla="+- 0 26405 -32000"/>
                <a:gd name="T35" fmla="*/ 26405 h 64000"/>
                <a:gd name="T36" fmla="+- 0 18077 -32000"/>
                <a:gd name="T37" fmla="*/ T36 w 64000"/>
                <a:gd name="T38" fmla="+- 0 -26405 -32000"/>
                <a:gd name="T39" fmla="*/ -26405 h 64000"/>
                <a:gd name="T40" fmla="+- 0 18076 -32000"/>
                <a:gd name="T41" fmla="*/ T40 w 64000"/>
                <a:gd name="T42" fmla="+- 0 -26405 -32000"/>
                <a:gd name="T43" fmla="*/ -26405 h 64000"/>
                <a:gd name="T44" fmla="+- 0 18077 -32000"/>
                <a:gd name="T45" fmla="*/ T44 w 64000"/>
                <a:gd name="T46" fmla="+- 0 -26405 -32000"/>
                <a:gd name="T47" fmla="*/ -26405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altLang="sl-SI">
                <a:latin typeface="Arial" panose="020B0604020202020204" pitchFamily="34" charset="0"/>
              </a:endParaRPr>
            </a:p>
          </p:txBody>
        </p:sp>
        <p:sp>
          <p:nvSpPr>
            <p:cNvPr id="52229" name="Line 5">
              <a:extLst>
                <a:ext uri="{FF2B5EF4-FFF2-40B4-BE49-F238E27FC236}">
                  <a16:creationId xmlns:a16="http://schemas.microsoft.com/office/drawing/2014/main" id="{F2D18532-3598-40F6-8D06-4A62DBB289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52230" name="Rectangle 6">
            <a:extLst>
              <a:ext uri="{FF2B5EF4-FFF2-40B4-BE49-F238E27FC236}">
                <a16:creationId xmlns:a16="http://schemas.microsoft.com/office/drawing/2014/main" id="{1A2071B8-CE18-4A2B-8C8C-0062A9CEB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52231" name="Rectangle 7">
            <a:extLst>
              <a:ext uri="{FF2B5EF4-FFF2-40B4-BE49-F238E27FC236}">
                <a16:creationId xmlns:a16="http://schemas.microsoft.com/office/drawing/2014/main" id="{06BFB8FE-2DE8-4013-963D-55E65034E3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52232" name="Rectangle 8">
            <a:extLst>
              <a:ext uri="{FF2B5EF4-FFF2-40B4-BE49-F238E27FC236}">
                <a16:creationId xmlns:a16="http://schemas.microsoft.com/office/drawing/2014/main" id="{4089B062-23B3-4387-9454-48A46119A7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l-SI" altLang="sl-SI"/>
          </a:p>
        </p:txBody>
      </p:sp>
      <p:sp>
        <p:nvSpPr>
          <p:cNvPr id="52233" name="Rectangle 9">
            <a:extLst>
              <a:ext uri="{FF2B5EF4-FFF2-40B4-BE49-F238E27FC236}">
                <a16:creationId xmlns:a16="http://schemas.microsoft.com/office/drawing/2014/main" id="{05C7710A-1300-4D39-BC60-CC6C7893AAA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sl-SI" altLang="sl-SI"/>
          </a:p>
        </p:txBody>
      </p:sp>
      <p:sp>
        <p:nvSpPr>
          <p:cNvPr id="52234" name="Rectangle 10">
            <a:extLst>
              <a:ext uri="{FF2B5EF4-FFF2-40B4-BE49-F238E27FC236}">
                <a16:creationId xmlns:a16="http://schemas.microsoft.com/office/drawing/2014/main" id="{3C8B43F5-B555-4726-9110-6E16900EF31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D5CC9E-0D55-4794-A6A0-C3A94D72B896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¡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¡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¡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489DC1E-8669-4BB7-A217-3F44E26BEC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" altLang="sl-SI"/>
              <a:t>Comida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F8C9A25-9ECC-4B81-B30E-6248A6794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565400"/>
            <a:ext cx="23812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B387743D-18D8-457D-89C4-FC4ACD2F4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708275"/>
            <a:ext cx="4181475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A9BF297-8461-409A-9B91-A0FD8E24C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221163"/>
            <a:ext cx="3017837" cy="226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94D0A9D3-9854-49F0-BD72-5630DB0C3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8888" y="260350"/>
            <a:ext cx="7313612" cy="1143000"/>
          </a:xfrm>
        </p:spPr>
        <p:txBody>
          <a:bodyPr/>
          <a:lstStyle/>
          <a:p>
            <a:r>
              <a:rPr lang="es-ES" altLang="sl-SI" sz="3200"/>
              <a:t>Que podemos hacer con nuestra comida?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477EEF14-A25A-4343-A3AA-E8DF2128C8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sl-SI"/>
              <a:t>hervir </a:t>
            </a:r>
          </a:p>
          <a:p>
            <a:r>
              <a:rPr lang="es-ES" altLang="sl-SI"/>
              <a:t>asar</a:t>
            </a:r>
          </a:p>
          <a:p>
            <a:r>
              <a:rPr lang="es-ES" altLang="sl-SI"/>
              <a:t>calentar</a:t>
            </a:r>
          </a:p>
          <a:p>
            <a:r>
              <a:rPr lang="es-ES" altLang="sl-SI"/>
              <a:t>mezclar</a:t>
            </a:r>
          </a:p>
          <a:p>
            <a:r>
              <a:rPr lang="es-ES" altLang="sl-SI"/>
              <a:t>fritar</a:t>
            </a:r>
          </a:p>
          <a:p>
            <a:r>
              <a:rPr lang="es-ES" altLang="sl-SI"/>
              <a:t>guisar</a:t>
            </a:r>
          </a:p>
          <a:p>
            <a:r>
              <a:rPr lang="es-ES" altLang="sl-SI"/>
              <a:t>cocinar</a:t>
            </a:r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D402F858-4D74-4285-B2B6-1FDD03C10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844675"/>
            <a:ext cx="4686300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42006C28-4C98-43A2-81E0-89FBE6570C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sl-SI"/>
              <a:t>Bebidas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B15FEFC8-CAFB-494B-815C-D874C8D80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sl-SI"/>
              <a:t>leche</a:t>
            </a:r>
          </a:p>
          <a:p>
            <a:r>
              <a:rPr lang="es-ES" altLang="sl-SI"/>
              <a:t>vino</a:t>
            </a:r>
          </a:p>
          <a:p>
            <a:r>
              <a:rPr lang="es-ES" altLang="sl-SI"/>
              <a:t>cerveza</a:t>
            </a:r>
          </a:p>
          <a:p>
            <a:r>
              <a:rPr lang="es-ES" altLang="sl-SI"/>
              <a:t>zumo</a:t>
            </a:r>
          </a:p>
          <a:p>
            <a:r>
              <a:rPr lang="sl-SI" altLang="sl-SI"/>
              <a:t>t</a:t>
            </a:r>
            <a:r>
              <a:rPr lang="es-ES" altLang="sl-SI"/>
              <a:t>é</a:t>
            </a:r>
            <a:endParaRPr lang="sl-SI" altLang="sl-SI"/>
          </a:p>
          <a:p>
            <a:r>
              <a:rPr lang="es-ES" altLang="sl-SI"/>
              <a:t>café</a:t>
            </a:r>
          </a:p>
          <a:p>
            <a:endParaRPr lang="sl-SI" altLang="sl-SI"/>
          </a:p>
          <a:p>
            <a:endParaRPr lang="es-ES" altLang="sl-SI"/>
          </a:p>
        </p:txBody>
      </p:sp>
      <p:pic>
        <p:nvPicPr>
          <p:cNvPr id="73732" name="Picture 4">
            <a:extLst>
              <a:ext uri="{FF2B5EF4-FFF2-40B4-BE49-F238E27FC236}">
                <a16:creationId xmlns:a16="http://schemas.microsoft.com/office/drawing/2014/main" id="{0F1A85DC-D45E-4292-BD10-A7EC486BA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628775"/>
            <a:ext cx="2185987" cy="308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3" name="Picture 5">
            <a:extLst>
              <a:ext uri="{FF2B5EF4-FFF2-40B4-BE49-F238E27FC236}">
                <a16:creationId xmlns:a16="http://schemas.microsoft.com/office/drawing/2014/main" id="{AEFFF409-A9D7-4FB0-B9DA-338BD9824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013325"/>
            <a:ext cx="25971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4" name="Picture 6">
            <a:extLst>
              <a:ext uri="{FF2B5EF4-FFF2-40B4-BE49-F238E27FC236}">
                <a16:creationId xmlns:a16="http://schemas.microsoft.com/office/drawing/2014/main" id="{732A6441-E172-4490-9571-AF799EF29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773238"/>
            <a:ext cx="2497138" cy="22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5" name="Picture 7">
            <a:extLst>
              <a:ext uri="{FF2B5EF4-FFF2-40B4-BE49-F238E27FC236}">
                <a16:creationId xmlns:a16="http://schemas.microsoft.com/office/drawing/2014/main" id="{36BF92EB-E85B-40AB-B1F8-52C29298C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221163"/>
            <a:ext cx="165735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6" name="Picture 8">
            <a:extLst>
              <a:ext uri="{FF2B5EF4-FFF2-40B4-BE49-F238E27FC236}">
                <a16:creationId xmlns:a16="http://schemas.microsoft.com/office/drawing/2014/main" id="{1CB21567-41F1-4934-BDE8-733BB7AC1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018088"/>
            <a:ext cx="2452688" cy="183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90C6FFE2-AD48-49D1-8D9F-6CD59DC8A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sl-SI"/>
              <a:t>Tipos de comida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E609002-B5DB-4C5E-9409-378F29DEB9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sl-SI"/>
              <a:t>fruta</a:t>
            </a:r>
          </a:p>
          <a:p>
            <a:r>
              <a:rPr lang="es-ES" altLang="sl-SI"/>
              <a:t>verdura</a:t>
            </a:r>
          </a:p>
          <a:p>
            <a:r>
              <a:rPr lang="es-ES" altLang="sl-SI"/>
              <a:t>carne</a:t>
            </a:r>
          </a:p>
          <a:p>
            <a:r>
              <a:rPr lang="es-ES" altLang="sl-SI"/>
              <a:t>productos lácteos</a:t>
            </a:r>
            <a:endParaRPr lang="sl-SI" altLang="sl-SI"/>
          </a:p>
          <a:p>
            <a:pPr>
              <a:buFont typeface="Wingdings" panose="05000000000000000000" pitchFamily="2" charset="2"/>
              <a:buNone/>
            </a:pPr>
            <a:r>
              <a:rPr lang="es-ES" altLang="sl-SI"/>
              <a:t> </a:t>
            </a:r>
          </a:p>
        </p:txBody>
      </p:sp>
      <p:pic>
        <p:nvPicPr>
          <p:cNvPr id="55300" name="Picture 4">
            <a:extLst>
              <a:ext uri="{FF2B5EF4-FFF2-40B4-BE49-F238E27FC236}">
                <a16:creationId xmlns:a16="http://schemas.microsoft.com/office/drawing/2014/main" id="{E2CF7FE2-F5A1-45C8-AB79-1B89DAA48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700213"/>
            <a:ext cx="273685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5">
            <a:extLst>
              <a:ext uri="{FF2B5EF4-FFF2-40B4-BE49-F238E27FC236}">
                <a16:creationId xmlns:a16="http://schemas.microsoft.com/office/drawing/2014/main" id="{D76EE113-E63A-4E6F-82A4-070421DD8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76700"/>
            <a:ext cx="2552700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2" name="Picture 6">
            <a:extLst>
              <a:ext uri="{FF2B5EF4-FFF2-40B4-BE49-F238E27FC236}">
                <a16:creationId xmlns:a16="http://schemas.microsoft.com/office/drawing/2014/main" id="{EBF90273-A145-49C5-9C25-5963B5C9C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437063"/>
            <a:ext cx="26638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3" name="Picture 7">
            <a:extLst>
              <a:ext uri="{FF2B5EF4-FFF2-40B4-BE49-F238E27FC236}">
                <a16:creationId xmlns:a16="http://schemas.microsoft.com/office/drawing/2014/main" id="{5A172CF6-A341-4DDD-B523-440EF14B3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508500"/>
            <a:ext cx="2405062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4" name="Picture 8">
            <a:extLst>
              <a:ext uri="{FF2B5EF4-FFF2-40B4-BE49-F238E27FC236}">
                <a16:creationId xmlns:a16="http://schemas.microsoft.com/office/drawing/2014/main" id="{E301AEFF-B35D-4A47-94FB-4FCF53C17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73238"/>
            <a:ext cx="208915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B0362C1F-79C2-42A7-A2E9-B203C1CA4D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sl-SI"/>
              <a:t>Fruta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C0DDB107-62CC-4839-9CC8-0D3F5768A8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ES" altLang="sl-SI"/>
              <a:t>plátano </a:t>
            </a:r>
            <a:endParaRPr lang="sl-SI" altLang="sl-SI"/>
          </a:p>
          <a:p>
            <a:pPr>
              <a:lnSpc>
                <a:spcPct val="90000"/>
              </a:lnSpc>
            </a:pPr>
            <a:r>
              <a:rPr lang="sl-SI" altLang="sl-SI"/>
              <a:t>f</a:t>
            </a:r>
            <a:r>
              <a:rPr lang="es-ES" altLang="sl-SI"/>
              <a:t>resas</a:t>
            </a:r>
            <a:endParaRPr lang="sl-SI" altLang="sl-SI"/>
          </a:p>
          <a:p>
            <a:pPr>
              <a:lnSpc>
                <a:spcPct val="90000"/>
              </a:lnSpc>
            </a:pPr>
            <a:r>
              <a:rPr lang="es-ES" altLang="sl-SI"/>
              <a:t>melocoton</a:t>
            </a:r>
          </a:p>
          <a:p>
            <a:pPr>
              <a:lnSpc>
                <a:spcPct val="90000"/>
              </a:lnSpc>
            </a:pPr>
            <a:r>
              <a:rPr lang="es-ES" altLang="sl-SI"/>
              <a:t>uva</a:t>
            </a:r>
          </a:p>
          <a:p>
            <a:pPr>
              <a:lnSpc>
                <a:spcPct val="90000"/>
              </a:lnSpc>
            </a:pPr>
            <a:r>
              <a:rPr lang="es-ES" altLang="sl-SI"/>
              <a:t>naranja</a:t>
            </a:r>
          </a:p>
          <a:p>
            <a:pPr>
              <a:lnSpc>
                <a:spcPct val="90000"/>
              </a:lnSpc>
            </a:pPr>
            <a:r>
              <a:rPr lang="sl-SI" altLang="sl-SI"/>
              <a:t>c</a:t>
            </a:r>
            <a:r>
              <a:rPr lang="es-ES" altLang="sl-SI"/>
              <a:t>iruelo</a:t>
            </a:r>
            <a:endParaRPr lang="sl-SI" altLang="sl-SI"/>
          </a:p>
          <a:p>
            <a:pPr>
              <a:lnSpc>
                <a:spcPct val="90000"/>
              </a:lnSpc>
            </a:pPr>
            <a:r>
              <a:rPr lang="sl-SI" altLang="sl-SI"/>
              <a:t>c</a:t>
            </a:r>
            <a:r>
              <a:rPr lang="es-ES" altLang="sl-SI"/>
              <a:t>erezas</a:t>
            </a:r>
            <a:endParaRPr lang="sl-SI" altLang="sl-SI"/>
          </a:p>
          <a:p>
            <a:pPr>
              <a:lnSpc>
                <a:spcPct val="90000"/>
              </a:lnSpc>
            </a:pPr>
            <a:r>
              <a:rPr lang="es-ES" altLang="sl-SI"/>
              <a:t>albaricoque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s-ES" altLang="sl-SI"/>
          </a:p>
          <a:p>
            <a:pPr>
              <a:lnSpc>
                <a:spcPct val="90000"/>
              </a:lnSpc>
            </a:pPr>
            <a:endParaRPr lang="es-ES" altLang="sl-SI"/>
          </a:p>
          <a:p>
            <a:pPr>
              <a:lnSpc>
                <a:spcPct val="90000"/>
              </a:lnSpc>
            </a:pPr>
            <a:endParaRPr lang="es-ES" altLang="sl-SI"/>
          </a:p>
        </p:txBody>
      </p:sp>
      <p:pic>
        <p:nvPicPr>
          <p:cNvPr id="57348" name="Picture 4">
            <a:extLst>
              <a:ext uri="{FF2B5EF4-FFF2-40B4-BE49-F238E27FC236}">
                <a16:creationId xmlns:a16="http://schemas.microsoft.com/office/drawing/2014/main" id="{55B9686A-51F3-4F80-8564-75D2EE174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557338"/>
            <a:ext cx="2520950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0" name="Picture 6">
            <a:extLst>
              <a:ext uri="{FF2B5EF4-FFF2-40B4-BE49-F238E27FC236}">
                <a16:creationId xmlns:a16="http://schemas.microsoft.com/office/drawing/2014/main" id="{2E0D6F25-2B51-41B2-9630-CCDFCF923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557338"/>
            <a:ext cx="2441575" cy="162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1" name="Picture 7">
            <a:extLst>
              <a:ext uri="{FF2B5EF4-FFF2-40B4-BE49-F238E27FC236}">
                <a16:creationId xmlns:a16="http://schemas.microsoft.com/office/drawing/2014/main" id="{5DDFFD81-651D-48B0-BAEF-CDAB5AFED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284538"/>
            <a:ext cx="23812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2" name="Picture 8">
            <a:extLst>
              <a:ext uri="{FF2B5EF4-FFF2-40B4-BE49-F238E27FC236}">
                <a16:creationId xmlns:a16="http://schemas.microsoft.com/office/drawing/2014/main" id="{6A82DF81-095E-4F71-8E6E-63C646984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8913"/>
            <a:ext cx="31623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4" name="Picture 10">
            <a:extLst>
              <a:ext uri="{FF2B5EF4-FFF2-40B4-BE49-F238E27FC236}">
                <a16:creationId xmlns:a16="http://schemas.microsoft.com/office/drawing/2014/main" id="{0FCB43D8-F12A-41A2-9D9F-7D6910774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213100"/>
            <a:ext cx="2297112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5" name="Picture 11">
            <a:extLst>
              <a:ext uri="{FF2B5EF4-FFF2-40B4-BE49-F238E27FC236}">
                <a16:creationId xmlns:a16="http://schemas.microsoft.com/office/drawing/2014/main" id="{A3AECAFA-6EF7-46F7-AB8B-2ACEA2C03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013325"/>
            <a:ext cx="17272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6" name="Picture 12">
            <a:extLst>
              <a:ext uri="{FF2B5EF4-FFF2-40B4-BE49-F238E27FC236}">
                <a16:creationId xmlns:a16="http://schemas.microsoft.com/office/drawing/2014/main" id="{7CFFAC41-F2FE-4B81-97D2-D161BDDF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88913"/>
            <a:ext cx="2376487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7" name="Picture 13">
            <a:extLst>
              <a:ext uri="{FF2B5EF4-FFF2-40B4-BE49-F238E27FC236}">
                <a16:creationId xmlns:a16="http://schemas.microsoft.com/office/drawing/2014/main" id="{4BB41571-3D6D-400F-82D9-D6B417B8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084763"/>
            <a:ext cx="1500187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>
            <a:extLst>
              <a:ext uri="{FF2B5EF4-FFF2-40B4-BE49-F238E27FC236}">
                <a16:creationId xmlns:a16="http://schemas.microsoft.com/office/drawing/2014/main" id="{1C1783F8-3F09-4C47-BB45-B37645AA62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sl-SI"/>
              <a:t>manzana</a:t>
            </a:r>
          </a:p>
          <a:p>
            <a:r>
              <a:rPr lang="es-ES" altLang="sl-SI"/>
              <a:t>pera</a:t>
            </a:r>
          </a:p>
          <a:p>
            <a:r>
              <a:rPr lang="sl-SI" altLang="sl-SI"/>
              <a:t>p</a:t>
            </a:r>
            <a:r>
              <a:rPr lang="es-ES" altLang="sl-SI"/>
              <a:t>iña</a:t>
            </a:r>
            <a:endParaRPr lang="sl-SI" altLang="sl-SI"/>
          </a:p>
          <a:p>
            <a:r>
              <a:rPr lang="sl-SI" altLang="sl-SI"/>
              <a:t>h</a:t>
            </a:r>
            <a:r>
              <a:rPr lang="es-ES" altLang="sl-SI"/>
              <a:t>igo</a:t>
            </a:r>
            <a:endParaRPr lang="sl-SI" altLang="sl-SI"/>
          </a:p>
          <a:p>
            <a:r>
              <a:rPr lang="es-ES" altLang="sl-SI"/>
              <a:t>arándano </a:t>
            </a:r>
          </a:p>
          <a:p>
            <a:endParaRPr lang="es-ES" altLang="sl-SI"/>
          </a:p>
        </p:txBody>
      </p:sp>
      <p:pic>
        <p:nvPicPr>
          <p:cNvPr id="67588" name="Picture 4">
            <a:extLst>
              <a:ext uri="{FF2B5EF4-FFF2-40B4-BE49-F238E27FC236}">
                <a16:creationId xmlns:a16="http://schemas.microsoft.com/office/drawing/2014/main" id="{93328C9B-4CFB-40A5-862E-6A79E1A0B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628775"/>
            <a:ext cx="1857375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0" name="Picture 6">
            <a:extLst>
              <a:ext uri="{FF2B5EF4-FFF2-40B4-BE49-F238E27FC236}">
                <a16:creationId xmlns:a16="http://schemas.microsoft.com/office/drawing/2014/main" id="{D0BC08B9-016A-4A36-B505-55717EB36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28775"/>
            <a:ext cx="1760538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2" name="Picture 8">
            <a:extLst>
              <a:ext uri="{FF2B5EF4-FFF2-40B4-BE49-F238E27FC236}">
                <a16:creationId xmlns:a16="http://schemas.microsoft.com/office/drawing/2014/main" id="{B934453F-6C61-4DF9-AC10-FBEA971F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868863"/>
            <a:ext cx="1728788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3" name="Picture 9">
            <a:extLst>
              <a:ext uri="{FF2B5EF4-FFF2-40B4-BE49-F238E27FC236}">
                <a16:creationId xmlns:a16="http://schemas.microsoft.com/office/drawing/2014/main" id="{2EF6B4E8-C8D9-446D-A375-843488008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581525"/>
            <a:ext cx="2081213" cy="151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4" name="Picture 10">
            <a:extLst>
              <a:ext uri="{FF2B5EF4-FFF2-40B4-BE49-F238E27FC236}">
                <a16:creationId xmlns:a16="http://schemas.microsoft.com/office/drawing/2014/main" id="{ABAA9E82-4284-4565-B4C7-180B5C4DC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437063"/>
            <a:ext cx="1292225" cy="19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894D3457-26BC-4E41-BE21-8B4A5FDDEA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sl-SI"/>
              <a:t>Verdura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2F58689-12D9-454A-9F94-8B8BEB71B6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l-SI" altLang="sl-SI"/>
              <a:t>c</a:t>
            </a:r>
            <a:r>
              <a:rPr lang="es-ES" altLang="sl-SI"/>
              <a:t>oliflor</a:t>
            </a:r>
          </a:p>
          <a:p>
            <a:pPr>
              <a:lnSpc>
                <a:spcPct val="90000"/>
              </a:lnSpc>
            </a:pPr>
            <a:r>
              <a:rPr lang="sl-SI" altLang="sl-SI"/>
              <a:t>g</a:t>
            </a:r>
            <a:r>
              <a:rPr lang="es-ES" altLang="sl-SI"/>
              <a:t>uisante</a:t>
            </a:r>
          </a:p>
          <a:p>
            <a:pPr>
              <a:lnSpc>
                <a:spcPct val="90000"/>
              </a:lnSpc>
            </a:pPr>
            <a:r>
              <a:rPr lang="sl-SI" altLang="sl-SI"/>
              <a:t>l</a:t>
            </a:r>
            <a:r>
              <a:rPr lang="es-ES" altLang="sl-SI"/>
              <a:t>echuga</a:t>
            </a:r>
          </a:p>
          <a:p>
            <a:pPr>
              <a:lnSpc>
                <a:spcPct val="90000"/>
              </a:lnSpc>
            </a:pPr>
            <a:r>
              <a:rPr lang="sl-SI" altLang="sl-SI"/>
              <a:t>z</a:t>
            </a:r>
            <a:r>
              <a:rPr lang="es-ES" altLang="sl-SI"/>
              <a:t>anahoria</a:t>
            </a:r>
          </a:p>
          <a:p>
            <a:pPr>
              <a:lnSpc>
                <a:spcPct val="90000"/>
              </a:lnSpc>
            </a:pPr>
            <a:r>
              <a:rPr lang="sl-SI" altLang="sl-SI"/>
              <a:t>c</a:t>
            </a:r>
            <a:r>
              <a:rPr lang="es-ES" altLang="sl-SI"/>
              <a:t>ebolla</a:t>
            </a:r>
          </a:p>
          <a:p>
            <a:pPr>
              <a:lnSpc>
                <a:spcPct val="90000"/>
              </a:lnSpc>
            </a:pPr>
            <a:r>
              <a:rPr lang="sl-SI" altLang="sl-SI"/>
              <a:t>a</a:t>
            </a:r>
            <a:r>
              <a:rPr lang="es-ES" altLang="sl-SI"/>
              <a:t>jo</a:t>
            </a:r>
          </a:p>
          <a:p>
            <a:pPr>
              <a:lnSpc>
                <a:spcPct val="90000"/>
              </a:lnSpc>
            </a:pPr>
            <a:r>
              <a:rPr lang="sl-SI" altLang="sl-SI"/>
              <a:t>t</a:t>
            </a:r>
            <a:r>
              <a:rPr lang="es-ES" altLang="sl-SI"/>
              <a:t>omate</a:t>
            </a:r>
          </a:p>
          <a:p>
            <a:pPr>
              <a:lnSpc>
                <a:spcPct val="90000"/>
              </a:lnSpc>
            </a:pPr>
            <a:r>
              <a:rPr lang="sl-SI" altLang="sl-SI"/>
              <a:t>p</a:t>
            </a:r>
            <a:r>
              <a:rPr lang="es-ES" altLang="sl-SI"/>
              <a:t>epino</a:t>
            </a:r>
          </a:p>
          <a:p>
            <a:pPr>
              <a:lnSpc>
                <a:spcPct val="90000"/>
              </a:lnSpc>
            </a:pPr>
            <a:endParaRPr lang="es-ES" altLang="sl-SI"/>
          </a:p>
        </p:txBody>
      </p:sp>
      <p:pic>
        <p:nvPicPr>
          <p:cNvPr id="59396" name="Picture 4">
            <a:extLst>
              <a:ext uri="{FF2B5EF4-FFF2-40B4-BE49-F238E27FC236}">
                <a16:creationId xmlns:a16="http://schemas.microsoft.com/office/drawing/2014/main" id="{52FC1D42-B66F-4725-9351-DC849625D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700213"/>
            <a:ext cx="2225675" cy="148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7" name="Picture 5">
            <a:extLst>
              <a:ext uri="{FF2B5EF4-FFF2-40B4-BE49-F238E27FC236}">
                <a16:creationId xmlns:a16="http://schemas.microsoft.com/office/drawing/2014/main" id="{2BD898C7-F941-4E07-839E-B89BFF07F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628775"/>
            <a:ext cx="1873250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>
            <a:extLst>
              <a:ext uri="{FF2B5EF4-FFF2-40B4-BE49-F238E27FC236}">
                <a16:creationId xmlns:a16="http://schemas.microsoft.com/office/drawing/2014/main" id="{4F4FF7EE-07DB-40B7-BD3F-F2C49957C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73463"/>
            <a:ext cx="3409950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9" name="Picture 7">
            <a:extLst>
              <a:ext uri="{FF2B5EF4-FFF2-40B4-BE49-F238E27FC236}">
                <a16:creationId xmlns:a16="http://schemas.microsoft.com/office/drawing/2014/main" id="{3E07B94C-A63B-4261-B9A4-F16A036C5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789363"/>
            <a:ext cx="1871663" cy="166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0" name="Picture 8">
            <a:extLst>
              <a:ext uri="{FF2B5EF4-FFF2-40B4-BE49-F238E27FC236}">
                <a16:creationId xmlns:a16="http://schemas.microsoft.com/office/drawing/2014/main" id="{E50ADC38-78CD-43CF-98DD-373AB9A3E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8913"/>
            <a:ext cx="1800225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1" name="Picture 9">
            <a:extLst>
              <a:ext uri="{FF2B5EF4-FFF2-40B4-BE49-F238E27FC236}">
                <a16:creationId xmlns:a16="http://schemas.microsoft.com/office/drawing/2014/main" id="{305B9D00-2050-44A4-AFD1-DEE1F4F94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868863"/>
            <a:ext cx="1270000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2" name="Picture 10">
            <a:extLst>
              <a:ext uri="{FF2B5EF4-FFF2-40B4-BE49-F238E27FC236}">
                <a16:creationId xmlns:a16="http://schemas.microsoft.com/office/drawing/2014/main" id="{0D3C99E1-F431-4762-A2A0-5855565D2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08275"/>
            <a:ext cx="1200150" cy="189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3059AEA3-121F-4105-A9E7-8C443E121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sl-SI"/>
              <a:t>Carne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667BD5F-3EF2-49E5-969B-25A709795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ES" altLang="sl-SI" sz="2100"/>
              <a:t>Pescado</a:t>
            </a:r>
          </a:p>
          <a:p>
            <a:pPr>
              <a:lnSpc>
                <a:spcPct val="90000"/>
              </a:lnSpc>
            </a:pPr>
            <a:r>
              <a:rPr lang="es-ES" altLang="sl-SI" sz="2100"/>
              <a:t>Carne bovino (vaca)</a:t>
            </a:r>
          </a:p>
          <a:p>
            <a:pPr>
              <a:lnSpc>
                <a:spcPct val="90000"/>
              </a:lnSpc>
            </a:pPr>
            <a:r>
              <a:rPr lang="es-ES" altLang="sl-SI" sz="2100"/>
              <a:t>Pollo</a:t>
            </a:r>
          </a:p>
          <a:p>
            <a:pPr>
              <a:lnSpc>
                <a:spcPct val="90000"/>
              </a:lnSpc>
            </a:pPr>
            <a:r>
              <a:rPr lang="es-ES" altLang="sl-SI" sz="2100"/>
              <a:t>Carne porcino (cerdo)</a:t>
            </a:r>
          </a:p>
          <a:p>
            <a:pPr>
              <a:lnSpc>
                <a:spcPct val="90000"/>
              </a:lnSpc>
            </a:pPr>
            <a:r>
              <a:rPr lang="es-ES" altLang="sl-SI" sz="2100"/>
              <a:t>Caprino</a:t>
            </a:r>
          </a:p>
          <a:p>
            <a:pPr>
              <a:lnSpc>
                <a:spcPct val="90000"/>
              </a:lnSpc>
            </a:pPr>
            <a:r>
              <a:rPr lang="es-ES" altLang="sl-SI" sz="2100"/>
              <a:t>Equino (caballo)</a:t>
            </a:r>
          </a:p>
          <a:p>
            <a:pPr>
              <a:lnSpc>
                <a:spcPct val="90000"/>
              </a:lnSpc>
            </a:pPr>
            <a:r>
              <a:rPr lang="es-ES" altLang="sl-SI" sz="2100"/>
              <a:t>Ovino (oveja)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s-ES" altLang="sl-SI" sz="2100"/>
          </a:p>
          <a:p>
            <a:pPr>
              <a:lnSpc>
                <a:spcPct val="90000"/>
              </a:lnSpc>
            </a:pPr>
            <a:r>
              <a:rPr lang="es-ES" altLang="sl-SI" sz="2100"/>
              <a:t>marisco</a:t>
            </a:r>
          </a:p>
          <a:p>
            <a:pPr>
              <a:lnSpc>
                <a:spcPct val="90000"/>
              </a:lnSpc>
            </a:pPr>
            <a:r>
              <a:rPr lang="es-ES" altLang="sl-SI" sz="2100"/>
              <a:t>carne picada/molida</a:t>
            </a:r>
          </a:p>
          <a:p>
            <a:pPr>
              <a:lnSpc>
                <a:spcPct val="90000"/>
              </a:lnSpc>
            </a:pPr>
            <a:r>
              <a:rPr lang="sl-SI" altLang="sl-SI" sz="2100"/>
              <a:t>j</a:t>
            </a:r>
            <a:r>
              <a:rPr lang="es-ES" altLang="sl-SI" sz="2100"/>
              <a:t>amón serrano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s-ES" altLang="sl-SI" sz="2100"/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A85CF4D7-7614-43BA-B73E-5960999F0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628775"/>
            <a:ext cx="1800225" cy="135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5">
            <a:extLst>
              <a:ext uri="{FF2B5EF4-FFF2-40B4-BE49-F238E27FC236}">
                <a16:creationId xmlns:a16="http://schemas.microsoft.com/office/drawing/2014/main" id="{24012D26-C5AC-41BD-85B1-F614B3AB6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229225"/>
            <a:ext cx="1871662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7">
            <a:extLst>
              <a:ext uri="{FF2B5EF4-FFF2-40B4-BE49-F238E27FC236}">
                <a16:creationId xmlns:a16="http://schemas.microsoft.com/office/drawing/2014/main" id="{B84204DA-7E2C-4574-9031-D5490EBC0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229225"/>
            <a:ext cx="1944688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8" name="Picture 8">
            <a:extLst>
              <a:ext uri="{FF2B5EF4-FFF2-40B4-BE49-F238E27FC236}">
                <a16:creationId xmlns:a16="http://schemas.microsoft.com/office/drawing/2014/main" id="{1F686BC5-61CB-465E-A3B8-FDEFB9BAA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141663"/>
            <a:ext cx="1789113" cy="178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9" name="Picture 9">
            <a:extLst>
              <a:ext uri="{FF2B5EF4-FFF2-40B4-BE49-F238E27FC236}">
                <a16:creationId xmlns:a16="http://schemas.microsoft.com/office/drawing/2014/main" id="{37E36F99-4885-45F5-9572-D7C4F1716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429000"/>
            <a:ext cx="1963737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0" name="Picture 10">
            <a:extLst>
              <a:ext uri="{FF2B5EF4-FFF2-40B4-BE49-F238E27FC236}">
                <a16:creationId xmlns:a16="http://schemas.microsoft.com/office/drawing/2014/main" id="{3D961193-D691-41E6-AE54-289ED54EB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00213"/>
            <a:ext cx="1949450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3511ED9B-EC37-4014-89C0-A10703381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sl-SI"/>
              <a:t>Productos lácteos</a:t>
            </a:r>
            <a:r>
              <a:rPr lang="sl-SI" altLang="sl-SI"/>
              <a:t> </a:t>
            </a:r>
            <a:endParaRPr lang="es-ES" altLang="sl-SI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23AD6817-28A1-47DE-A58C-8CEFD5270F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sl-SI"/>
              <a:t>leche</a:t>
            </a:r>
          </a:p>
          <a:p>
            <a:r>
              <a:rPr lang="es-ES" altLang="sl-SI"/>
              <a:t>queso</a:t>
            </a:r>
          </a:p>
          <a:p>
            <a:r>
              <a:rPr lang="es-ES" altLang="sl-SI"/>
              <a:t>yogur</a:t>
            </a:r>
          </a:p>
        </p:txBody>
      </p:sp>
      <p:pic>
        <p:nvPicPr>
          <p:cNvPr id="63492" name="Picture 4">
            <a:extLst>
              <a:ext uri="{FF2B5EF4-FFF2-40B4-BE49-F238E27FC236}">
                <a16:creationId xmlns:a16="http://schemas.microsoft.com/office/drawing/2014/main" id="{87483056-6CB5-4DEA-B143-1350A640A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149725"/>
            <a:ext cx="287972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3" name="Picture 5">
            <a:extLst>
              <a:ext uri="{FF2B5EF4-FFF2-40B4-BE49-F238E27FC236}">
                <a16:creationId xmlns:a16="http://schemas.microsoft.com/office/drawing/2014/main" id="{668C3525-DADA-4A14-8A09-7A2744843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573463"/>
            <a:ext cx="208597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4" name="Picture 6">
            <a:extLst>
              <a:ext uri="{FF2B5EF4-FFF2-40B4-BE49-F238E27FC236}">
                <a16:creationId xmlns:a16="http://schemas.microsoft.com/office/drawing/2014/main" id="{516687E6-8191-4D68-A658-3B74B07A5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73238"/>
            <a:ext cx="3738562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>
            <a:extLst>
              <a:ext uri="{FF2B5EF4-FFF2-40B4-BE49-F238E27FC236}">
                <a16:creationId xmlns:a16="http://schemas.microsoft.com/office/drawing/2014/main" id="{351FA8AE-E3A8-4164-9D83-77F1B7AABE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altLang="sl-SI"/>
              <a:t>p</a:t>
            </a:r>
            <a:r>
              <a:rPr lang="es-ES" altLang="sl-SI"/>
              <a:t>an</a:t>
            </a:r>
          </a:p>
          <a:p>
            <a:r>
              <a:rPr lang="sl-SI" altLang="sl-SI"/>
              <a:t>p</a:t>
            </a:r>
            <a:r>
              <a:rPr lang="es-ES" altLang="sl-SI"/>
              <a:t>asta</a:t>
            </a:r>
          </a:p>
          <a:p>
            <a:r>
              <a:rPr lang="sl-SI" altLang="sl-SI"/>
              <a:t>a</a:t>
            </a:r>
            <a:r>
              <a:rPr lang="es-ES" altLang="sl-SI"/>
              <a:t>rroz</a:t>
            </a:r>
          </a:p>
          <a:p>
            <a:r>
              <a:rPr lang="sl-SI" altLang="sl-SI"/>
              <a:t>p</a:t>
            </a:r>
            <a:r>
              <a:rPr lang="es-ES" altLang="sl-SI"/>
              <a:t>atatas</a:t>
            </a:r>
            <a:endParaRPr lang="sl-SI" altLang="sl-SI"/>
          </a:p>
          <a:p>
            <a:pPr>
              <a:buFont typeface="Wingdings" panose="05000000000000000000" pitchFamily="2" charset="2"/>
              <a:buNone/>
            </a:pPr>
            <a:endParaRPr lang="es-ES" altLang="sl-SI"/>
          </a:p>
          <a:p>
            <a:pPr>
              <a:buFont typeface="Wingdings" panose="05000000000000000000" pitchFamily="2" charset="2"/>
              <a:buNone/>
            </a:pPr>
            <a:endParaRPr lang="es-ES" altLang="sl-SI"/>
          </a:p>
        </p:txBody>
      </p:sp>
      <p:pic>
        <p:nvPicPr>
          <p:cNvPr id="65540" name="Picture 4">
            <a:extLst>
              <a:ext uri="{FF2B5EF4-FFF2-40B4-BE49-F238E27FC236}">
                <a16:creationId xmlns:a16="http://schemas.microsoft.com/office/drawing/2014/main" id="{C5D12244-7E2F-4DF2-9B9E-AA8C3A4A6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357563"/>
            <a:ext cx="238125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1" name="Picture 5">
            <a:extLst>
              <a:ext uri="{FF2B5EF4-FFF2-40B4-BE49-F238E27FC236}">
                <a16:creationId xmlns:a16="http://schemas.microsoft.com/office/drawing/2014/main" id="{4FEB0628-07E9-4EFE-B354-0A2809ECF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23812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2" name="Picture 6">
            <a:extLst>
              <a:ext uri="{FF2B5EF4-FFF2-40B4-BE49-F238E27FC236}">
                <a16:creationId xmlns:a16="http://schemas.microsoft.com/office/drawing/2014/main" id="{1D0A5487-DB7F-4031-A2C7-C9C506A65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700213"/>
            <a:ext cx="2066925" cy="312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3" name="Picture 7">
            <a:extLst>
              <a:ext uri="{FF2B5EF4-FFF2-40B4-BE49-F238E27FC236}">
                <a16:creationId xmlns:a16="http://schemas.microsoft.com/office/drawing/2014/main" id="{E741A542-B12B-4554-887C-C984BEAB7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084763"/>
            <a:ext cx="2160588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4" name="Picture 8">
            <a:extLst>
              <a:ext uri="{FF2B5EF4-FFF2-40B4-BE49-F238E27FC236}">
                <a16:creationId xmlns:a16="http://schemas.microsoft.com/office/drawing/2014/main" id="{10A0C4B1-68AF-4D1E-976A-D1A4723B2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005263"/>
            <a:ext cx="170815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5" name="Picture 9">
            <a:extLst>
              <a:ext uri="{FF2B5EF4-FFF2-40B4-BE49-F238E27FC236}">
                <a16:creationId xmlns:a16="http://schemas.microsoft.com/office/drawing/2014/main" id="{C63E6918-8525-4710-8715-534368931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013325"/>
            <a:ext cx="222567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>
            <a:extLst>
              <a:ext uri="{FF2B5EF4-FFF2-40B4-BE49-F238E27FC236}">
                <a16:creationId xmlns:a16="http://schemas.microsoft.com/office/drawing/2014/main" id="{7FE5B56C-27B3-4BB1-BDAB-FD87DF22B0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sl-SI"/>
              <a:t>aceite</a:t>
            </a:r>
          </a:p>
          <a:p>
            <a:r>
              <a:rPr lang="es-ES" altLang="sl-SI"/>
              <a:t>mantequilla</a:t>
            </a:r>
          </a:p>
          <a:p>
            <a:r>
              <a:rPr lang="es-ES" altLang="sl-SI"/>
              <a:t>harina</a:t>
            </a:r>
          </a:p>
          <a:p>
            <a:r>
              <a:rPr lang="es-ES" altLang="sl-SI"/>
              <a:t>vinagre</a:t>
            </a:r>
          </a:p>
          <a:p>
            <a:r>
              <a:rPr lang="es-ES" altLang="sl-SI"/>
              <a:t>huevo</a:t>
            </a:r>
          </a:p>
          <a:p>
            <a:endParaRPr lang="es-ES" altLang="sl-SI"/>
          </a:p>
          <a:p>
            <a:endParaRPr lang="es-ES" altLang="sl-SI"/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B19BFEC8-B98F-4A0F-8A63-0C344BBFC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292600"/>
            <a:ext cx="2016125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5">
            <a:extLst>
              <a:ext uri="{FF2B5EF4-FFF2-40B4-BE49-F238E27FC236}">
                <a16:creationId xmlns:a16="http://schemas.microsoft.com/office/drawing/2014/main" id="{1C44D048-DB6D-4C93-9944-5E91048C2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933825"/>
            <a:ext cx="2447925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8" name="Picture 6">
            <a:extLst>
              <a:ext uri="{FF2B5EF4-FFF2-40B4-BE49-F238E27FC236}">
                <a16:creationId xmlns:a16="http://schemas.microsoft.com/office/drawing/2014/main" id="{CF38578B-D4A3-4491-8BC4-D6F98724B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060575"/>
            <a:ext cx="2447925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9" name="Picture 7">
            <a:extLst>
              <a:ext uri="{FF2B5EF4-FFF2-40B4-BE49-F238E27FC236}">
                <a16:creationId xmlns:a16="http://schemas.microsoft.com/office/drawing/2014/main" id="{498F1756-FE13-41C3-B998-7DAE62045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05038"/>
            <a:ext cx="223202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40" name="Picture 8">
            <a:extLst>
              <a:ext uri="{FF2B5EF4-FFF2-40B4-BE49-F238E27FC236}">
                <a16:creationId xmlns:a16="http://schemas.microsoft.com/office/drawing/2014/main" id="{B75FB0AF-D978-4A2A-9906-A99A11BF4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10088"/>
            <a:ext cx="3240087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rk">
  <a:themeElements>
    <a:clrScheme name="Mrk 9">
      <a:dk1>
        <a:srgbClr val="333300"/>
      </a:dk1>
      <a:lt1>
        <a:srgbClr val="FFFFFF"/>
      </a:lt1>
      <a:dk2>
        <a:srgbClr val="669900"/>
      </a:dk2>
      <a:lt2>
        <a:srgbClr val="FFFFCC"/>
      </a:lt2>
      <a:accent1>
        <a:srgbClr val="CCCC00"/>
      </a:accent1>
      <a:accent2>
        <a:srgbClr val="99CC00"/>
      </a:accent2>
      <a:accent3>
        <a:srgbClr val="B8CAAA"/>
      </a:accent3>
      <a:accent4>
        <a:srgbClr val="DADADA"/>
      </a:accent4>
      <a:accent5>
        <a:srgbClr val="E2E2AA"/>
      </a:accent5>
      <a:accent6>
        <a:srgbClr val="8AB900"/>
      </a:accent6>
      <a:hlink>
        <a:srgbClr val="336600"/>
      </a:hlink>
      <a:folHlink>
        <a:srgbClr val="FFFF66"/>
      </a:folHlink>
    </a:clrScheme>
    <a:fontScheme name="Mrk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rk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k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k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k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k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rk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rk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rk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rk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rk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0</TotalTime>
  <Words>127</Words>
  <Application>Microsoft Office PowerPoint</Application>
  <PresentationFormat>On-screen Show (4:3)</PresentationFormat>
  <Paragraphs>82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Verdana</vt:lpstr>
      <vt:lpstr>Wingdings</vt:lpstr>
      <vt:lpstr>Mrk</vt:lpstr>
      <vt:lpstr>Comida</vt:lpstr>
      <vt:lpstr>Tipos de comida</vt:lpstr>
      <vt:lpstr>Fruta</vt:lpstr>
      <vt:lpstr>PowerPoint Presentation</vt:lpstr>
      <vt:lpstr>Verdura</vt:lpstr>
      <vt:lpstr>Carne</vt:lpstr>
      <vt:lpstr>Productos lácteos </vt:lpstr>
      <vt:lpstr>PowerPoint Presentation</vt:lpstr>
      <vt:lpstr>PowerPoint Presentation</vt:lpstr>
      <vt:lpstr>Que podemos hacer con nuestra comida?</vt:lpstr>
      <vt:lpstr>Bebidas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2019-06-03T09:10:52Z</dcterms:created>
  <dcterms:modified xsi:type="dcterms:W3CDTF">2019-06-03T09:10:52Z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