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65" r:id="rId3"/>
    <p:sldId id="260" r:id="rId4"/>
    <p:sldId id="262" r:id="rId5"/>
    <p:sldId id="257" r:id="rId6"/>
    <p:sldId id="263" r:id="rId7"/>
    <p:sldId id="258" r:id="rId8"/>
    <p:sldId id="266" r:id="rId9"/>
    <p:sldId id="264" r:id="rId10"/>
    <p:sldId id="261" r:id="rId11"/>
    <p:sldId id="259" r:id="rId12"/>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9859" autoAdjust="0"/>
    <p:restoredTop sz="94576" autoAdjust="0"/>
  </p:normalViewPr>
  <p:slideViewPr>
    <p:cSldViewPr>
      <p:cViewPr varScale="1">
        <p:scale>
          <a:sx n="149" d="100"/>
          <a:sy n="149" d="100"/>
        </p:scale>
        <p:origin x="120"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Pravokotnik 9">
            <a:extLst>
              <a:ext uri="{FF2B5EF4-FFF2-40B4-BE49-F238E27FC236}">
                <a16:creationId xmlns:a16="http://schemas.microsoft.com/office/drawing/2014/main" id="{45C2FB59-8AAB-44DB-B1F0-CEA76D82EC7F}"/>
              </a:ext>
            </a:extLst>
          </p:cNvPr>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Zaobljeni pravokotnik 10">
            <a:extLst>
              <a:ext uri="{FF2B5EF4-FFF2-40B4-BE49-F238E27FC236}">
                <a16:creationId xmlns:a16="http://schemas.microsoft.com/office/drawing/2014/main" id="{ACB29495-29B1-48E0-AB3D-AABA9BC0E064}"/>
              </a:ext>
            </a:extLst>
          </p:cNvPr>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Pravokotnik 11">
            <a:extLst>
              <a:ext uri="{FF2B5EF4-FFF2-40B4-BE49-F238E27FC236}">
                <a16:creationId xmlns:a16="http://schemas.microsoft.com/office/drawing/2014/main" id="{8CD1F588-E9C2-4DBD-B8FC-DC176FF2396D}"/>
              </a:ext>
            </a:extLst>
          </p:cNvPr>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Pravokotnik 14">
            <a:extLst>
              <a:ext uri="{FF2B5EF4-FFF2-40B4-BE49-F238E27FC236}">
                <a16:creationId xmlns:a16="http://schemas.microsoft.com/office/drawing/2014/main" id="{6FACB895-0E38-4C97-B603-02F701BD83F7}"/>
              </a:ext>
            </a:extLst>
          </p:cNvPr>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Pravokotnik 15">
            <a:extLst>
              <a:ext uri="{FF2B5EF4-FFF2-40B4-BE49-F238E27FC236}">
                <a16:creationId xmlns:a16="http://schemas.microsoft.com/office/drawing/2014/main" id="{C01A13DD-99E8-42D2-BBF0-AEA6F00A68B9}"/>
              </a:ext>
            </a:extLst>
          </p:cNvPr>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Podnaslov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sl-SI"/>
              <a:t>Kliknite, če želite urediti slog podnaslova matrice</a:t>
            </a:r>
            <a:endParaRPr lang="en-US"/>
          </a:p>
        </p:txBody>
      </p:sp>
      <p:sp>
        <p:nvSpPr>
          <p:cNvPr id="8" name="Naslov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sl-SI"/>
              <a:t>Kliknite, če želite urediti slog naslova matrice</a:t>
            </a:r>
            <a:endParaRPr lang="en-US"/>
          </a:p>
        </p:txBody>
      </p:sp>
      <p:sp>
        <p:nvSpPr>
          <p:cNvPr id="11" name="Ograda datuma 27">
            <a:extLst>
              <a:ext uri="{FF2B5EF4-FFF2-40B4-BE49-F238E27FC236}">
                <a16:creationId xmlns:a16="http://schemas.microsoft.com/office/drawing/2014/main" id="{E4B2E9D6-AFBA-4218-A295-65F15FEE8F81}"/>
              </a:ext>
            </a:extLst>
          </p:cNvPr>
          <p:cNvSpPr>
            <a:spLocks noGrp="1"/>
          </p:cNvSpPr>
          <p:nvPr>
            <p:ph type="dt" sz="half" idx="10"/>
          </p:nvPr>
        </p:nvSpPr>
        <p:spPr/>
        <p:txBody>
          <a:bodyPr/>
          <a:lstStyle>
            <a:lvl1pPr>
              <a:defRPr/>
            </a:lvl1pPr>
          </a:lstStyle>
          <a:p>
            <a:pPr>
              <a:defRPr/>
            </a:pPr>
            <a:fld id="{FBBC2D91-6379-40B0-A8FA-5DB365AAFF5D}" type="datetimeFigureOut">
              <a:rPr lang="sl-SI"/>
              <a:pPr>
                <a:defRPr/>
              </a:pPr>
              <a:t>3. 06. 2019</a:t>
            </a:fld>
            <a:endParaRPr lang="sl-SI"/>
          </a:p>
        </p:txBody>
      </p:sp>
      <p:sp>
        <p:nvSpPr>
          <p:cNvPr id="12" name="Ograda noge 16">
            <a:extLst>
              <a:ext uri="{FF2B5EF4-FFF2-40B4-BE49-F238E27FC236}">
                <a16:creationId xmlns:a16="http://schemas.microsoft.com/office/drawing/2014/main" id="{3849675A-A8A5-48A2-AC6D-8EA1A8F1AC67}"/>
              </a:ext>
            </a:extLst>
          </p:cNvPr>
          <p:cNvSpPr>
            <a:spLocks noGrp="1"/>
          </p:cNvSpPr>
          <p:nvPr>
            <p:ph type="ftr" sz="quarter" idx="11"/>
          </p:nvPr>
        </p:nvSpPr>
        <p:spPr/>
        <p:txBody>
          <a:bodyPr/>
          <a:lstStyle>
            <a:lvl1pPr>
              <a:defRPr/>
            </a:lvl1pPr>
          </a:lstStyle>
          <a:p>
            <a:pPr>
              <a:defRPr/>
            </a:pPr>
            <a:endParaRPr lang="sl-SI"/>
          </a:p>
        </p:txBody>
      </p:sp>
      <p:sp>
        <p:nvSpPr>
          <p:cNvPr id="13" name="Ograda številke diapozitiva 28">
            <a:extLst>
              <a:ext uri="{FF2B5EF4-FFF2-40B4-BE49-F238E27FC236}">
                <a16:creationId xmlns:a16="http://schemas.microsoft.com/office/drawing/2014/main" id="{4C364CA3-0AFB-470A-B707-6FA98A06AC81}"/>
              </a:ext>
            </a:extLst>
          </p:cNvPr>
          <p:cNvSpPr>
            <a:spLocks noGrp="1"/>
          </p:cNvSpPr>
          <p:nvPr>
            <p:ph type="sldNum" sz="quarter" idx="12"/>
          </p:nvPr>
        </p:nvSpPr>
        <p:spPr/>
        <p:txBody>
          <a:bodyPr/>
          <a:lstStyle>
            <a:lvl1pPr>
              <a:defRPr/>
            </a:lvl1pPr>
          </a:lstStyle>
          <a:p>
            <a:fld id="{E26A00DA-D6A5-4312-8B9F-9585AFA35167}" type="slidenum">
              <a:rPr lang="sl-SI" altLang="sl-SI"/>
              <a:pPr/>
              <a:t>‹#›</a:t>
            </a:fld>
            <a:endParaRPr lang="sl-SI" altLang="sl-SI"/>
          </a:p>
        </p:txBody>
      </p:sp>
    </p:spTree>
    <p:extLst>
      <p:ext uri="{BB962C8B-B14F-4D97-AF65-F5344CB8AC3E}">
        <p14:creationId xmlns:p14="http://schemas.microsoft.com/office/powerpoint/2010/main" val="153217700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13">
            <a:extLst>
              <a:ext uri="{FF2B5EF4-FFF2-40B4-BE49-F238E27FC236}">
                <a16:creationId xmlns:a16="http://schemas.microsoft.com/office/drawing/2014/main" id="{FA6738A5-C027-4606-83BC-8E6CCE977507}"/>
              </a:ext>
            </a:extLst>
          </p:cNvPr>
          <p:cNvSpPr>
            <a:spLocks noGrp="1"/>
          </p:cNvSpPr>
          <p:nvPr>
            <p:ph type="dt" sz="half" idx="10"/>
          </p:nvPr>
        </p:nvSpPr>
        <p:spPr/>
        <p:txBody>
          <a:bodyPr/>
          <a:lstStyle>
            <a:lvl1pPr>
              <a:defRPr/>
            </a:lvl1pPr>
          </a:lstStyle>
          <a:p>
            <a:pPr>
              <a:defRPr/>
            </a:pPr>
            <a:fld id="{995CBF2B-B952-403A-8615-1C11710E6E1A}" type="datetimeFigureOut">
              <a:rPr lang="sl-SI"/>
              <a:pPr>
                <a:defRPr/>
              </a:pPr>
              <a:t>3. 06. 2019</a:t>
            </a:fld>
            <a:endParaRPr lang="sl-SI"/>
          </a:p>
        </p:txBody>
      </p:sp>
      <p:sp>
        <p:nvSpPr>
          <p:cNvPr id="5" name="Ograda noge 2">
            <a:extLst>
              <a:ext uri="{FF2B5EF4-FFF2-40B4-BE49-F238E27FC236}">
                <a16:creationId xmlns:a16="http://schemas.microsoft.com/office/drawing/2014/main" id="{49C7F405-63E0-475E-887A-714A618249B3}"/>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2">
            <a:extLst>
              <a:ext uri="{FF2B5EF4-FFF2-40B4-BE49-F238E27FC236}">
                <a16:creationId xmlns:a16="http://schemas.microsoft.com/office/drawing/2014/main" id="{3910926D-00CD-4B67-861E-4D0CF36346EE}"/>
              </a:ext>
            </a:extLst>
          </p:cNvPr>
          <p:cNvSpPr>
            <a:spLocks noGrp="1"/>
          </p:cNvSpPr>
          <p:nvPr>
            <p:ph type="sldNum" sz="quarter" idx="12"/>
          </p:nvPr>
        </p:nvSpPr>
        <p:spPr/>
        <p:txBody>
          <a:bodyPr/>
          <a:lstStyle>
            <a:lvl1pPr>
              <a:defRPr/>
            </a:lvl1pPr>
          </a:lstStyle>
          <a:p>
            <a:fld id="{187AA14B-B41C-4B68-AE2E-102401EAF1B7}" type="slidenum">
              <a:rPr lang="sl-SI" altLang="sl-SI"/>
              <a:pPr/>
              <a:t>‹#›</a:t>
            </a:fld>
            <a:endParaRPr lang="sl-SI" altLang="sl-SI"/>
          </a:p>
        </p:txBody>
      </p:sp>
    </p:spTree>
    <p:extLst>
      <p:ext uri="{BB962C8B-B14F-4D97-AF65-F5344CB8AC3E}">
        <p14:creationId xmlns:p14="http://schemas.microsoft.com/office/powerpoint/2010/main" val="3409537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41"/>
            <a:ext cx="2011680" cy="5851525"/>
          </a:xfrm>
        </p:spPr>
        <p:txBody>
          <a:bodyPr vert="eaVert"/>
          <a:lstStyle/>
          <a:p>
            <a:r>
              <a:rPr lang="sl-SI"/>
              <a:t>Kliknite, če želite urediti slog naslova matrice</a:t>
            </a:r>
            <a:endParaRPr lang="en-US"/>
          </a:p>
        </p:txBody>
      </p:sp>
      <p:sp>
        <p:nvSpPr>
          <p:cNvPr id="3" name="Ograda navpičnega besedila 2"/>
          <p:cNvSpPr>
            <a:spLocks noGrp="1"/>
          </p:cNvSpPr>
          <p:nvPr>
            <p:ph type="body" orient="vert" idx="1"/>
          </p:nvPr>
        </p:nvSpPr>
        <p:spPr>
          <a:xfrm>
            <a:off x="914400" y="274640"/>
            <a:ext cx="55626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13">
            <a:extLst>
              <a:ext uri="{FF2B5EF4-FFF2-40B4-BE49-F238E27FC236}">
                <a16:creationId xmlns:a16="http://schemas.microsoft.com/office/drawing/2014/main" id="{4E92DB23-276A-4D79-9DD4-F38F53A65F52}"/>
              </a:ext>
            </a:extLst>
          </p:cNvPr>
          <p:cNvSpPr>
            <a:spLocks noGrp="1"/>
          </p:cNvSpPr>
          <p:nvPr>
            <p:ph type="dt" sz="half" idx="10"/>
          </p:nvPr>
        </p:nvSpPr>
        <p:spPr/>
        <p:txBody>
          <a:bodyPr/>
          <a:lstStyle>
            <a:lvl1pPr>
              <a:defRPr/>
            </a:lvl1pPr>
          </a:lstStyle>
          <a:p>
            <a:pPr>
              <a:defRPr/>
            </a:pPr>
            <a:fld id="{92C59C19-717C-42D8-B845-D1A87946B094}" type="datetimeFigureOut">
              <a:rPr lang="sl-SI"/>
              <a:pPr>
                <a:defRPr/>
              </a:pPr>
              <a:t>3. 06. 2019</a:t>
            </a:fld>
            <a:endParaRPr lang="sl-SI"/>
          </a:p>
        </p:txBody>
      </p:sp>
      <p:sp>
        <p:nvSpPr>
          <p:cNvPr id="5" name="Ograda noge 2">
            <a:extLst>
              <a:ext uri="{FF2B5EF4-FFF2-40B4-BE49-F238E27FC236}">
                <a16:creationId xmlns:a16="http://schemas.microsoft.com/office/drawing/2014/main" id="{74024C7D-9BD4-41F1-8F7B-A012982119BF}"/>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2">
            <a:extLst>
              <a:ext uri="{FF2B5EF4-FFF2-40B4-BE49-F238E27FC236}">
                <a16:creationId xmlns:a16="http://schemas.microsoft.com/office/drawing/2014/main" id="{BF4DAAAA-9919-4B4A-B9E3-85EA695D2DE1}"/>
              </a:ext>
            </a:extLst>
          </p:cNvPr>
          <p:cNvSpPr>
            <a:spLocks noGrp="1"/>
          </p:cNvSpPr>
          <p:nvPr>
            <p:ph type="sldNum" sz="quarter" idx="12"/>
          </p:nvPr>
        </p:nvSpPr>
        <p:spPr/>
        <p:txBody>
          <a:bodyPr/>
          <a:lstStyle>
            <a:lvl1pPr>
              <a:defRPr/>
            </a:lvl1pPr>
          </a:lstStyle>
          <a:p>
            <a:fld id="{62DF2929-518E-4A77-9F5B-52BAE716ED1F}" type="slidenum">
              <a:rPr lang="sl-SI" altLang="sl-SI"/>
              <a:pPr/>
              <a:t>‹#›</a:t>
            </a:fld>
            <a:endParaRPr lang="sl-SI" altLang="sl-SI"/>
          </a:p>
        </p:txBody>
      </p:sp>
    </p:spTree>
    <p:extLst>
      <p:ext uri="{BB962C8B-B14F-4D97-AF65-F5344CB8AC3E}">
        <p14:creationId xmlns:p14="http://schemas.microsoft.com/office/powerpoint/2010/main" val="2390228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8" name="Ograda vsebine 7"/>
          <p:cNvSpPr>
            <a:spLocks noGrp="1"/>
          </p:cNvSpPr>
          <p:nvPr>
            <p:ph sz="quarter" idx="1"/>
          </p:nvPr>
        </p:nvSpPr>
        <p:spPr>
          <a:xfrm>
            <a:off x="914400" y="1447800"/>
            <a:ext cx="7772400" cy="4572000"/>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13">
            <a:extLst>
              <a:ext uri="{FF2B5EF4-FFF2-40B4-BE49-F238E27FC236}">
                <a16:creationId xmlns:a16="http://schemas.microsoft.com/office/drawing/2014/main" id="{95D41F11-9675-4C7E-8B08-5A325A2BCC2B}"/>
              </a:ext>
            </a:extLst>
          </p:cNvPr>
          <p:cNvSpPr>
            <a:spLocks noGrp="1"/>
          </p:cNvSpPr>
          <p:nvPr>
            <p:ph type="dt" sz="half" idx="10"/>
          </p:nvPr>
        </p:nvSpPr>
        <p:spPr/>
        <p:txBody>
          <a:bodyPr/>
          <a:lstStyle>
            <a:lvl1pPr>
              <a:defRPr/>
            </a:lvl1pPr>
          </a:lstStyle>
          <a:p>
            <a:pPr>
              <a:defRPr/>
            </a:pPr>
            <a:fld id="{42624B3E-8653-44EA-8112-F0C9E6D16410}" type="datetimeFigureOut">
              <a:rPr lang="sl-SI"/>
              <a:pPr>
                <a:defRPr/>
              </a:pPr>
              <a:t>3. 06. 2019</a:t>
            </a:fld>
            <a:endParaRPr lang="sl-SI"/>
          </a:p>
        </p:txBody>
      </p:sp>
      <p:sp>
        <p:nvSpPr>
          <p:cNvPr id="5" name="Ograda noge 2">
            <a:extLst>
              <a:ext uri="{FF2B5EF4-FFF2-40B4-BE49-F238E27FC236}">
                <a16:creationId xmlns:a16="http://schemas.microsoft.com/office/drawing/2014/main" id="{588785AA-44A7-4374-8BF9-B3336982602E}"/>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2">
            <a:extLst>
              <a:ext uri="{FF2B5EF4-FFF2-40B4-BE49-F238E27FC236}">
                <a16:creationId xmlns:a16="http://schemas.microsoft.com/office/drawing/2014/main" id="{2D78C2D0-147B-4986-AD47-EB8355AA0F90}"/>
              </a:ext>
            </a:extLst>
          </p:cNvPr>
          <p:cNvSpPr>
            <a:spLocks noGrp="1"/>
          </p:cNvSpPr>
          <p:nvPr>
            <p:ph type="sldNum" sz="quarter" idx="12"/>
          </p:nvPr>
        </p:nvSpPr>
        <p:spPr/>
        <p:txBody>
          <a:bodyPr/>
          <a:lstStyle>
            <a:lvl1pPr>
              <a:defRPr/>
            </a:lvl1pPr>
          </a:lstStyle>
          <a:p>
            <a:fld id="{4ED71147-7EEB-45F2-A307-0EB2B4D8D214}" type="slidenum">
              <a:rPr lang="sl-SI" altLang="sl-SI"/>
              <a:pPr/>
              <a:t>‹#›</a:t>
            </a:fld>
            <a:endParaRPr lang="sl-SI" altLang="sl-SI"/>
          </a:p>
        </p:txBody>
      </p:sp>
    </p:spTree>
    <p:extLst>
      <p:ext uri="{BB962C8B-B14F-4D97-AF65-F5344CB8AC3E}">
        <p14:creationId xmlns:p14="http://schemas.microsoft.com/office/powerpoint/2010/main" val="2943620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Pravokotnik 9">
            <a:extLst>
              <a:ext uri="{FF2B5EF4-FFF2-40B4-BE49-F238E27FC236}">
                <a16:creationId xmlns:a16="http://schemas.microsoft.com/office/drawing/2014/main" id="{F8708C80-95AD-4F22-99A4-7E611EB520C8}"/>
              </a:ext>
            </a:extLst>
          </p:cNvPr>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Zaobljeni pravokotnik 10">
            <a:extLst>
              <a:ext uri="{FF2B5EF4-FFF2-40B4-BE49-F238E27FC236}">
                <a16:creationId xmlns:a16="http://schemas.microsoft.com/office/drawing/2014/main" id="{E0E7DABA-62DA-4AA0-8796-75AE395B80CD}"/>
              </a:ext>
            </a:extLst>
          </p:cNvPr>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Pravokotnik 11">
            <a:extLst>
              <a:ext uri="{FF2B5EF4-FFF2-40B4-BE49-F238E27FC236}">
                <a16:creationId xmlns:a16="http://schemas.microsoft.com/office/drawing/2014/main" id="{38DF80E4-7F74-4517-85B7-26806B4087D8}"/>
              </a:ext>
            </a:extLst>
          </p:cNvPr>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Pravokotnik 14">
            <a:extLst>
              <a:ext uri="{FF2B5EF4-FFF2-40B4-BE49-F238E27FC236}">
                <a16:creationId xmlns:a16="http://schemas.microsoft.com/office/drawing/2014/main" id="{8374EC3F-D88B-4D03-A4D2-6BAB0E003CB0}"/>
              </a:ext>
            </a:extLst>
          </p:cNvPr>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Pravokotnik 15">
            <a:extLst>
              <a:ext uri="{FF2B5EF4-FFF2-40B4-BE49-F238E27FC236}">
                <a16:creationId xmlns:a16="http://schemas.microsoft.com/office/drawing/2014/main" id="{A7C794DB-1381-4C69-98EC-426173D9F2B6}"/>
              </a:ext>
            </a:extLst>
          </p:cNvPr>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Naslov 1"/>
          <p:cNvSpPr>
            <a:spLocks noGrp="1"/>
          </p:cNvSpPr>
          <p:nvPr>
            <p:ph type="title"/>
          </p:nvPr>
        </p:nvSpPr>
        <p:spPr>
          <a:xfrm>
            <a:off x="722313" y="952500"/>
            <a:ext cx="7772400" cy="1362075"/>
          </a:xfrm>
        </p:spPr>
        <p:txBody>
          <a:bodyPr/>
          <a:lstStyle>
            <a:lvl1pPr algn="l">
              <a:buNone/>
              <a:defRPr sz="4000" b="0" cap="none"/>
            </a:lvl1pPr>
          </a:lstStyle>
          <a:p>
            <a:r>
              <a:rPr lang="sl-SI"/>
              <a:t>Kliknite, če želite urediti slog naslova matrice</a:t>
            </a:r>
            <a:endParaRPr lang="en-US"/>
          </a:p>
        </p:txBody>
      </p:sp>
      <p:sp>
        <p:nvSpPr>
          <p:cNvPr id="3" name="Ograda besedila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sl-SI"/>
              <a:t>Kliknite, če želite urediti sloge besedila matrice</a:t>
            </a:r>
          </a:p>
        </p:txBody>
      </p:sp>
      <p:sp>
        <p:nvSpPr>
          <p:cNvPr id="9" name="Ograda datuma 3">
            <a:extLst>
              <a:ext uri="{FF2B5EF4-FFF2-40B4-BE49-F238E27FC236}">
                <a16:creationId xmlns:a16="http://schemas.microsoft.com/office/drawing/2014/main" id="{1037B068-F3B8-4C1D-BBCF-7246F5059334}"/>
              </a:ext>
            </a:extLst>
          </p:cNvPr>
          <p:cNvSpPr>
            <a:spLocks noGrp="1"/>
          </p:cNvSpPr>
          <p:nvPr>
            <p:ph type="dt" sz="half" idx="10"/>
          </p:nvPr>
        </p:nvSpPr>
        <p:spPr/>
        <p:txBody>
          <a:bodyPr/>
          <a:lstStyle>
            <a:lvl1pPr>
              <a:defRPr/>
            </a:lvl1pPr>
          </a:lstStyle>
          <a:p>
            <a:pPr>
              <a:defRPr/>
            </a:pPr>
            <a:fld id="{08202C77-47AF-4B2D-BDD3-1B7E492D101E}" type="datetimeFigureOut">
              <a:rPr lang="sl-SI"/>
              <a:pPr>
                <a:defRPr/>
              </a:pPr>
              <a:t>3. 06. 2019</a:t>
            </a:fld>
            <a:endParaRPr lang="sl-SI"/>
          </a:p>
        </p:txBody>
      </p:sp>
      <p:sp>
        <p:nvSpPr>
          <p:cNvPr id="10" name="Ograda noge 4">
            <a:extLst>
              <a:ext uri="{FF2B5EF4-FFF2-40B4-BE49-F238E27FC236}">
                <a16:creationId xmlns:a16="http://schemas.microsoft.com/office/drawing/2014/main" id="{B8DAD140-E333-48F7-A03C-80327E1D5B6D}"/>
              </a:ext>
            </a:extLst>
          </p:cNvPr>
          <p:cNvSpPr>
            <a:spLocks noGrp="1"/>
          </p:cNvSpPr>
          <p:nvPr>
            <p:ph type="ftr" sz="quarter" idx="11"/>
          </p:nvPr>
        </p:nvSpPr>
        <p:spPr>
          <a:xfrm>
            <a:off x="800100" y="6172200"/>
            <a:ext cx="4000500" cy="457200"/>
          </a:xfrm>
        </p:spPr>
        <p:txBody>
          <a:bodyPr/>
          <a:lstStyle>
            <a:lvl1pPr>
              <a:defRPr/>
            </a:lvl1pPr>
          </a:lstStyle>
          <a:p>
            <a:pPr>
              <a:defRPr/>
            </a:pPr>
            <a:endParaRPr lang="sl-SI"/>
          </a:p>
        </p:txBody>
      </p:sp>
      <p:sp>
        <p:nvSpPr>
          <p:cNvPr id="11" name="Ograda številke diapozitiva 5">
            <a:extLst>
              <a:ext uri="{FF2B5EF4-FFF2-40B4-BE49-F238E27FC236}">
                <a16:creationId xmlns:a16="http://schemas.microsoft.com/office/drawing/2014/main" id="{3006F8E6-B06A-403B-8E12-21F2325A2D0B}"/>
              </a:ext>
            </a:extLst>
          </p:cNvPr>
          <p:cNvSpPr>
            <a:spLocks noGrp="1"/>
          </p:cNvSpPr>
          <p:nvPr>
            <p:ph type="sldNum" sz="quarter" idx="12"/>
          </p:nvPr>
        </p:nvSpPr>
        <p:spPr>
          <a:xfrm>
            <a:off x="146050" y="6208713"/>
            <a:ext cx="457200" cy="457200"/>
          </a:xfrm>
        </p:spPr>
        <p:txBody>
          <a:bodyPr/>
          <a:lstStyle>
            <a:lvl1pPr>
              <a:defRPr/>
            </a:lvl1pPr>
          </a:lstStyle>
          <a:p>
            <a:fld id="{A79B8789-157E-46EA-AA4D-72B4C24BB3ED}" type="slidenum">
              <a:rPr lang="sl-SI" altLang="sl-SI"/>
              <a:pPr/>
              <a:t>‹#›</a:t>
            </a:fld>
            <a:endParaRPr lang="sl-SI" altLang="sl-SI"/>
          </a:p>
        </p:txBody>
      </p:sp>
    </p:spTree>
    <p:extLst>
      <p:ext uri="{BB962C8B-B14F-4D97-AF65-F5344CB8AC3E}">
        <p14:creationId xmlns:p14="http://schemas.microsoft.com/office/powerpoint/2010/main" val="359378549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9" name="Ograda vsebine 8"/>
          <p:cNvSpPr>
            <a:spLocks noGrp="1"/>
          </p:cNvSpPr>
          <p:nvPr>
            <p:ph sz="quarter" idx="1"/>
          </p:nvPr>
        </p:nvSpPr>
        <p:spPr>
          <a:xfrm>
            <a:off x="914400" y="1447800"/>
            <a:ext cx="3749040" cy="4572000"/>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11" name="Ograda vsebine 10"/>
          <p:cNvSpPr>
            <a:spLocks noGrp="1"/>
          </p:cNvSpPr>
          <p:nvPr>
            <p:ph sz="quarter" idx="2"/>
          </p:nvPr>
        </p:nvSpPr>
        <p:spPr>
          <a:xfrm>
            <a:off x="4933950" y="1447800"/>
            <a:ext cx="3749040" cy="4572000"/>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13">
            <a:extLst>
              <a:ext uri="{FF2B5EF4-FFF2-40B4-BE49-F238E27FC236}">
                <a16:creationId xmlns:a16="http://schemas.microsoft.com/office/drawing/2014/main" id="{60B49768-42C2-4F2B-B82C-4FBD0D24BB5A}"/>
              </a:ext>
            </a:extLst>
          </p:cNvPr>
          <p:cNvSpPr>
            <a:spLocks noGrp="1"/>
          </p:cNvSpPr>
          <p:nvPr>
            <p:ph type="dt" sz="half" idx="10"/>
          </p:nvPr>
        </p:nvSpPr>
        <p:spPr/>
        <p:txBody>
          <a:bodyPr/>
          <a:lstStyle>
            <a:lvl1pPr>
              <a:defRPr/>
            </a:lvl1pPr>
          </a:lstStyle>
          <a:p>
            <a:pPr>
              <a:defRPr/>
            </a:pPr>
            <a:fld id="{44BDF6CB-E230-4582-9630-C661212A9615}" type="datetimeFigureOut">
              <a:rPr lang="sl-SI"/>
              <a:pPr>
                <a:defRPr/>
              </a:pPr>
              <a:t>3. 06. 2019</a:t>
            </a:fld>
            <a:endParaRPr lang="sl-SI"/>
          </a:p>
        </p:txBody>
      </p:sp>
      <p:sp>
        <p:nvSpPr>
          <p:cNvPr id="6" name="Ograda noge 2">
            <a:extLst>
              <a:ext uri="{FF2B5EF4-FFF2-40B4-BE49-F238E27FC236}">
                <a16:creationId xmlns:a16="http://schemas.microsoft.com/office/drawing/2014/main" id="{943E05BD-E091-4A22-AAF4-C6188C30223B}"/>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22">
            <a:extLst>
              <a:ext uri="{FF2B5EF4-FFF2-40B4-BE49-F238E27FC236}">
                <a16:creationId xmlns:a16="http://schemas.microsoft.com/office/drawing/2014/main" id="{622F81DA-37DF-4C4C-ACB4-462A4D30C19C}"/>
              </a:ext>
            </a:extLst>
          </p:cNvPr>
          <p:cNvSpPr>
            <a:spLocks noGrp="1"/>
          </p:cNvSpPr>
          <p:nvPr>
            <p:ph type="sldNum" sz="quarter" idx="12"/>
          </p:nvPr>
        </p:nvSpPr>
        <p:spPr/>
        <p:txBody>
          <a:bodyPr/>
          <a:lstStyle>
            <a:lvl1pPr>
              <a:defRPr/>
            </a:lvl1pPr>
          </a:lstStyle>
          <a:p>
            <a:fld id="{10816591-2D3B-49DF-B31F-634028BC24A4}" type="slidenum">
              <a:rPr lang="sl-SI" altLang="sl-SI"/>
              <a:pPr/>
              <a:t>‹#›</a:t>
            </a:fld>
            <a:endParaRPr lang="sl-SI" altLang="sl-SI"/>
          </a:p>
        </p:txBody>
      </p:sp>
    </p:spTree>
    <p:extLst>
      <p:ext uri="{BB962C8B-B14F-4D97-AF65-F5344CB8AC3E}">
        <p14:creationId xmlns:p14="http://schemas.microsoft.com/office/powerpoint/2010/main" val="3233350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914400" y="273050"/>
            <a:ext cx="7772400" cy="1143000"/>
          </a:xfrm>
        </p:spPr>
        <p:txBody>
          <a:bodyPr/>
          <a:lstStyle>
            <a:lvl1pPr>
              <a:defRPr/>
            </a:lvl1pPr>
          </a:lstStyle>
          <a:p>
            <a:r>
              <a:rPr lang="sl-SI"/>
              <a:t>Kliknite, če želite urediti slog naslova matrice</a:t>
            </a:r>
            <a:endParaRPr lang="en-US"/>
          </a:p>
        </p:txBody>
      </p:sp>
      <p:sp>
        <p:nvSpPr>
          <p:cNvPr id="3" name="Ograda besedila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4" name="Ograda besedila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11" name="Ograda vsebine 10"/>
          <p:cNvSpPr>
            <a:spLocks noGrp="1"/>
          </p:cNvSpPr>
          <p:nvPr>
            <p:ph sz="half" idx="2"/>
          </p:nvPr>
        </p:nvSpPr>
        <p:spPr>
          <a:xfrm>
            <a:off x="914400" y="2247900"/>
            <a:ext cx="3733800" cy="3886200"/>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13" name="Ograda vsebine 12"/>
          <p:cNvSpPr>
            <a:spLocks noGrp="1"/>
          </p:cNvSpPr>
          <p:nvPr>
            <p:ph sz="half" idx="4"/>
          </p:nvPr>
        </p:nvSpPr>
        <p:spPr>
          <a:xfrm>
            <a:off x="4953000" y="2247900"/>
            <a:ext cx="3733800" cy="3886200"/>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Ograda datuma 13">
            <a:extLst>
              <a:ext uri="{FF2B5EF4-FFF2-40B4-BE49-F238E27FC236}">
                <a16:creationId xmlns:a16="http://schemas.microsoft.com/office/drawing/2014/main" id="{4023F088-AD3A-4DD8-BAF6-5D4E39CC089E}"/>
              </a:ext>
            </a:extLst>
          </p:cNvPr>
          <p:cNvSpPr>
            <a:spLocks noGrp="1"/>
          </p:cNvSpPr>
          <p:nvPr>
            <p:ph type="dt" sz="half" idx="10"/>
          </p:nvPr>
        </p:nvSpPr>
        <p:spPr/>
        <p:txBody>
          <a:bodyPr/>
          <a:lstStyle>
            <a:lvl1pPr>
              <a:defRPr/>
            </a:lvl1pPr>
          </a:lstStyle>
          <a:p>
            <a:pPr>
              <a:defRPr/>
            </a:pPr>
            <a:fld id="{89C96C51-32BB-4BF3-80B7-D60050693299}" type="datetimeFigureOut">
              <a:rPr lang="sl-SI"/>
              <a:pPr>
                <a:defRPr/>
              </a:pPr>
              <a:t>3. 06. 2019</a:t>
            </a:fld>
            <a:endParaRPr lang="sl-SI"/>
          </a:p>
        </p:txBody>
      </p:sp>
      <p:sp>
        <p:nvSpPr>
          <p:cNvPr id="8" name="Ograda noge 2">
            <a:extLst>
              <a:ext uri="{FF2B5EF4-FFF2-40B4-BE49-F238E27FC236}">
                <a16:creationId xmlns:a16="http://schemas.microsoft.com/office/drawing/2014/main" id="{FEB6E39D-BA79-4A15-8553-2468B0A4C022}"/>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22">
            <a:extLst>
              <a:ext uri="{FF2B5EF4-FFF2-40B4-BE49-F238E27FC236}">
                <a16:creationId xmlns:a16="http://schemas.microsoft.com/office/drawing/2014/main" id="{6F69A298-7EDA-42E7-BD9D-892CED6F8F33}"/>
              </a:ext>
            </a:extLst>
          </p:cNvPr>
          <p:cNvSpPr>
            <a:spLocks noGrp="1"/>
          </p:cNvSpPr>
          <p:nvPr>
            <p:ph type="sldNum" sz="quarter" idx="12"/>
          </p:nvPr>
        </p:nvSpPr>
        <p:spPr/>
        <p:txBody>
          <a:bodyPr/>
          <a:lstStyle>
            <a:lvl1pPr>
              <a:defRPr/>
            </a:lvl1pPr>
          </a:lstStyle>
          <a:p>
            <a:fld id="{707ED645-AD98-46AA-BB22-490407FBE9BE}" type="slidenum">
              <a:rPr lang="sl-SI" altLang="sl-SI"/>
              <a:pPr/>
              <a:t>‹#›</a:t>
            </a:fld>
            <a:endParaRPr lang="sl-SI" altLang="sl-SI"/>
          </a:p>
        </p:txBody>
      </p:sp>
    </p:spTree>
    <p:extLst>
      <p:ext uri="{BB962C8B-B14F-4D97-AF65-F5344CB8AC3E}">
        <p14:creationId xmlns:p14="http://schemas.microsoft.com/office/powerpoint/2010/main" val="106448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datuma 13">
            <a:extLst>
              <a:ext uri="{FF2B5EF4-FFF2-40B4-BE49-F238E27FC236}">
                <a16:creationId xmlns:a16="http://schemas.microsoft.com/office/drawing/2014/main" id="{3A107D97-667B-4F5C-B7FC-E541B1FA3524}"/>
              </a:ext>
            </a:extLst>
          </p:cNvPr>
          <p:cNvSpPr>
            <a:spLocks noGrp="1"/>
          </p:cNvSpPr>
          <p:nvPr>
            <p:ph type="dt" sz="half" idx="10"/>
          </p:nvPr>
        </p:nvSpPr>
        <p:spPr/>
        <p:txBody>
          <a:bodyPr/>
          <a:lstStyle>
            <a:lvl1pPr>
              <a:defRPr/>
            </a:lvl1pPr>
          </a:lstStyle>
          <a:p>
            <a:pPr>
              <a:defRPr/>
            </a:pPr>
            <a:fld id="{B5A90EFF-5307-47BE-AFCA-A29F5AE49425}" type="datetimeFigureOut">
              <a:rPr lang="sl-SI"/>
              <a:pPr>
                <a:defRPr/>
              </a:pPr>
              <a:t>3. 06. 2019</a:t>
            </a:fld>
            <a:endParaRPr lang="sl-SI"/>
          </a:p>
        </p:txBody>
      </p:sp>
      <p:sp>
        <p:nvSpPr>
          <p:cNvPr id="4" name="Ograda noge 2">
            <a:extLst>
              <a:ext uri="{FF2B5EF4-FFF2-40B4-BE49-F238E27FC236}">
                <a16:creationId xmlns:a16="http://schemas.microsoft.com/office/drawing/2014/main" id="{0FE7BAB4-BA6D-4994-A3F0-D901CCE09D40}"/>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22">
            <a:extLst>
              <a:ext uri="{FF2B5EF4-FFF2-40B4-BE49-F238E27FC236}">
                <a16:creationId xmlns:a16="http://schemas.microsoft.com/office/drawing/2014/main" id="{D709FD27-3FD3-4602-B074-D5E1AC310E9B}"/>
              </a:ext>
            </a:extLst>
          </p:cNvPr>
          <p:cNvSpPr>
            <a:spLocks noGrp="1"/>
          </p:cNvSpPr>
          <p:nvPr>
            <p:ph type="sldNum" sz="quarter" idx="12"/>
          </p:nvPr>
        </p:nvSpPr>
        <p:spPr/>
        <p:txBody>
          <a:bodyPr/>
          <a:lstStyle>
            <a:lvl1pPr>
              <a:defRPr/>
            </a:lvl1pPr>
          </a:lstStyle>
          <a:p>
            <a:fld id="{3A2324A2-BDDE-4A83-B6D5-8F64EBF8F46B}" type="slidenum">
              <a:rPr lang="sl-SI" altLang="sl-SI"/>
              <a:pPr/>
              <a:t>‹#›</a:t>
            </a:fld>
            <a:endParaRPr lang="sl-SI" altLang="sl-SI"/>
          </a:p>
        </p:txBody>
      </p:sp>
    </p:spTree>
    <p:extLst>
      <p:ext uri="{BB962C8B-B14F-4D97-AF65-F5344CB8AC3E}">
        <p14:creationId xmlns:p14="http://schemas.microsoft.com/office/powerpoint/2010/main" val="877887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3">
            <a:extLst>
              <a:ext uri="{FF2B5EF4-FFF2-40B4-BE49-F238E27FC236}">
                <a16:creationId xmlns:a16="http://schemas.microsoft.com/office/drawing/2014/main" id="{DA1A8A3D-A137-45BC-8674-E7A3F9639F50}"/>
              </a:ext>
            </a:extLst>
          </p:cNvPr>
          <p:cNvSpPr>
            <a:spLocks noGrp="1"/>
          </p:cNvSpPr>
          <p:nvPr>
            <p:ph type="dt" sz="half" idx="10"/>
          </p:nvPr>
        </p:nvSpPr>
        <p:spPr/>
        <p:txBody>
          <a:bodyPr/>
          <a:lstStyle>
            <a:lvl1pPr>
              <a:defRPr/>
            </a:lvl1pPr>
          </a:lstStyle>
          <a:p>
            <a:pPr>
              <a:defRPr/>
            </a:pPr>
            <a:fld id="{0A2C269B-949B-4531-A577-9EB9B89591E9}" type="datetimeFigureOut">
              <a:rPr lang="sl-SI"/>
              <a:pPr>
                <a:defRPr/>
              </a:pPr>
              <a:t>3. 06. 2019</a:t>
            </a:fld>
            <a:endParaRPr lang="sl-SI"/>
          </a:p>
        </p:txBody>
      </p:sp>
      <p:sp>
        <p:nvSpPr>
          <p:cNvPr id="3" name="Ograda noge 2">
            <a:extLst>
              <a:ext uri="{FF2B5EF4-FFF2-40B4-BE49-F238E27FC236}">
                <a16:creationId xmlns:a16="http://schemas.microsoft.com/office/drawing/2014/main" id="{9BD99E80-68F5-489B-9DDB-1B48A5D064CF}"/>
              </a:ext>
            </a:extLst>
          </p:cNvPr>
          <p:cNvSpPr>
            <a:spLocks noGrp="1"/>
          </p:cNvSpPr>
          <p:nvPr>
            <p:ph type="ftr" sz="quarter" idx="11"/>
          </p:nvPr>
        </p:nvSpPr>
        <p:spPr/>
        <p:txBody>
          <a:bodyPr/>
          <a:lstStyle>
            <a:lvl1pPr>
              <a:defRPr/>
            </a:lvl1pPr>
          </a:lstStyle>
          <a:p>
            <a:pPr>
              <a:defRPr/>
            </a:pPr>
            <a:endParaRPr lang="sl-SI"/>
          </a:p>
        </p:txBody>
      </p:sp>
      <p:sp>
        <p:nvSpPr>
          <p:cNvPr id="4" name="Ograda številke diapozitiva 22">
            <a:extLst>
              <a:ext uri="{FF2B5EF4-FFF2-40B4-BE49-F238E27FC236}">
                <a16:creationId xmlns:a16="http://schemas.microsoft.com/office/drawing/2014/main" id="{332C7A7B-C034-4103-8C96-0D49FC1B3990}"/>
              </a:ext>
            </a:extLst>
          </p:cNvPr>
          <p:cNvSpPr>
            <a:spLocks noGrp="1"/>
          </p:cNvSpPr>
          <p:nvPr>
            <p:ph type="sldNum" sz="quarter" idx="12"/>
          </p:nvPr>
        </p:nvSpPr>
        <p:spPr/>
        <p:txBody>
          <a:bodyPr/>
          <a:lstStyle>
            <a:lvl1pPr>
              <a:defRPr/>
            </a:lvl1pPr>
          </a:lstStyle>
          <a:p>
            <a:fld id="{AA720B0D-6D9E-403B-9B3C-7EC70B027CC4}" type="slidenum">
              <a:rPr lang="sl-SI" altLang="sl-SI"/>
              <a:pPr/>
              <a:t>‹#›</a:t>
            </a:fld>
            <a:endParaRPr lang="sl-SI" altLang="sl-SI"/>
          </a:p>
        </p:txBody>
      </p:sp>
    </p:spTree>
    <p:extLst>
      <p:ext uri="{BB962C8B-B14F-4D97-AF65-F5344CB8AC3E}">
        <p14:creationId xmlns:p14="http://schemas.microsoft.com/office/powerpoint/2010/main" val="735436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5" name="Pravokotnik 9">
            <a:extLst>
              <a:ext uri="{FF2B5EF4-FFF2-40B4-BE49-F238E27FC236}">
                <a16:creationId xmlns:a16="http://schemas.microsoft.com/office/drawing/2014/main" id="{FEE9058F-03A4-4AA1-ABE4-B3A0DD95CA7D}"/>
              </a:ext>
            </a:extLst>
          </p:cNvPr>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Zaobljeni pravokotnik 10">
            <a:extLst>
              <a:ext uri="{FF2B5EF4-FFF2-40B4-BE49-F238E27FC236}">
                <a16:creationId xmlns:a16="http://schemas.microsoft.com/office/drawing/2014/main" id="{7B8A6BD9-B44E-43C9-8DAF-0A68F02AFB87}"/>
              </a:ext>
            </a:extLst>
          </p:cNvPr>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Naslov 1"/>
          <p:cNvSpPr>
            <a:spLocks noGrp="1"/>
          </p:cNvSpPr>
          <p:nvPr>
            <p:ph type="title"/>
          </p:nvPr>
        </p:nvSpPr>
        <p:spPr>
          <a:xfrm>
            <a:off x="914400" y="273050"/>
            <a:ext cx="7772400" cy="1143000"/>
          </a:xfrm>
        </p:spPr>
        <p:txBody>
          <a:bodyPr/>
          <a:lstStyle>
            <a:lvl1pPr algn="l">
              <a:buNone/>
              <a:defRPr sz="4000" b="0"/>
            </a:lvl1pPr>
          </a:lstStyle>
          <a:p>
            <a:r>
              <a:rPr lang="sl-SI"/>
              <a:t>Kliknite, če želite urediti slog naslova matrice</a:t>
            </a:r>
            <a:endParaRPr lang="en-US"/>
          </a:p>
        </p:txBody>
      </p:sp>
      <p:sp>
        <p:nvSpPr>
          <p:cNvPr id="3" name="Ograda besedila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sl-SI"/>
              <a:t>Kliknite, če želite urediti sloge besedila matrice</a:t>
            </a:r>
          </a:p>
        </p:txBody>
      </p:sp>
      <p:sp>
        <p:nvSpPr>
          <p:cNvPr id="11" name="Ograda vsebine 10"/>
          <p:cNvSpPr>
            <a:spLocks noGrp="1"/>
          </p:cNvSpPr>
          <p:nvPr>
            <p:ph sz="quarter" idx="1"/>
          </p:nvPr>
        </p:nvSpPr>
        <p:spPr>
          <a:xfrm>
            <a:off x="2971800" y="1600200"/>
            <a:ext cx="5715000" cy="4495800"/>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Ograda datuma 4">
            <a:extLst>
              <a:ext uri="{FF2B5EF4-FFF2-40B4-BE49-F238E27FC236}">
                <a16:creationId xmlns:a16="http://schemas.microsoft.com/office/drawing/2014/main" id="{3C538865-D398-418F-8EFA-5AC102D98C0D}"/>
              </a:ext>
            </a:extLst>
          </p:cNvPr>
          <p:cNvSpPr>
            <a:spLocks noGrp="1"/>
          </p:cNvSpPr>
          <p:nvPr>
            <p:ph type="dt" sz="half" idx="10"/>
          </p:nvPr>
        </p:nvSpPr>
        <p:spPr/>
        <p:txBody>
          <a:bodyPr/>
          <a:lstStyle>
            <a:lvl1pPr>
              <a:defRPr/>
            </a:lvl1pPr>
          </a:lstStyle>
          <a:p>
            <a:pPr>
              <a:defRPr/>
            </a:pPr>
            <a:fld id="{571845A3-9787-42CA-B8A4-A9625EA7D96D}" type="datetimeFigureOut">
              <a:rPr lang="sl-SI"/>
              <a:pPr>
                <a:defRPr/>
              </a:pPr>
              <a:t>3. 06. 2019</a:t>
            </a:fld>
            <a:endParaRPr lang="sl-SI"/>
          </a:p>
        </p:txBody>
      </p:sp>
      <p:sp>
        <p:nvSpPr>
          <p:cNvPr id="8" name="Ograda noge 5">
            <a:extLst>
              <a:ext uri="{FF2B5EF4-FFF2-40B4-BE49-F238E27FC236}">
                <a16:creationId xmlns:a16="http://schemas.microsoft.com/office/drawing/2014/main" id="{B66176D1-4B74-4D88-93A0-A4AFC3BE5C1D}"/>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6">
            <a:extLst>
              <a:ext uri="{FF2B5EF4-FFF2-40B4-BE49-F238E27FC236}">
                <a16:creationId xmlns:a16="http://schemas.microsoft.com/office/drawing/2014/main" id="{6CC93423-1D15-434F-846A-4664DB51D671}"/>
              </a:ext>
            </a:extLst>
          </p:cNvPr>
          <p:cNvSpPr>
            <a:spLocks noGrp="1"/>
          </p:cNvSpPr>
          <p:nvPr>
            <p:ph type="sldNum" sz="quarter" idx="12"/>
          </p:nvPr>
        </p:nvSpPr>
        <p:spPr/>
        <p:txBody>
          <a:bodyPr/>
          <a:lstStyle>
            <a:lvl1pPr>
              <a:defRPr/>
            </a:lvl1pPr>
          </a:lstStyle>
          <a:p>
            <a:fld id="{DFBD8D65-FE9A-40FF-A55E-79915013B462}" type="slidenum">
              <a:rPr lang="sl-SI" altLang="sl-SI"/>
              <a:pPr/>
              <a:t>‹#›</a:t>
            </a:fld>
            <a:endParaRPr lang="sl-SI" altLang="sl-SI"/>
          </a:p>
        </p:txBody>
      </p:sp>
    </p:spTree>
    <p:extLst>
      <p:ext uri="{BB962C8B-B14F-4D97-AF65-F5344CB8AC3E}">
        <p14:creationId xmlns:p14="http://schemas.microsoft.com/office/powerpoint/2010/main" val="1807827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5" name="Pravokotnik 9">
            <a:extLst>
              <a:ext uri="{FF2B5EF4-FFF2-40B4-BE49-F238E27FC236}">
                <a16:creationId xmlns:a16="http://schemas.microsoft.com/office/drawing/2014/main" id="{A93B8577-7D50-47D8-9FC4-50298B78302B}"/>
              </a:ext>
            </a:extLst>
          </p:cNvPr>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Pravokotnik 10">
            <a:extLst>
              <a:ext uri="{FF2B5EF4-FFF2-40B4-BE49-F238E27FC236}">
                <a16:creationId xmlns:a16="http://schemas.microsoft.com/office/drawing/2014/main" id="{6C5FECD3-9A15-4102-AF4E-C80C838BFA89}"/>
              </a:ext>
            </a:extLst>
          </p:cNvPr>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Pravokotnik 11">
            <a:extLst>
              <a:ext uri="{FF2B5EF4-FFF2-40B4-BE49-F238E27FC236}">
                <a16:creationId xmlns:a16="http://schemas.microsoft.com/office/drawing/2014/main" id="{0BF8DE22-F307-459A-B87B-EA8EE6EE335D}"/>
              </a:ext>
            </a:extLst>
          </p:cNvPr>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Naslov 1"/>
          <p:cNvSpPr>
            <a:spLocks noGrp="1"/>
          </p:cNvSpPr>
          <p:nvPr>
            <p:ph type="title"/>
          </p:nvPr>
        </p:nvSpPr>
        <p:spPr>
          <a:xfrm>
            <a:off x="914400" y="4900550"/>
            <a:ext cx="7315200" cy="522288"/>
          </a:xfrm>
        </p:spPr>
        <p:txBody>
          <a:bodyPr anchor="ctr">
            <a:noAutofit/>
          </a:bodyPr>
          <a:lstStyle>
            <a:lvl1pPr algn="l">
              <a:buNone/>
              <a:defRPr sz="2800" b="0"/>
            </a:lvl1pPr>
          </a:lstStyle>
          <a:p>
            <a:r>
              <a:rPr lang="sl-SI"/>
              <a:t>Kliknite, če želite urediti slog naslova matrice</a:t>
            </a:r>
            <a:endParaRPr lang="en-US"/>
          </a:p>
        </p:txBody>
      </p:sp>
      <p:sp>
        <p:nvSpPr>
          <p:cNvPr id="4" name="Ograda besedila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sl-SI"/>
              <a:t>Kliknite, če želite urediti sloge besedila matrice</a:t>
            </a:r>
          </a:p>
        </p:txBody>
      </p:sp>
      <p:sp>
        <p:nvSpPr>
          <p:cNvPr id="3" name="Ograda slik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sl-SI" noProof="0"/>
              <a:t>Kliknite ikono, če želite dodati sliko</a:t>
            </a:r>
            <a:endParaRPr lang="en-US" noProof="0" dirty="0"/>
          </a:p>
        </p:txBody>
      </p:sp>
      <p:sp>
        <p:nvSpPr>
          <p:cNvPr id="8" name="Ograda datuma 4">
            <a:extLst>
              <a:ext uri="{FF2B5EF4-FFF2-40B4-BE49-F238E27FC236}">
                <a16:creationId xmlns:a16="http://schemas.microsoft.com/office/drawing/2014/main" id="{2E6494DE-B901-4CD5-B6D4-7A0136EF8FBA}"/>
              </a:ext>
            </a:extLst>
          </p:cNvPr>
          <p:cNvSpPr>
            <a:spLocks noGrp="1"/>
          </p:cNvSpPr>
          <p:nvPr>
            <p:ph type="dt" sz="half" idx="10"/>
          </p:nvPr>
        </p:nvSpPr>
        <p:spPr/>
        <p:txBody>
          <a:bodyPr/>
          <a:lstStyle>
            <a:lvl1pPr>
              <a:defRPr/>
            </a:lvl1pPr>
          </a:lstStyle>
          <a:p>
            <a:pPr>
              <a:defRPr/>
            </a:pPr>
            <a:fld id="{DADEB4C8-C453-45AE-BD20-BFBB514DA8DE}" type="datetimeFigureOut">
              <a:rPr lang="sl-SI"/>
              <a:pPr>
                <a:defRPr/>
              </a:pPr>
              <a:t>3. 06. 2019</a:t>
            </a:fld>
            <a:endParaRPr lang="sl-SI"/>
          </a:p>
        </p:txBody>
      </p:sp>
      <p:sp>
        <p:nvSpPr>
          <p:cNvPr id="9" name="Ograda noge 5">
            <a:extLst>
              <a:ext uri="{FF2B5EF4-FFF2-40B4-BE49-F238E27FC236}">
                <a16:creationId xmlns:a16="http://schemas.microsoft.com/office/drawing/2014/main" id="{1534CB27-9817-404E-B3A2-AD3EB2513F35}"/>
              </a:ext>
            </a:extLst>
          </p:cNvPr>
          <p:cNvSpPr>
            <a:spLocks noGrp="1"/>
          </p:cNvSpPr>
          <p:nvPr>
            <p:ph type="ftr" sz="quarter" idx="11"/>
          </p:nvPr>
        </p:nvSpPr>
        <p:spPr>
          <a:xfrm>
            <a:off x="914400" y="6172200"/>
            <a:ext cx="3886200" cy="457200"/>
          </a:xfrm>
        </p:spPr>
        <p:txBody>
          <a:bodyPr/>
          <a:lstStyle>
            <a:lvl1pPr>
              <a:defRPr/>
            </a:lvl1pPr>
          </a:lstStyle>
          <a:p>
            <a:pPr>
              <a:defRPr/>
            </a:pPr>
            <a:endParaRPr lang="sl-SI"/>
          </a:p>
        </p:txBody>
      </p:sp>
      <p:sp>
        <p:nvSpPr>
          <p:cNvPr id="10" name="Ograda številke diapozitiva 6">
            <a:extLst>
              <a:ext uri="{FF2B5EF4-FFF2-40B4-BE49-F238E27FC236}">
                <a16:creationId xmlns:a16="http://schemas.microsoft.com/office/drawing/2014/main" id="{3BDDB27A-77F8-4BC9-ADF3-19EDE8DA8228}"/>
              </a:ext>
            </a:extLst>
          </p:cNvPr>
          <p:cNvSpPr>
            <a:spLocks noGrp="1"/>
          </p:cNvSpPr>
          <p:nvPr>
            <p:ph type="sldNum" sz="quarter" idx="12"/>
          </p:nvPr>
        </p:nvSpPr>
        <p:spPr>
          <a:xfrm>
            <a:off x="146050" y="6208713"/>
            <a:ext cx="457200" cy="457200"/>
          </a:xfrm>
        </p:spPr>
        <p:txBody>
          <a:bodyPr/>
          <a:lstStyle>
            <a:lvl1pPr>
              <a:defRPr/>
            </a:lvl1pPr>
          </a:lstStyle>
          <a:p>
            <a:fld id="{A0F6AC00-7D39-4714-B9E8-D5D13704D3C8}" type="slidenum">
              <a:rPr lang="sl-SI" altLang="sl-SI"/>
              <a:pPr/>
              <a:t>‹#›</a:t>
            </a:fld>
            <a:endParaRPr lang="sl-SI" altLang="sl-SI"/>
          </a:p>
        </p:txBody>
      </p:sp>
    </p:spTree>
    <p:extLst>
      <p:ext uri="{BB962C8B-B14F-4D97-AF65-F5344CB8AC3E}">
        <p14:creationId xmlns:p14="http://schemas.microsoft.com/office/powerpoint/2010/main" val="651454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Pravokotnik 8">
            <a:extLst>
              <a:ext uri="{FF2B5EF4-FFF2-40B4-BE49-F238E27FC236}">
                <a16:creationId xmlns:a16="http://schemas.microsoft.com/office/drawing/2014/main" id="{63324695-9283-40D6-95D2-C4B999418D8A}"/>
              </a:ext>
            </a:extLst>
          </p:cNvPr>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Zaobljeni pravokotnik 7">
            <a:extLst>
              <a:ext uri="{FF2B5EF4-FFF2-40B4-BE49-F238E27FC236}">
                <a16:creationId xmlns:a16="http://schemas.microsoft.com/office/drawing/2014/main" id="{0D7D400C-A896-4B1C-8913-12DCD1E007C7}"/>
              </a:ext>
            </a:extLst>
          </p:cNvPr>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Ograda naslova 21">
            <a:extLst>
              <a:ext uri="{FF2B5EF4-FFF2-40B4-BE49-F238E27FC236}">
                <a16:creationId xmlns:a16="http://schemas.microsoft.com/office/drawing/2014/main" id="{AE049F62-B54F-4197-9E0B-44181FA0BAE6}"/>
              </a:ext>
            </a:extLst>
          </p:cNvPr>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sl-SI" altLang="sl-SI"/>
              <a:t>Kliknite, če želite urediti slog naslova matrice</a:t>
            </a:r>
            <a:endParaRPr lang="en-US" altLang="sl-SI"/>
          </a:p>
        </p:txBody>
      </p:sp>
      <p:sp>
        <p:nvSpPr>
          <p:cNvPr id="1029" name="Ograda besedila 12">
            <a:extLst>
              <a:ext uri="{FF2B5EF4-FFF2-40B4-BE49-F238E27FC236}">
                <a16:creationId xmlns:a16="http://schemas.microsoft.com/office/drawing/2014/main" id="{C1F611FD-F201-4B69-9AE7-269B5A526F79}"/>
              </a:ext>
            </a:extLst>
          </p:cNvPr>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14" name="Ograda datuma 13">
            <a:extLst>
              <a:ext uri="{FF2B5EF4-FFF2-40B4-BE49-F238E27FC236}">
                <a16:creationId xmlns:a16="http://schemas.microsoft.com/office/drawing/2014/main" id="{1BB9B0BF-7211-40D5-9CA1-5C32CA88CE7C}"/>
              </a:ext>
            </a:extLst>
          </p:cNvPr>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smtClean="0">
                <a:solidFill>
                  <a:schemeClr val="tx2"/>
                </a:solidFill>
                <a:latin typeface="+mn-lt"/>
                <a:cs typeface="+mn-cs"/>
              </a:defRPr>
            </a:lvl1pPr>
          </a:lstStyle>
          <a:p>
            <a:pPr>
              <a:defRPr/>
            </a:pPr>
            <a:fld id="{4AE9BE8A-C592-4AC7-8950-001963946832}" type="datetimeFigureOut">
              <a:rPr lang="sl-SI"/>
              <a:pPr>
                <a:defRPr/>
              </a:pPr>
              <a:t>3. 06. 2019</a:t>
            </a:fld>
            <a:endParaRPr lang="sl-SI"/>
          </a:p>
        </p:txBody>
      </p:sp>
      <p:sp>
        <p:nvSpPr>
          <p:cNvPr id="3" name="Ograda noge 2">
            <a:extLst>
              <a:ext uri="{FF2B5EF4-FFF2-40B4-BE49-F238E27FC236}">
                <a16:creationId xmlns:a16="http://schemas.microsoft.com/office/drawing/2014/main" id="{41BB26E0-1292-4E96-87F6-730927D69B88}"/>
              </a:ext>
            </a:extLst>
          </p:cNvPr>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cs typeface="+mn-cs"/>
              </a:defRPr>
            </a:lvl1pPr>
          </a:lstStyle>
          <a:p>
            <a:pPr>
              <a:defRPr/>
            </a:pPr>
            <a:endParaRPr lang="sl-SI"/>
          </a:p>
        </p:txBody>
      </p:sp>
      <p:sp>
        <p:nvSpPr>
          <p:cNvPr id="23" name="Ograda številke diapozitiva 22">
            <a:extLst>
              <a:ext uri="{FF2B5EF4-FFF2-40B4-BE49-F238E27FC236}">
                <a16:creationId xmlns:a16="http://schemas.microsoft.com/office/drawing/2014/main" id="{EC40314F-9170-4E46-9695-ED2A7BE433CF}"/>
              </a:ext>
            </a:extLst>
          </p:cNvPr>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a:defRPr sz="1400">
                <a:solidFill>
                  <a:srgbClr val="FFFFFF"/>
                </a:solidFill>
                <a:latin typeface="Franklin Gothic Medium" panose="020B0603020102020204" pitchFamily="34" charset="0"/>
              </a:defRPr>
            </a:lvl1pPr>
          </a:lstStyle>
          <a:p>
            <a:fld id="{0B269661-9399-45A1-AC2F-BBBCE77D93C4}"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815" r:id="rId1"/>
    <p:sldLayoutId id="2147483808" r:id="rId2"/>
    <p:sldLayoutId id="2147483816" r:id="rId3"/>
    <p:sldLayoutId id="2147483809" r:id="rId4"/>
    <p:sldLayoutId id="2147483810" r:id="rId5"/>
    <p:sldLayoutId id="2147483811" r:id="rId6"/>
    <p:sldLayoutId id="2147483812" r:id="rId7"/>
    <p:sldLayoutId id="2147483817" r:id="rId8"/>
    <p:sldLayoutId id="2147483818" r:id="rId9"/>
    <p:sldLayoutId id="2147483813" r:id="rId10"/>
    <p:sldLayoutId id="2147483814" r:id="rId11"/>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Franklin Gothic Medium" panose="020B0603020102020204" pitchFamily="34" charset="0"/>
        </a:defRPr>
      </a:lvl2pPr>
      <a:lvl3pPr algn="l" rtl="0" fontAlgn="base">
        <a:spcBef>
          <a:spcPct val="0"/>
        </a:spcBef>
        <a:spcAft>
          <a:spcPct val="0"/>
        </a:spcAft>
        <a:defRPr sz="4000">
          <a:solidFill>
            <a:schemeClr val="tx2"/>
          </a:solidFill>
          <a:latin typeface="Franklin Gothic Medium" panose="020B0603020102020204" pitchFamily="34" charset="0"/>
        </a:defRPr>
      </a:lvl3pPr>
      <a:lvl4pPr algn="l" rtl="0" fontAlgn="base">
        <a:spcBef>
          <a:spcPct val="0"/>
        </a:spcBef>
        <a:spcAft>
          <a:spcPct val="0"/>
        </a:spcAft>
        <a:defRPr sz="4000">
          <a:solidFill>
            <a:schemeClr val="tx2"/>
          </a:solidFill>
          <a:latin typeface="Franklin Gothic Medium" panose="020B0603020102020204" pitchFamily="34" charset="0"/>
        </a:defRPr>
      </a:lvl4pPr>
      <a:lvl5pPr algn="l" rtl="0" fontAlgn="base">
        <a:spcBef>
          <a:spcPct val="0"/>
        </a:spcBef>
        <a:spcAft>
          <a:spcPct val="0"/>
        </a:spcAft>
        <a:defRPr sz="4000">
          <a:solidFill>
            <a:schemeClr val="tx2"/>
          </a:solidFill>
          <a:latin typeface="Franklin Gothic Medium" panose="020B0603020102020204" pitchFamily="34" charset="0"/>
        </a:defRPr>
      </a:lvl5pPr>
      <a:lvl6pPr marL="457200" algn="l" rtl="0" fontAlgn="base">
        <a:spcBef>
          <a:spcPct val="0"/>
        </a:spcBef>
        <a:spcAft>
          <a:spcPct val="0"/>
        </a:spcAft>
        <a:defRPr sz="4000">
          <a:solidFill>
            <a:schemeClr val="tx2"/>
          </a:solidFill>
          <a:latin typeface="Franklin Gothic Medium" panose="020B0603020102020204" pitchFamily="34" charset="0"/>
        </a:defRPr>
      </a:lvl6pPr>
      <a:lvl7pPr marL="914400" algn="l" rtl="0" fontAlgn="base">
        <a:spcBef>
          <a:spcPct val="0"/>
        </a:spcBef>
        <a:spcAft>
          <a:spcPct val="0"/>
        </a:spcAft>
        <a:defRPr sz="4000">
          <a:solidFill>
            <a:schemeClr val="tx2"/>
          </a:solidFill>
          <a:latin typeface="Franklin Gothic Medium" panose="020B0603020102020204" pitchFamily="34" charset="0"/>
        </a:defRPr>
      </a:lvl7pPr>
      <a:lvl8pPr marL="1371600" algn="l" rtl="0" fontAlgn="base">
        <a:spcBef>
          <a:spcPct val="0"/>
        </a:spcBef>
        <a:spcAft>
          <a:spcPct val="0"/>
        </a:spcAft>
        <a:defRPr sz="4000">
          <a:solidFill>
            <a:schemeClr val="tx2"/>
          </a:solidFill>
          <a:latin typeface="Franklin Gothic Medium" panose="020B0603020102020204" pitchFamily="34" charset="0"/>
        </a:defRPr>
      </a:lvl8pPr>
      <a:lvl9pPr marL="1828800" algn="l" rtl="0" fontAlgn="base">
        <a:spcBef>
          <a:spcPct val="0"/>
        </a:spcBef>
        <a:spcAft>
          <a:spcPct val="0"/>
        </a:spcAft>
        <a:defRPr sz="4000">
          <a:solidFill>
            <a:schemeClr val="tx2"/>
          </a:solidFill>
          <a:latin typeface="Franklin Gothic Medium" panose="020B0603020102020204" pitchFamily="34" charset="0"/>
        </a:defRPr>
      </a:lvl9pPr>
    </p:titleStyle>
    <p:bodyStyle>
      <a:lvl1pPr marL="273050" indent="-273050" algn="l" rtl="0" fontAlgn="base">
        <a:spcBef>
          <a:spcPts val="575"/>
        </a:spcBef>
        <a:spcAft>
          <a:spcPct val="0"/>
        </a:spcAft>
        <a:buClr>
          <a:schemeClr val="accent1"/>
        </a:buClr>
        <a:buSzPct val="85000"/>
        <a:buFont typeface="Wingdings 2" panose="05020102010507070707" pitchFamily="18"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anose="05020102010507070707" pitchFamily="18"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E4B6AB"/>
        </a:buClr>
        <a:buSzPct val="85000"/>
        <a:buFont typeface="Wingdings 2" panose="05020102010507070707" pitchFamily="18"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anose="05020102010507070707" pitchFamily="18"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potovanje-spanija.si/wp-content/uploads/2010/08/tapas-pintxos.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upload.wikimedia.org/wikipedia/commons/9/97/Empanada_-_Stu_Spivack.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a:extLst>
              <a:ext uri="{FF2B5EF4-FFF2-40B4-BE49-F238E27FC236}">
                <a16:creationId xmlns:a16="http://schemas.microsoft.com/office/drawing/2014/main" id="{651C26A7-21BA-4CD8-AEAA-85B9AFE56D15}"/>
              </a:ext>
            </a:extLst>
          </p:cNvPr>
          <p:cNvSpPr>
            <a:spLocks noGrp="1"/>
          </p:cNvSpPr>
          <p:nvPr>
            <p:ph type="subTitle" idx="1"/>
          </p:nvPr>
        </p:nvSpPr>
        <p:spPr/>
        <p:txBody>
          <a:bodyPr>
            <a:normAutofit/>
          </a:bodyPr>
          <a:lstStyle/>
          <a:p>
            <a:pPr fontAlgn="auto">
              <a:spcBef>
                <a:spcPts val="580"/>
              </a:spcBef>
              <a:spcAft>
                <a:spcPts val="0"/>
              </a:spcAft>
              <a:buFont typeface="Wingdings 2"/>
              <a:buNone/>
              <a:defRPr/>
            </a:pPr>
            <a:r>
              <a:rPr lang="sl-SI"/>
              <a:t> </a:t>
            </a:r>
          </a:p>
          <a:p>
            <a:pPr fontAlgn="auto">
              <a:spcBef>
                <a:spcPts val="580"/>
              </a:spcBef>
              <a:spcAft>
                <a:spcPts val="0"/>
              </a:spcAft>
              <a:buFont typeface="Wingdings 2"/>
              <a:buNone/>
              <a:defRPr/>
            </a:pPr>
            <a:endParaRPr lang="sl-SI" dirty="0"/>
          </a:p>
          <a:p>
            <a:pPr fontAlgn="auto">
              <a:spcBef>
                <a:spcPts val="580"/>
              </a:spcBef>
              <a:spcAft>
                <a:spcPts val="0"/>
              </a:spcAft>
              <a:buFont typeface="Wingdings 2"/>
              <a:buNone/>
              <a:defRPr/>
            </a:pPr>
            <a:r>
              <a:rPr lang="sl-SI" dirty="0"/>
              <a:t>izbirni predmet Španščina</a:t>
            </a:r>
          </a:p>
        </p:txBody>
      </p:sp>
      <p:sp>
        <p:nvSpPr>
          <p:cNvPr id="2" name="Naslov 1">
            <a:extLst>
              <a:ext uri="{FF2B5EF4-FFF2-40B4-BE49-F238E27FC236}">
                <a16:creationId xmlns:a16="http://schemas.microsoft.com/office/drawing/2014/main" id="{40DC3BC0-A47D-476D-863D-912F960A7D1F}"/>
              </a:ext>
            </a:extLst>
          </p:cNvPr>
          <p:cNvSpPr>
            <a:spLocks noGrp="1"/>
          </p:cNvSpPr>
          <p:nvPr>
            <p:ph type="ctrTitle"/>
          </p:nvPr>
        </p:nvSpPr>
        <p:spPr>
          <a:scene3d>
            <a:camera prst="orthographicFront">
              <a:rot lat="0" lon="11" rev="0"/>
            </a:camera>
            <a:lightRig rig="threePt" dir="t"/>
          </a:scene3d>
        </p:spPr>
        <p:txBody>
          <a:bodyPr>
            <a:normAutofit/>
          </a:bodyPr>
          <a:lstStyle/>
          <a:p>
            <a:pPr fontAlgn="auto">
              <a:spcAft>
                <a:spcPts val="0"/>
              </a:spcAft>
              <a:defRPr/>
            </a:pPr>
            <a:r>
              <a:rPr lang="sl-SI"/>
              <a:t>TIPIČNA ŠPANSKA HRANA</a:t>
            </a:r>
            <a:br>
              <a:rPr lang="sl-SI"/>
            </a:br>
            <a:r>
              <a:rPr lang="sl-SI" sz="2400">
                <a:solidFill>
                  <a:srgbClr val="FFC000"/>
                </a:solidFill>
              </a:rPr>
              <a:t>(</a:t>
            </a:r>
            <a:r>
              <a:rPr lang="es-ES" sz="2400">
                <a:solidFill>
                  <a:srgbClr val="FFC000"/>
                </a:solidFill>
              </a:rPr>
              <a:t>comida típica española</a:t>
            </a:r>
            <a:r>
              <a:rPr lang="sl-SI" sz="2400">
                <a:solidFill>
                  <a:srgbClr val="FFC000"/>
                </a:solidFill>
              </a:rPr>
              <a:t>)</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slov 1">
            <a:extLst>
              <a:ext uri="{FF2B5EF4-FFF2-40B4-BE49-F238E27FC236}">
                <a16:creationId xmlns:a16="http://schemas.microsoft.com/office/drawing/2014/main" id="{7AAAA1E2-EBB5-401B-8AD9-013081A84122}"/>
              </a:ext>
            </a:extLst>
          </p:cNvPr>
          <p:cNvSpPr>
            <a:spLocks noGrp="1"/>
          </p:cNvSpPr>
          <p:nvPr>
            <p:ph type="title"/>
          </p:nvPr>
        </p:nvSpPr>
        <p:spPr/>
        <p:txBody>
          <a:bodyPr/>
          <a:lstStyle/>
          <a:p>
            <a:endParaRPr lang="sl-SI" altLang="sl-SI"/>
          </a:p>
        </p:txBody>
      </p:sp>
      <p:sp>
        <p:nvSpPr>
          <p:cNvPr id="15363" name="Ograda vsebine 2">
            <a:extLst>
              <a:ext uri="{FF2B5EF4-FFF2-40B4-BE49-F238E27FC236}">
                <a16:creationId xmlns:a16="http://schemas.microsoft.com/office/drawing/2014/main" id="{6A5505B6-7FC5-430D-9563-896D2C1BE3B1}"/>
              </a:ext>
            </a:extLst>
          </p:cNvPr>
          <p:cNvSpPr>
            <a:spLocks noGrp="1"/>
          </p:cNvSpPr>
          <p:nvPr>
            <p:ph sz="quarter" idx="1"/>
          </p:nvPr>
        </p:nvSpPr>
        <p:spPr/>
        <p:txBody>
          <a:bodyPr/>
          <a:lstStyle/>
          <a:p>
            <a:r>
              <a:rPr lang="sl-SI" altLang="sl-SI" b="1"/>
              <a:t>S</a:t>
            </a:r>
            <a:r>
              <a:rPr lang="es-ES" altLang="sl-SI" b="1"/>
              <a:t>angría</a:t>
            </a:r>
            <a:r>
              <a:rPr lang="es-ES" altLang="sl-SI"/>
              <a:t> </a:t>
            </a:r>
            <a:r>
              <a:rPr lang="es-ES" altLang="sl-SI" sz="2400"/>
              <a:t>es una bebida refrescante alcohólica hecha de vinos de fruta y vodka.</a:t>
            </a:r>
            <a:endParaRPr lang="sl-SI" altLang="sl-SI" sz="2400"/>
          </a:p>
        </p:txBody>
      </p:sp>
      <p:pic>
        <p:nvPicPr>
          <p:cNvPr id="4" name="il_fi" descr="http://images.24ur.com/media/images/640x338/Apr2011/60650571.jpg?319e">
            <a:extLst>
              <a:ext uri="{FF2B5EF4-FFF2-40B4-BE49-F238E27FC236}">
                <a16:creationId xmlns:a16="http://schemas.microsoft.com/office/drawing/2014/main" id="{459ACE7B-62FE-455E-AD23-C4F3FA2216FB}"/>
              </a:ext>
            </a:extLst>
          </p:cNvPr>
          <p:cNvPicPr/>
          <p:nvPr/>
        </p:nvPicPr>
        <p:blipFill>
          <a:blip r:embed="rId2" cstate="print"/>
          <a:srcRect/>
          <a:stretch>
            <a:fillRect/>
          </a:stretch>
        </p:blipFill>
        <p:spPr bwMode="auto">
          <a:xfrm>
            <a:off x="1619672" y="2276872"/>
            <a:ext cx="5400600" cy="33193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split dir="in"/>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slov 1">
            <a:extLst>
              <a:ext uri="{FF2B5EF4-FFF2-40B4-BE49-F238E27FC236}">
                <a16:creationId xmlns:a16="http://schemas.microsoft.com/office/drawing/2014/main" id="{CE65C96F-BBAB-4867-8C07-D805E11FC5E3}"/>
              </a:ext>
            </a:extLst>
          </p:cNvPr>
          <p:cNvSpPr>
            <a:spLocks noGrp="1"/>
          </p:cNvSpPr>
          <p:nvPr>
            <p:ph type="title"/>
          </p:nvPr>
        </p:nvSpPr>
        <p:spPr/>
        <p:txBody>
          <a:bodyPr/>
          <a:lstStyle/>
          <a:p>
            <a:endParaRPr lang="sl-SI" altLang="sl-SI"/>
          </a:p>
        </p:txBody>
      </p:sp>
      <p:sp>
        <p:nvSpPr>
          <p:cNvPr id="16387" name="Ograda vsebine 2">
            <a:extLst>
              <a:ext uri="{FF2B5EF4-FFF2-40B4-BE49-F238E27FC236}">
                <a16:creationId xmlns:a16="http://schemas.microsoft.com/office/drawing/2014/main" id="{28C821CA-F365-47E8-9094-2F44FB97C7AF}"/>
              </a:ext>
            </a:extLst>
          </p:cNvPr>
          <p:cNvSpPr>
            <a:spLocks noGrp="1"/>
          </p:cNvSpPr>
          <p:nvPr>
            <p:ph sz="quarter" idx="1"/>
          </p:nvPr>
        </p:nvSpPr>
        <p:spPr/>
        <p:txBody>
          <a:bodyPr/>
          <a:lstStyle/>
          <a:p>
            <a:pPr algn="ctr">
              <a:buFont typeface="Wingdings 2" panose="05020102010507070707" pitchFamily="18" charset="2"/>
              <a:buNone/>
            </a:pPr>
            <a:r>
              <a:rPr lang="sl-SI" altLang="sl-SI"/>
              <a:t>  </a:t>
            </a:r>
          </a:p>
          <a:p>
            <a:pPr algn="ctr">
              <a:buFont typeface="Wingdings 2" panose="05020102010507070707" pitchFamily="18" charset="2"/>
              <a:buNone/>
            </a:pPr>
            <a:endParaRPr lang="sl-SI" altLang="sl-SI" sz="6000"/>
          </a:p>
          <a:p>
            <a:pPr algn="ctr">
              <a:buFont typeface="Wingdings 2" panose="05020102010507070707" pitchFamily="18" charset="2"/>
              <a:buNone/>
            </a:pPr>
            <a:r>
              <a:rPr lang="sl-SI" altLang="sl-SI" sz="6000"/>
              <a:t>FIN </a:t>
            </a:r>
            <a:r>
              <a:rPr lang="sl-SI" altLang="sl-SI" sz="6000">
                <a:sym typeface="Wingdings" panose="05000000000000000000" pitchFamily="2" charset="2"/>
              </a:rPr>
              <a:t></a:t>
            </a:r>
            <a:endParaRPr lang="sl-SI" altLang="sl-SI" sz="6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slov 1">
            <a:extLst>
              <a:ext uri="{FF2B5EF4-FFF2-40B4-BE49-F238E27FC236}">
                <a16:creationId xmlns:a16="http://schemas.microsoft.com/office/drawing/2014/main" id="{83994B62-E61C-4C0A-B153-EBB26F0182F6}"/>
              </a:ext>
            </a:extLst>
          </p:cNvPr>
          <p:cNvSpPr>
            <a:spLocks noGrp="1"/>
          </p:cNvSpPr>
          <p:nvPr>
            <p:ph type="title"/>
          </p:nvPr>
        </p:nvSpPr>
        <p:spPr/>
        <p:txBody>
          <a:bodyPr/>
          <a:lstStyle/>
          <a:p>
            <a:endParaRPr lang="sl-SI" altLang="sl-SI"/>
          </a:p>
        </p:txBody>
      </p:sp>
      <p:sp>
        <p:nvSpPr>
          <p:cNvPr id="7171" name="Ograda vsebine 2">
            <a:extLst>
              <a:ext uri="{FF2B5EF4-FFF2-40B4-BE49-F238E27FC236}">
                <a16:creationId xmlns:a16="http://schemas.microsoft.com/office/drawing/2014/main" id="{98312BE9-9472-4096-AB20-20D7DB502B60}"/>
              </a:ext>
            </a:extLst>
          </p:cNvPr>
          <p:cNvSpPr>
            <a:spLocks noGrp="1"/>
          </p:cNvSpPr>
          <p:nvPr>
            <p:ph sz="quarter" idx="1"/>
          </p:nvPr>
        </p:nvSpPr>
        <p:spPr/>
        <p:txBody>
          <a:bodyPr/>
          <a:lstStyle/>
          <a:p>
            <a:r>
              <a:rPr lang="sl-SI" altLang="sl-SI"/>
              <a:t>Španija je dežela s pestro zgodovino in v vsaki pokrajini se jedi močno razlikujejo. Sever Španije je znan po omakah, center po pečenem mesu, jug po cvrtju, vzhod po riževih jedeh in ves del ob Ebru po jedeh pripravljenih z melancani, paprikami, paradižniki in čebulo.</a:t>
            </a:r>
          </a:p>
          <a:p>
            <a:endParaRPr lang="sl-SI" altLang="sl-SI"/>
          </a:p>
        </p:txBody>
      </p:sp>
    </p:spTree>
  </p:cSld>
  <p:clrMapOvr>
    <a:masterClrMapping/>
  </p:clrMapOvr>
  <p:transition>
    <p:split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slov 1">
            <a:extLst>
              <a:ext uri="{FF2B5EF4-FFF2-40B4-BE49-F238E27FC236}">
                <a16:creationId xmlns:a16="http://schemas.microsoft.com/office/drawing/2014/main" id="{F07ABC29-7CC6-47F9-9579-2CDC9D9EE951}"/>
              </a:ext>
            </a:extLst>
          </p:cNvPr>
          <p:cNvSpPr>
            <a:spLocks noGrp="1"/>
          </p:cNvSpPr>
          <p:nvPr>
            <p:ph type="title"/>
          </p:nvPr>
        </p:nvSpPr>
        <p:spPr/>
        <p:txBody>
          <a:bodyPr/>
          <a:lstStyle/>
          <a:p>
            <a:endParaRPr lang="sl-SI" altLang="sl-SI"/>
          </a:p>
        </p:txBody>
      </p:sp>
      <p:sp>
        <p:nvSpPr>
          <p:cNvPr id="8195" name="Ograda vsebine 2">
            <a:extLst>
              <a:ext uri="{FF2B5EF4-FFF2-40B4-BE49-F238E27FC236}">
                <a16:creationId xmlns:a16="http://schemas.microsoft.com/office/drawing/2014/main" id="{AAF6EBFC-6D1E-4E4D-9129-DD67706B2CEA}"/>
              </a:ext>
            </a:extLst>
          </p:cNvPr>
          <p:cNvSpPr>
            <a:spLocks noGrp="1"/>
          </p:cNvSpPr>
          <p:nvPr>
            <p:ph sz="quarter" idx="1"/>
          </p:nvPr>
        </p:nvSpPr>
        <p:spPr/>
        <p:txBody>
          <a:bodyPr/>
          <a:lstStyle/>
          <a:p>
            <a:r>
              <a:rPr lang="sl-SI" altLang="sl-SI" b="1"/>
              <a:t>T</a:t>
            </a:r>
            <a:r>
              <a:rPr lang="es-ES" altLang="sl-SI" b="1"/>
              <a:t>apas</a:t>
            </a:r>
            <a:r>
              <a:rPr lang="es-ES" altLang="sl-SI"/>
              <a:t> </a:t>
            </a:r>
            <a:r>
              <a:rPr lang="es-ES" altLang="sl-SI" sz="2400"/>
              <a:t>son pequeños pero ricos sándwiches con carne, marisco</a:t>
            </a:r>
            <a:r>
              <a:rPr lang="sl-SI" altLang="sl-SI" sz="2400"/>
              <a:t>s</a:t>
            </a:r>
            <a:r>
              <a:rPr lang="es-ES" altLang="sl-SI" sz="2400"/>
              <a:t> o verdura.</a:t>
            </a:r>
            <a:endParaRPr lang="sl-SI" altLang="sl-SI" sz="2400"/>
          </a:p>
        </p:txBody>
      </p:sp>
      <p:pic>
        <p:nvPicPr>
          <p:cNvPr id="4" name="Slika 3" descr="Tapas (Pintxos)">
            <a:hlinkClick r:id="rId2"/>
            <a:extLst>
              <a:ext uri="{FF2B5EF4-FFF2-40B4-BE49-F238E27FC236}">
                <a16:creationId xmlns:a16="http://schemas.microsoft.com/office/drawing/2014/main" id="{60AEAFD8-5706-4C76-B4A3-5CD0950EE11A}"/>
              </a:ext>
            </a:extLst>
          </p:cNvPr>
          <p:cNvPicPr/>
          <p:nvPr/>
        </p:nvPicPr>
        <p:blipFill>
          <a:blip r:embed="rId3" cstate="print"/>
          <a:srcRect/>
          <a:stretch>
            <a:fillRect/>
          </a:stretch>
        </p:blipFill>
        <p:spPr bwMode="auto">
          <a:xfrm>
            <a:off x="1979712" y="2636912"/>
            <a:ext cx="4608512" cy="32714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spli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slov 1">
            <a:extLst>
              <a:ext uri="{FF2B5EF4-FFF2-40B4-BE49-F238E27FC236}">
                <a16:creationId xmlns:a16="http://schemas.microsoft.com/office/drawing/2014/main" id="{E656DE69-DF05-41AD-9EA3-B0683684FF43}"/>
              </a:ext>
            </a:extLst>
          </p:cNvPr>
          <p:cNvSpPr>
            <a:spLocks noGrp="1"/>
          </p:cNvSpPr>
          <p:nvPr>
            <p:ph type="title"/>
          </p:nvPr>
        </p:nvSpPr>
        <p:spPr/>
        <p:txBody>
          <a:bodyPr/>
          <a:lstStyle/>
          <a:p>
            <a:endParaRPr lang="sl-SI" altLang="sl-SI"/>
          </a:p>
        </p:txBody>
      </p:sp>
      <p:sp>
        <p:nvSpPr>
          <p:cNvPr id="9219" name="Ograda vsebine 2">
            <a:extLst>
              <a:ext uri="{FF2B5EF4-FFF2-40B4-BE49-F238E27FC236}">
                <a16:creationId xmlns:a16="http://schemas.microsoft.com/office/drawing/2014/main" id="{C8D6E70A-0CB0-4630-8182-3BA96171B543}"/>
              </a:ext>
            </a:extLst>
          </p:cNvPr>
          <p:cNvSpPr>
            <a:spLocks noGrp="1"/>
          </p:cNvSpPr>
          <p:nvPr>
            <p:ph sz="quarter" idx="1"/>
          </p:nvPr>
        </p:nvSpPr>
        <p:spPr/>
        <p:txBody>
          <a:bodyPr/>
          <a:lstStyle/>
          <a:p>
            <a:r>
              <a:rPr lang="sl-SI" altLang="sl-SI" b="1"/>
              <a:t>Gazpacho </a:t>
            </a:r>
            <a:r>
              <a:rPr lang="es-ES" altLang="sl-SI" sz="2400"/>
              <a:t>es una sopa fría que no </a:t>
            </a:r>
            <a:r>
              <a:rPr lang="sl-SI" altLang="sl-SI" sz="2400"/>
              <a:t>necesita ser</a:t>
            </a:r>
            <a:r>
              <a:rPr lang="es-ES" altLang="sl-SI" sz="2400"/>
              <a:t> cocina</a:t>
            </a:r>
            <a:r>
              <a:rPr lang="sl-SI" altLang="sl-SI" sz="2400"/>
              <a:t>da</a:t>
            </a:r>
            <a:r>
              <a:rPr lang="es-ES" altLang="sl-SI" sz="2400"/>
              <a:t>. Los españoles suelen servir</a:t>
            </a:r>
            <a:r>
              <a:rPr lang="sl-SI" altLang="sl-SI" sz="2400"/>
              <a:t>la</a:t>
            </a:r>
            <a:r>
              <a:rPr lang="es-ES" altLang="sl-SI" sz="2400"/>
              <a:t> </a:t>
            </a:r>
            <a:r>
              <a:rPr lang="sl-SI" altLang="sl-SI" sz="2400"/>
              <a:t>en una taza.</a:t>
            </a:r>
            <a:endParaRPr lang="sl-SI" altLang="sl-SI" sz="2400" b="1"/>
          </a:p>
        </p:txBody>
      </p:sp>
      <p:pic>
        <p:nvPicPr>
          <p:cNvPr id="9220" name="Picture 2" descr="http://static.guim.co.uk/sys-images/Guardian/Pix/pictures/2010/6/23/1277304229363/Perfect-gazpacho-006.jpg">
            <a:extLst>
              <a:ext uri="{FF2B5EF4-FFF2-40B4-BE49-F238E27FC236}">
                <a16:creationId xmlns:a16="http://schemas.microsoft.com/office/drawing/2014/main" id="{33EBC475-C98F-4ADF-8E02-1F8EA8F203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150" y="2852738"/>
            <a:ext cx="5702300" cy="342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plit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2543E5A5-C88E-41C7-884A-AE102794E1BB}"/>
              </a:ext>
            </a:extLst>
          </p:cNvPr>
          <p:cNvSpPr>
            <a:spLocks noGrp="1"/>
          </p:cNvSpPr>
          <p:nvPr>
            <p:ph type="title"/>
          </p:nvPr>
        </p:nvSpPr>
        <p:spPr/>
        <p:txBody>
          <a:bodyPr/>
          <a:lstStyle/>
          <a:p>
            <a:endParaRPr lang="sl-SI" altLang="sl-SI"/>
          </a:p>
        </p:txBody>
      </p:sp>
      <p:sp>
        <p:nvSpPr>
          <p:cNvPr id="10243" name="Ograda vsebine 2">
            <a:extLst>
              <a:ext uri="{FF2B5EF4-FFF2-40B4-BE49-F238E27FC236}">
                <a16:creationId xmlns:a16="http://schemas.microsoft.com/office/drawing/2014/main" id="{9BF2F036-61F5-4F7C-971E-2C4C483B427F}"/>
              </a:ext>
            </a:extLst>
          </p:cNvPr>
          <p:cNvSpPr>
            <a:spLocks noGrp="1"/>
          </p:cNvSpPr>
          <p:nvPr>
            <p:ph sz="quarter" idx="1"/>
          </p:nvPr>
        </p:nvSpPr>
        <p:spPr/>
        <p:txBody>
          <a:bodyPr/>
          <a:lstStyle/>
          <a:p>
            <a:r>
              <a:rPr lang="sl-SI" altLang="sl-SI" b="1"/>
              <a:t>Empanada </a:t>
            </a:r>
            <a:r>
              <a:rPr lang="es-ES" altLang="sl-SI"/>
              <a:t> </a:t>
            </a:r>
            <a:r>
              <a:rPr lang="es-ES" altLang="sl-SI" sz="2400"/>
              <a:t>es un alimento </a:t>
            </a:r>
            <a:r>
              <a:rPr lang="sl-SI" altLang="sl-SI" sz="2400"/>
              <a:t>preparado </a:t>
            </a:r>
            <a:r>
              <a:rPr lang="es-ES" altLang="sl-SI" sz="2400"/>
              <a:t>compuesto por una fina masa de pan y levadura, masa quebrada o de hojaldre, rellena de cualquier alimento salado o dulce.</a:t>
            </a:r>
            <a:endParaRPr lang="sl-SI" altLang="sl-SI" sz="2400"/>
          </a:p>
        </p:txBody>
      </p:sp>
      <p:pic>
        <p:nvPicPr>
          <p:cNvPr id="5" name="Slika 4" descr="File:Empanada - Stu Spivack.jpg">
            <a:hlinkClick r:id="rId2"/>
            <a:extLst>
              <a:ext uri="{FF2B5EF4-FFF2-40B4-BE49-F238E27FC236}">
                <a16:creationId xmlns:a16="http://schemas.microsoft.com/office/drawing/2014/main" id="{78F2CD11-8E47-4C3D-B5EB-FCD30645F5E2}"/>
              </a:ext>
            </a:extLst>
          </p:cNvPr>
          <p:cNvPicPr/>
          <p:nvPr/>
        </p:nvPicPr>
        <p:blipFill>
          <a:blip r:embed="rId3" cstate="print"/>
          <a:srcRect/>
          <a:stretch>
            <a:fillRect/>
          </a:stretch>
        </p:blipFill>
        <p:spPr bwMode="auto">
          <a:xfrm>
            <a:off x="2195736" y="3501008"/>
            <a:ext cx="4392488" cy="28543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split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slov 1">
            <a:extLst>
              <a:ext uri="{FF2B5EF4-FFF2-40B4-BE49-F238E27FC236}">
                <a16:creationId xmlns:a16="http://schemas.microsoft.com/office/drawing/2014/main" id="{FC2243B9-59F7-45CB-A8F6-A027BAB5DC04}"/>
              </a:ext>
            </a:extLst>
          </p:cNvPr>
          <p:cNvSpPr>
            <a:spLocks noGrp="1"/>
          </p:cNvSpPr>
          <p:nvPr>
            <p:ph type="title"/>
          </p:nvPr>
        </p:nvSpPr>
        <p:spPr/>
        <p:txBody>
          <a:bodyPr/>
          <a:lstStyle/>
          <a:p>
            <a:endParaRPr lang="sl-SI" altLang="sl-SI"/>
          </a:p>
        </p:txBody>
      </p:sp>
      <p:sp>
        <p:nvSpPr>
          <p:cNvPr id="11267" name="Ograda vsebine 2">
            <a:extLst>
              <a:ext uri="{FF2B5EF4-FFF2-40B4-BE49-F238E27FC236}">
                <a16:creationId xmlns:a16="http://schemas.microsoft.com/office/drawing/2014/main" id="{C386D2B8-457D-4A7E-9566-48EBB16328CD}"/>
              </a:ext>
            </a:extLst>
          </p:cNvPr>
          <p:cNvSpPr>
            <a:spLocks noGrp="1"/>
          </p:cNvSpPr>
          <p:nvPr>
            <p:ph sz="quarter" idx="1"/>
          </p:nvPr>
        </p:nvSpPr>
        <p:spPr/>
        <p:txBody>
          <a:bodyPr/>
          <a:lstStyle/>
          <a:p>
            <a:r>
              <a:rPr lang="es-ES" altLang="sl-SI" sz="2800" b="1">
                <a:latin typeface="Calibri" panose="020F0502020204030204" pitchFamily="34" charset="0"/>
              </a:rPr>
              <a:t>Tumba</a:t>
            </a:r>
            <a:r>
              <a:rPr lang="es-ES" altLang="sl-SI"/>
              <a:t> </a:t>
            </a:r>
            <a:r>
              <a:rPr lang="es-ES" altLang="sl-SI" sz="2400">
                <a:latin typeface="Calibri" panose="020F0502020204030204" pitchFamily="34" charset="0"/>
              </a:rPr>
              <a:t>es un plato tradicional que viene de Mallorca. </a:t>
            </a:r>
            <a:r>
              <a:rPr lang="sl-SI" altLang="sl-SI" sz="2400">
                <a:latin typeface="Calibri" panose="020F0502020204030204" pitchFamily="34" charset="0"/>
              </a:rPr>
              <a:t>C</a:t>
            </a:r>
            <a:r>
              <a:rPr lang="es-ES" altLang="sl-SI" sz="2400">
                <a:latin typeface="Calibri" panose="020F0502020204030204" pitchFamily="34" charset="0"/>
              </a:rPr>
              <a:t>onsta de berenjenas, patatas, cebollas, pimientos y tomates. </a:t>
            </a:r>
            <a:r>
              <a:rPr lang="sl-SI" altLang="sl-SI" sz="2400">
                <a:latin typeface="Calibri" panose="020F0502020204030204" pitchFamily="34" charset="0"/>
              </a:rPr>
              <a:t>G</a:t>
            </a:r>
            <a:r>
              <a:rPr lang="es-ES" altLang="sl-SI" sz="2400">
                <a:latin typeface="Calibri" panose="020F0502020204030204" pitchFamily="34" charset="0"/>
              </a:rPr>
              <a:t>eneralmente se sirve como plato principal vegetariano</a:t>
            </a:r>
            <a:r>
              <a:rPr lang="sl-SI" altLang="sl-SI" sz="2400">
                <a:latin typeface="Calibri" panose="020F0502020204030204" pitchFamily="34" charset="0"/>
              </a:rPr>
              <a:t>.</a:t>
            </a:r>
          </a:p>
        </p:txBody>
      </p:sp>
      <p:pic>
        <p:nvPicPr>
          <p:cNvPr id="11268" name="Slika 3" descr="Tumbet">
            <a:extLst>
              <a:ext uri="{FF2B5EF4-FFF2-40B4-BE49-F238E27FC236}">
                <a16:creationId xmlns:a16="http://schemas.microsoft.com/office/drawing/2014/main" id="{D49A1DC5-AD66-40EB-8B8C-ED9EC05C9B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3357563"/>
            <a:ext cx="4824412" cy="292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plit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slov 1">
            <a:extLst>
              <a:ext uri="{FF2B5EF4-FFF2-40B4-BE49-F238E27FC236}">
                <a16:creationId xmlns:a16="http://schemas.microsoft.com/office/drawing/2014/main" id="{B58F8300-99CD-435D-B474-DCD28904B822}"/>
              </a:ext>
            </a:extLst>
          </p:cNvPr>
          <p:cNvSpPr>
            <a:spLocks noGrp="1"/>
          </p:cNvSpPr>
          <p:nvPr>
            <p:ph type="title"/>
          </p:nvPr>
        </p:nvSpPr>
        <p:spPr/>
        <p:txBody>
          <a:bodyPr/>
          <a:lstStyle/>
          <a:p>
            <a:endParaRPr lang="sl-SI" altLang="sl-SI"/>
          </a:p>
        </p:txBody>
      </p:sp>
      <p:sp>
        <p:nvSpPr>
          <p:cNvPr id="12291" name="Ograda vsebine 2">
            <a:extLst>
              <a:ext uri="{FF2B5EF4-FFF2-40B4-BE49-F238E27FC236}">
                <a16:creationId xmlns:a16="http://schemas.microsoft.com/office/drawing/2014/main" id="{438B9CD0-87B4-43A8-9C75-8FE937BA2C63}"/>
              </a:ext>
            </a:extLst>
          </p:cNvPr>
          <p:cNvSpPr>
            <a:spLocks noGrp="1"/>
          </p:cNvSpPr>
          <p:nvPr>
            <p:ph sz="quarter" idx="1"/>
          </p:nvPr>
        </p:nvSpPr>
        <p:spPr/>
        <p:txBody>
          <a:bodyPr/>
          <a:lstStyle/>
          <a:p>
            <a:r>
              <a:rPr lang="sl-SI" altLang="sl-SI" b="1"/>
              <a:t>P</a:t>
            </a:r>
            <a:r>
              <a:rPr lang="es-ES" altLang="sl-SI" b="1"/>
              <a:t>aella</a:t>
            </a:r>
            <a:r>
              <a:rPr lang="es-ES" altLang="sl-SI"/>
              <a:t> </a:t>
            </a:r>
            <a:r>
              <a:rPr lang="es-ES" altLang="sl-SI" sz="2400"/>
              <a:t>es un plato de arroz y otros ingredientes. Hay varios tipos de paella, por ejemplo paella</a:t>
            </a:r>
            <a:r>
              <a:rPr lang="sl-SI" altLang="sl-SI" sz="2400"/>
              <a:t> marinera</a:t>
            </a:r>
            <a:r>
              <a:rPr lang="es-ES" altLang="sl-SI" sz="2400"/>
              <a:t>, paella picante</a:t>
            </a:r>
            <a:r>
              <a:rPr lang="sl-SI" altLang="sl-SI" sz="2400"/>
              <a:t>…</a:t>
            </a:r>
            <a:endParaRPr lang="sl-SI" altLang="sl-SI" sz="2400" b="1"/>
          </a:p>
        </p:txBody>
      </p:sp>
      <p:pic>
        <p:nvPicPr>
          <p:cNvPr id="4" name="il_fi" descr="http://1.bp.blogspot.com/-F2tIWBHYSJU/TY__57I8RcI/AAAAAAAAAWQ/FpXgCptilOg/s1600/paella.jpg">
            <a:extLst>
              <a:ext uri="{FF2B5EF4-FFF2-40B4-BE49-F238E27FC236}">
                <a16:creationId xmlns:a16="http://schemas.microsoft.com/office/drawing/2014/main" id="{73745772-F714-477F-B080-6427AA862738}"/>
              </a:ext>
            </a:extLst>
          </p:cNvPr>
          <p:cNvPicPr/>
          <p:nvPr/>
        </p:nvPicPr>
        <p:blipFill>
          <a:blip r:embed="rId2" cstate="print"/>
          <a:srcRect/>
          <a:stretch>
            <a:fillRect/>
          </a:stretch>
        </p:blipFill>
        <p:spPr bwMode="auto">
          <a:xfrm>
            <a:off x="2195736" y="2708920"/>
            <a:ext cx="4176464" cy="37890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split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slov 1">
            <a:extLst>
              <a:ext uri="{FF2B5EF4-FFF2-40B4-BE49-F238E27FC236}">
                <a16:creationId xmlns:a16="http://schemas.microsoft.com/office/drawing/2014/main" id="{3AFE48A2-828A-4608-A18D-0BD936904696}"/>
              </a:ext>
            </a:extLst>
          </p:cNvPr>
          <p:cNvSpPr>
            <a:spLocks noGrp="1"/>
          </p:cNvSpPr>
          <p:nvPr>
            <p:ph type="title"/>
          </p:nvPr>
        </p:nvSpPr>
        <p:spPr/>
        <p:txBody>
          <a:bodyPr/>
          <a:lstStyle/>
          <a:p>
            <a:endParaRPr lang="sl-SI" altLang="sl-SI"/>
          </a:p>
        </p:txBody>
      </p:sp>
      <p:sp>
        <p:nvSpPr>
          <p:cNvPr id="13315" name="Ograda vsebine 2">
            <a:extLst>
              <a:ext uri="{FF2B5EF4-FFF2-40B4-BE49-F238E27FC236}">
                <a16:creationId xmlns:a16="http://schemas.microsoft.com/office/drawing/2014/main" id="{87CBCD42-66ED-4517-8DCB-082092E256E7}"/>
              </a:ext>
            </a:extLst>
          </p:cNvPr>
          <p:cNvSpPr>
            <a:spLocks noGrp="1"/>
          </p:cNvSpPr>
          <p:nvPr>
            <p:ph sz="quarter" idx="1"/>
          </p:nvPr>
        </p:nvSpPr>
        <p:spPr/>
        <p:txBody>
          <a:bodyPr/>
          <a:lstStyle/>
          <a:p>
            <a:r>
              <a:rPr lang="sl-SI" altLang="sl-SI" sz="2800" b="1">
                <a:latin typeface="Calibri" panose="020F0502020204030204" pitchFamily="34" charset="0"/>
              </a:rPr>
              <a:t>T</a:t>
            </a:r>
            <a:r>
              <a:rPr lang="es-ES" altLang="sl-SI" sz="2800" b="1">
                <a:latin typeface="Calibri" panose="020F0502020204030204" pitchFamily="34" charset="0"/>
              </a:rPr>
              <a:t>ortilla</a:t>
            </a:r>
            <a:r>
              <a:rPr lang="es-ES" altLang="sl-SI" sz="2800"/>
              <a:t> </a:t>
            </a:r>
            <a:r>
              <a:rPr lang="es-ES" altLang="sl-SI" sz="2800" b="1">
                <a:latin typeface="Calibri" panose="020F0502020204030204" pitchFamily="34" charset="0"/>
              </a:rPr>
              <a:t>española</a:t>
            </a:r>
            <a:r>
              <a:rPr lang="es-ES" altLang="sl-SI" sz="2800"/>
              <a:t> </a:t>
            </a:r>
            <a:r>
              <a:rPr lang="es-ES" altLang="sl-SI" sz="2000"/>
              <a:t>es uno de los platos más tradicionales de España. Es </a:t>
            </a:r>
            <a:r>
              <a:rPr lang="sl-SI" altLang="sl-SI" sz="2000"/>
              <a:t>compuesta de </a:t>
            </a:r>
            <a:r>
              <a:rPr lang="es-ES" altLang="sl-SI" sz="2000"/>
              <a:t>patatas crudas o cocidas, huevos y el aceite de oliva. </a:t>
            </a:r>
            <a:r>
              <a:rPr lang="sl-SI" altLang="sl-SI" sz="2000"/>
              <a:t>P</a:t>
            </a:r>
            <a:r>
              <a:rPr lang="es-ES" altLang="sl-SI" sz="2000"/>
              <a:t>or ello no es </a:t>
            </a:r>
            <a:r>
              <a:rPr lang="sl-SI" altLang="sl-SI" sz="2000"/>
              <a:t>de la</a:t>
            </a:r>
            <a:r>
              <a:rPr lang="es-ES" altLang="sl-SI" sz="2000"/>
              <a:t> forma </a:t>
            </a:r>
            <a:r>
              <a:rPr lang="sl-SI" altLang="sl-SI" sz="2000"/>
              <a:t>común de </a:t>
            </a:r>
            <a:r>
              <a:rPr lang="es-ES" altLang="sl-SI" sz="2000"/>
              <a:t>tortill</a:t>
            </a:r>
            <a:r>
              <a:rPr lang="sl-SI" altLang="sl-SI" sz="2000"/>
              <a:t>a que conocemos (mexicana)</a:t>
            </a:r>
            <a:r>
              <a:rPr lang="es-ES" altLang="sl-SI" sz="2000"/>
              <a:t> pero t</a:t>
            </a:r>
            <a:r>
              <a:rPr lang="sl-SI" altLang="sl-SI" sz="2000"/>
              <a:t>iene</a:t>
            </a:r>
            <a:r>
              <a:rPr lang="es-ES" altLang="sl-SI" sz="2000"/>
              <a:t> la forma de un pastel</a:t>
            </a:r>
            <a:r>
              <a:rPr lang="sl-SI" altLang="sl-SI" sz="2000"/>
              <a:t>.</a:t>
            </a:r>
          </a:p>
        </p:txBody>
      </p:sp>
      <p:pic>
        <p:nvPicPr>
          <p:cNvPr id="13316" name="il_fi" descr="http://media.tumblr.com/tumblr_lpz837WKFt1qmnlqg.jpg">
            <a:extLst>
              <a:ext uri="{FF2B5EF4-FFF2-40B4-BE49-F238E27FC236}">
                <a16:creationId xmlns:a16="http://schemas.microsoft.com/office/drawing/2014/main" id="{AD509319-8F97-4836-805F-517381EFDA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413" y="3213100"/>
            <a:ext cx="4105275" cy="277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plit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slov 1">
            <a:extLst>
              <a:ext uri="{FF2B5EF4-FFF2-40B4-BE49-F238E27FC236}">
                <a16:creationId xmlns:a16="http://schemas.microsoft.com/office/drawing/2014/main" id="{C19B10AC-FC67-4202-BF13-0D9E8A9666E8}"/>
              </a:ext>
            </a:extLst>
          </p:cNvPr>
          <p:cNvSpPr>
            <a:spLocks noGrp="1"/>
          </p:cNvSpPr>
          <p:nvPr>
            <p:ph type="title"/>
          </p:nvPr>
        </p:nvSpPr>
        <p:spPr>
          <a:xfrm>
            <a:off x="900113" y="260350"/>
            <a:ext cx="7772400" cy="1143000"/>
          </a:xfrm>
        </p:spPr>
        <p:txBody>
          <a:bodyPr/>
          <a:lstStyle/>
          <a:p>
            <a:endParaRPr lang="sl-SI" altLang="sl-SI"/>
          </a:p>
        </p:txBody>
      </p:sp>
      <p:sp>
        <p:nvSpPr>
          <p:cNvPr id="14339" name="Ograda vsebine 4">
            <a:extLst>
              <a:ext uri="{FF2B5EF4-FFF2-40B4-BE49-F238E27FC236}">
                <a16:creationId xmlns:a16="http://schemas.microsoft.com/office/drawing/2014/main" id="{6E9F173A-5AA2-4DA6-AB1C-ACD022206057}"/>
              </a:ext>
            </a:extLst>
          </p:cNvPr>
          <p:cNvSpPr>
            <a:spLocks noGrp="1"/>
          </p:cNvSpPr>
          <p:nvPr>
            <p:ph sz="quarter" idx="1"/>
          </p:nvPr>
        </p:nvSpPr>
        <p:spPr/>
        <p:txBody>
          <a:bodyPr/>
          <a:lstStyle/>
          <a:p>
            <a:r>
              <a:rPr lang="es-ES" altLang="sl-SI" sz="2800" b="1">
                <a:latin typeface="Calibri" panose="020F0502020204030204" pitchFamily="34" charset="0"/>
              </a:rPr>
              <a:t>Arroz con leche </a:t>
            </a:r>
            <a:r>
              <a:rPr lang="es-ES" altLang="sl-SI" sz="2400"/>
              <a:t>es uno de los postres más populares </a:t>
            </a:r>
            <a:r>
              <a:rPr lang="sl-SI" altLang="sl-SI" sz="2400"/>
              <a:t>de</a:t>
            </a:r>
            <a:r>
              <a:rPr lang="es-ES" altLang="sl-SI" sz="2400"/>
              <a:t> España. Los españoles son muy aficionados a el, ya que les recuerda a casa y </a:t>
            </a:r>
            <a:r>
              <a:rPr lang="sl-SI" altLang="sl-SI" sz="2400"/>
              <a:t>a</a:t>
            </a:r>
            <a:r>
              <a:rPr lang="es-ES" altLang="sl-SI" sz="2400"/>
              <a:t> familia</a:t>
            </a:r>
            <a:r>
              <a:rPr lang="sl-SI" altLang="sl-SI" sz="2400"/>
              <a:t>.</a:t>
            </a:r>
          </a:p>
        </p:txBody>
      </p:sp>
      <p:pic>
        <p:nvPicPr>
          <p:cNvPr id="14340" name="Slika 5" descr="Rižev puding (Arroz con leche)">
            <a:extLst>
              <a:ext uri="{FF2B5EF4-FFF2-40B4-BE49-F238E27FC236}">
                <a16:creationId xmlns:a16="http://schemas.microsoft.com/office/drawing/2014/main" id="{C96E0635-691B-4A61-8EA2-78E0250A5B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875" y="3716338"/>
            <a:ext cx="4319588" cy="259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plit dir="in"/>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oslovni izid">
  <a:themeElements>
    <a:clrScheme name="moooja">
      <a:dk1>
        <a:srgbClr val="262626"/>
      </a:dk1>
      <a:lt1>
        <a:srgbClr val="F9D8CD"/>
      </a:lt1>
      <a:dk2>
        <a:srgbClr val="696464"/>
      </a:dk2>
      <a:lt2>
        <a:srgbClr val="E9E5DC"/>
      </a:lt2>
      <a:accent1>
        <a:srgbClr val="D05F1A"/>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Potovanj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zvo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0</TotalTime>
  <Words>284</Words>
  <Application>Microsoft Office PowerPoint</Application>
  <PresentationFormat>On-screen Show (4:3)</PresentationFormat>
  <Paragraphs>16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Franklin Gothic Book</vt:lpstr>
      <vt:lpstr>Franklin Gothic Medium</vt:lpstr>
      <vt:lpstr>Wingdings 2</vt:lpstr>
      <vt:lpstr>Poslovni izid</vt:lpstr>
      <vt:lpstr>TIPIČNA ŠPANSKA HRANA (comida típica española)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2019-06-03T09:10:53Z</dcterms:created>
  <dcterms:modified xsi:type="dcterms:W3CDTF">2019-06-03T09:10:53Z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