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sldIdLst>
    <p:sldId id="256" r:id="rId2"/>
    <p:sldId id="259" r:id="rId3"/>
    <p:sldId id="260" r:id="rId4"/>
    <p:sldId id="261" r:id="rId5"/>
    <p:sldId id="262" r:id="rId6"/>
    <p:sldId id="264" r:id="rId7"/>
    <p:sldId id="263" r:id="rId8"/>
  </p:sldIdLst>
  <p:sldSz cx="9144000" cy="6858000" type="screen4x3"/>
  <p:notesSz cx="6858000" cy="9144000"/>
  <p:defaultTextStyle>
    <a:defPPr>
      <a:defRPr lang="sl-S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eorgia" panose="02040502050405020303" pitchFamily="18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eorgia" panose="02040502050405020303" pitchFamily="18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eorgia" panose="02040502050405020303" pitchFamily="18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eorgia" panose="02040502050405020303" pitchFamily="18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eorgia" panose="02040502050405020303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eorgia" panose="02040502050405020303" pitchFamily="18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eorgia" panose="02040502050405020303" pitchFamily="18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eorgia" panose="02040502050405020303" pitchFamily="18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eorgia" panose="02040502050405020303" pitchFamily="18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54" d="100"/>
          <a:sy n="154" d="100"/>
        </p:scale>
        <p:origin x="402" y="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diapozitiv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avokotnik 19">
            <a:extLst>
              <a:ext uri="{FF2B5EF4-FFF2-40B4-BE49-F238E27FC236}">
                <a16:creationId xmlns:a16="http://schemas.microsoft.com/office/drawing/2014/main" id="{11560FC3-1593-4A47-9744-E8D157C75A44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endParaRPr lang="en-US" altLang="sl-SI"/>
          </a:p>
        </p:txBody>
      </p:sp>
      <p:sp>
        <p:nvSpPr>
          <p:cNvPr id="5" name="Pravokotnik 20">
            <a:extLst>
              <a:ext uri="{FF2B5EF4-FFF2-40B4-BE49-F238E27FC236}">
                <a16:creationId xmlns:a16="http://schemas.microsoft.com/office/drawing/2014/main" id="{CDF5AABC-BCAB-4418-AF77-93432DC76355}"/>
              </a:ext>
            </a:extLst>
          </p:cNvPr>
          <p:cNvSpPr>
            <a:spLocks noChangeArrowheads="1"/>
          </p:cNvSpPr>
          <p:nvPr/>
        </p:nvSpPr>
        <p:spPr bwMode="white">
          <a:xfrm>
            <a:off x="8991600" y="3175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endParaRPr lang="en-US" altLang="sl-SI"/>
          </a:p>
        </p:txBody>
      </p:sp>
      <p:sp>
        <p:nvSpPr>
          <p:cNvPr id="6" name="Pravokotnik 23">
            <a:extLst>
              <a:ext uri="{FF2B5EF4-FFF2-40B4-BE49-F238E27FC236}">
                <a16:creationId xmlns:a16="http://schemas.microsoft.com/office/drawing/2014/main" id="{DA1777DE-EC6C-43F1-9B29-A5780030686E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endParaRPr lang="en-US" altLang="sl-SI"/>
          </a:p>
        </p:txBody>
      </p:sp>
      <p:sp>
        <p:nvSpPr>
          <p:cNvPr id="7" name="Pravokotnik 24">
            <a:extLst>
              <a:ext uri="{FF2B5EF4-FFF2-40B4-BE49-F238E27FC236}">
                <a16:creationId xmlns:a16="http://schemas.microsoft.com/office/drawing/2014/main" id="{1699EE5F-782F-454D-A947-0572B7363CF1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endParaRPr lang="en-US" altLang="sl-SI"/>
          </a:p>
        </p:txBody>
      </p:sp>
      <p:sp>
        <p:nvSpPr>
          <p:cNvPr id="10" name="Pravokotnik 25">
            <a:extLst>
              <a:ext uri="{FF2B5EF4-FFF2-40B4-BE49-F238E27FC236}">
                <a16:creationId xmlns:a16="http://schemas.microsoft.com/office/drawing/2014/main" id="{F031FDC3-9050-46D2-A69E-256E47B6E7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Raven konektor 6">
            <a:extLst>
              <a:ext uri="{FF2B5EF4-FFF2-40B4-BE49-F238E27FC236}">
                <a16:creationId xmlns:a16="http://schemas.microsoft.com/office/drawing/2014/main" id="{095DE31B-4599-4F6A-AFF6-DEF56DDFBEB4}"/>
              </a:ext>
            </a:extLst>
          </p:cNvPr>
          <p:cNvSpPr>
            <a:spLocks noChangeShapeType="1"/>
          </p:cNvSpPr>
          <p:nvPr/>
        </p:nvSpPr>
        <p:spPr bwMode="auto">
          <a:xfrm>
            <a:off x="155575" y="241935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Pravokotnik 27">
            <a:extLst>
              <a:ext uri="{FF2B5EF4-FFF2-40B4-BE49-F238E27FC236}">
                <a16:creationId xmlns:a16="http://schemas.microsoft.com/office/drawing/2014/main" id="{C50D64AA-BAB8-42E1-9533-CDD6CCF5FF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3" name="Elipsa 28">
            <a:extLst>
              <a:ext uri="{FF2B5EF4-FFF2-40B4-BE49-F238E27FC236}">
                <a16:creationId xmlns:a16="http://schemas.microsoft.com/office/drawing/2014/main" id="{2E3DFE71-4EB5-492B-B6C5-55EAFE8E5055}"/>
              </a:ext>
            </a:extLst>
          </p:cNvPr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Elipsa 29">
            <a:extLst>
              <a:ext uri="{FF2B5EF4-FFF2-40B4-BE49-F238E27FC236}">
                <a16:creationId xmlns:a16="http://schemas.microsoft.com/office/drawing/2014/main" id="{63EEF097-356B-4869-ADE0-801D747F63F1}"/>
              </a:ext>
            </a:extLst>
          </p:cNvPr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Podnaslov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sl-SI"/>
              <a:t>Kliknite, če želite urediti slog podnaslova matrice</a:t>
            </a:r>
            <a:endParaRPr lang="en-US"/>
          </a:p>
        </p:txBody>
      </p:sp>
      <p:sp>
        <p:nvSpPr>
          <p:cNvPr id="8" name="Naslov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15" name="Ograda datuma 27">
            <a:extLst>
              <a:ext uri="{FF2B5EF4-FFF2-40B4-BE49-F238E27FC236}">
                <a16:creationId xmlns:a16="http://schemas.microsoft.com/office/drawing/2014/main" id="{0070EA5A-BC8D-4FD5-9633-D41051A3B4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737AD5-303A-4770-B40C-2089BF93AE18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16" name="Ograda noge 16">
            <a:extLst>
              <a:ext uri="{FF2B5EF4-FFF2-40B4-BE49-F238E27FC236}">
                <a16:creationId xmlns:a16="http://schemas.microsoft.com/office/drawing/2014/main" id="{A332F44F-CFE2-479A-B33E-2E9D33B0AA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17" name="Ograda številke diapozitiva 28">
            <a:extLst>
              <a:ext uri="{FF2B5EF4-FFF2-40B4-BE49-F238E27FC236}">
                <a16:creationId xmlns:a16="http://schemas.microsoft.com/office/drawing/2014/main" id="{1248BAF4-1846-4230-95A6-B29AA7DF15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fld id="{65D2A9E8-F19D-4A5D-AF60-01DA3148BA73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73154419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4" name="Ograda datuma 3">
            <a:extLst>
              <a:ext uri="{FF2B5EF4-FFF2-40B4-BE49-F238E27FC236}">
                <a16:creationId xmlns:a16="http://schemas.microsoft.com/office/drawing/2014/main" id="{F23707CC-3E49-417F-A765-08A48E82E4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9B1CA7-72B5-4741-9443-10B65D11AB12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5" name="Ograda noge 4">
            <a:extLst>
              <a:ext uri="{FF2B5EF4-FFF2-40B4-BE49-F238E27FC236}">
                <a16:creationId xmlns:a16="http://schemas.microsoft.com/office/drawing/2014/main" id="{94ABED41-A162-4DA7-AD60-E2E69D3A87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5">
            <a:extLst>
              <a:ext uri="{FF2B5EF4-FFF2-40B4-BE49-F238E27FC236}">
                <a16:creationId xmlns:a16="http://schemas.microsoft.com/office/drawing/2014/main" id="{8A44F3FA-1D9C-4040-A679-1E9E2AE58D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72AAD7-22BA-4DD7-ADFD-A23EE35814F0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85265962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Navpični naslov in besedilo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avokotnik 19">
            <a:extLst>
              <a:ext uri="{FF2B5EF4-FFF2-40B4-BE49-F238E27FC236}">
                <a16:creationId xmlns:a16="http://schemas.microsoft.com/office/drawing/2014/main" id="{1B6860E3-5DDD-48F2-9C62-A571F498DE08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endParaRPr lang="en-US" altLang="sl-SI"/>
          </a:p>
        </p:txBody>
      </p:sp>
      <p:sp>
        <p:nvSpPr>
          <p:cNvPr id="5" name="Pravokotnik 20">
            <a:extLst>
              <a:ext uri="{FF2B5EF4-FFF2-40B4-BE49-F238E27FC236}">
                <a16:creationId xmlns:a16="http://schemas.microsoft.com/office/drawing/2014/main" id="{1156A003-A02E-404B-B56C-7B8AE5819260}"/>
              </a:ext>
            </a:extLst>
          </p:cNvPr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endParaRPr lang="en-US" altLang="sl-SI"/>
          </a:p>
        </p:txBody>
      </p:sp>
      <p:sp>
        <p:nvSpPr>
          <p:cNvPr id="6" name="Pravokotnik 23">
            <a:extLst>
              <a:ext uri="{FF2B5EF4-FFF2-40B4-BE49-F238E27FC236}">
                <a16:creationId xmlns:a16="http://schemas.microsoft.com/office/drawing/2014/main" id="{0A5DAB76-62FD-4C3F-B782-7A27638D933C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endParaRPr lang="en-US" altLang="sl-SI"/>
          </a:p>
        </p:txBody>
      </p:sp>
      <p:sp>
        <p:nvSpPr>
          <p:cNvPr id="7" name="Pravokotnik 24">
            <a:extLst>
              <a:ext uri="{FF2B5EF4-FFF2-40B4-BE49-F238E27FC236}">
                <a16:creationId xmlns:a16="http://schemas.microsoft.com/office/drawing/2014/main" id="{CA74EB82-8317-4360-98CF-DB15EEE3640B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endParaRPr lang="en-US" altLang="sl-SI"/>
          </a:p>
        </p:txBody>
      </p:sp>
      <p:sp>
        <p:nvSpPr>
          <p:cNvPr id="8" name="Pravokotnik 25">
            <a:extLst>
              <a:ext uri="{FF2B5EF4-FFF2-40B4-BE49-F238E27FC236}">
                <a16:creationId xmlns:a16="http://schemas.microsoft.com/office/drawing/2014/main" id="{470A4131-9554-4C1E-8012-6082491FBF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Pravokotnik 26">
            <a:extLst>
              <a:ext uri="{FF2B5EF4-FFF2-40B4-BE49-F238E27FC236}">
                <a16:creationId xmlns:a16="http://schemas.microsoft.com/office/drawing/2014/main" id="{8A1F099B-420A-40BE-87C7-4E231A1603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0" name="Raven konektor 12">
            <a:extLst>
              <a:ext uri="{FF2B5EF4-FFF2-40B4-BE49-F238E27FC236}">
                <a16:creationId xmlns:a16="http://schemas.microsoft.com/office/drawing/2014/main" id="{1A4CF09E-2292-4178-AF33-D9EC9CCB7365}"/>
              </a:ext>
            </a:extLst>
          </p:cNvPr>
          <p:cNvSpPr>
            <a:spLocks noChangeShapeType="1"/>
          </p:cNvSpPr>
          <p:nvPr/>
        </p:nvSpPr>
        <p:spPr bwMode="auto">
          <a:xfrm rot="5400000">
            <a:off x="4021137" y="3278188"/>
            <a:ext cx="6245225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Elipsa 28">
            <a:extLst>
              <a:ext uri="{FF2B5EF4-FFF2-40B4-BE49-F238E27FC236}">
                <a16:creationId xmlns:a16="http://schemas.microsoft.com/office/drawing/2014/main" id="{D1F5C923-C0FC-4426-8413-C7925011916F}"/>
              </a:ext>
            </a:extLst>
          </p:cNvPr>
          <p:cNvSpPr/>
          <p:nvPr/>
        </p:nvSpPr>
        <p:spPr>
          <a:xfrm>
            <a:off x="6838950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Elipsa 29">
            <a:extLst>
              <a:ext uri="{FF2B5EF4-FFF2-40B4-BE49-F238E27FC236}">
                <a16:creationId xmlns:a16="http://schemas.microsoft.com/office/drawing/2014/main" id="{F3A6B647-7A6A-4A67-A2B3-66CD8E118708}"/>
              </a:ext>
            </a:extLst>
          </p:cNvPr>
          <p:cNvSpPr/>
          <p:nvPr/>
        </p:nvSpPr>
        <p:spPr>
          <a:xfrm>
            <a:off x="6934200" y="3021013"/>
            <a:ext cx="420688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13" name="Ograda številke diapozitiva 5">
            <a:extLst>
              <a:ext uri="{FF2B5EF4-FFF2-40B4-BE49-F238E27FC236}">
                <a16:creationId xmlns:a16="http://schemas.microsoft.com/office/drawing/2014/main" id="{3CDC1C99-2431-4FBB-821D-43C100D199E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915150" y="3009900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fld id="{6D0AF41E-B4D5-4D41-A1C9-E553A6943280}" type="slidenum">
              <a:rPr lang="sl-SI" altLang="sl-SI"/>
              <a:pPr/>
              <a:t>‹#›</a:t>
            </a:fld>
            <a:endParaRPr lang="sl-SI" altLang="sl-SI"/>
          </a:p>
        </p:txBody>
      </p:sp>
      <p:sp>
        <p:nvSpPr>
          <p:cNvPr id="14" name="Ograda datuma 3">
            <a:extLst>
              <a:ext uri="{FF2B5EF4-FFF2-40B4-BE49-F238E27FC236}">
                <a16:creationId xmlns:a16="http://schemas.microsoft.com/office/drawing/2014/main" id="{3354B958-E7B2-40CF-987D-DA19C591C24D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581CE7-3696-4393-B52D-C91C7A12CCC2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15" name="Ograda noge 4">
            <a:extLst>
              <a:ext uri="{FF2B5EF4-FFF2-40B4-BE49-F238E27FC236}">
                <a16:creationId xmlns:a16="http://schemas.microsoft.com/office/drawing/2014/main" id="{CCB3E305-186F-424A-87CA-426088D69D72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7119106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8" name="Ograda vsebine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4" name="Ograda datuma 3">
            <a:extLst>
              <a:ext uri="{FF2B5EF4-FFF2-40B4-BE49-F238E27FC236}">
                <a16:creationId xmlns:a16="http://schemas.microsoft.com/office/drawing/2014/main" id="{3E094D6D-7B6B-4B8E-92E5-7C72FDF6B7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2BDF33-0D38-41C0-9413-32DFB7D8EE75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5" name="Ograda noge 4">
            <a:extLst>
              <a:ext uri="{FF2B5EF4-FFF2-40B4-BE49-F238E27FC236}">
                <a16:creationId xmlns:a16="http://schemas.microsoft.com/office/drawing/2014/main" id="{41D8CA7A-25A8-4411-88D1-78B510619B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5">
            <a:extLst>
              <a:ext uri="{FF2B5EF4-FFF2-40B4-BE49-F238E27FC236}">
                <a16:creationId xmlns:a16="http://schemas.microsoft.com/office/drawing/2014/main" id="{04929E6F-1ABA-48F8-92D4-FAF907C8E7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62450" y="1027113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fld id="{55854C84-4F0C-424E-9E73-E5DC3260DA86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9441239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avokotnik 19">
            <a:extLst>
              <a:ext uri="{FF2B5EF4-FFF2-40B4-BE49-F238E27FC236}">
                <a16:creationId xmlns:a16="http://schemas.microsoft.com/office/drawing/2014/main" id="{6080FB99-3609-4CBB-88AD-0522EAC00369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endParaRPr lang="en-US" altLang="sl-SI"/>
          </a:p>
        </p:txBody>
      </p:sp>
      <p:sp>
        <p:nvSpPr>
          <p:cNvPr id="5" name="Pravokotnik 20">
            <a:extLst>
              <a:ext uri="{FF2B5EF4-FFF2-40B4-BE49-F238E27FC236}">
                <a16:creationId xmlns:a16="http://schemas.microsoft.com/office/drawing/2014/main" id="{4E3B4962-3F4C-406C-B63B-995C7FF00DDE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endParaRPr lang="en-US" altLang="sl-SI"/>
          </a:p>
        </p:txBody>
      </p:sp>
      <p:sp>
        <p:nvSpPr>
          <p:cNvPr id="6" name="Pravokotnik 23">
            <a:extLst>
              <a:ext uri="{FF2B5EF4-FFF2-40B4-BE49-F238E27FC236}">
                <a16:creationId xmlns:a16="http://schemas.microsoft.com/office/drawing/2014/main" id="{B6DAF5EB-0B45-4E44-8ED5-451FC92AC6C2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endParaRPr lang="en-US" altLang="sl-SI"/>
          </a:p>
        </p:txBody>
      </p:sp>
      <p:sp>
        <p:nvSpPr>
          <p:cNvPr id="7" name="Pravokotnik 24">
            <a:extLst>
              <a:ext uri="{FF2B5EF4-FFF2-40B4-BE49-F238E27FC236}">
                <a16:creationId xmlns:a16="http://schemas.microsoft.com/office/drawing/2014/main" id="{8BCF89F7-2530-43E6-862D-873FDC6F8D1E}"/>
              </a:ext>
            </a:extLst>
          </p:cNvPr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endParaRPr lang="en-US" altLang="sl-SI"/>
          </a:p>
        </p:txBody>
      </p:sp>
      <p:sp>
        <p:nvSpPr>
          <p:cNvPr id="8" name="Pravokotnik 25">
            <a:extLst>
              <a:ext uri="{FF2B5EF4-FFF2-40B4-BE49-F238E27FC236}">
                <a16:creationId xmlns:a16="http://schemas.microsoft.com/office/drawing/2014/main" id="{66D30A42-C08B-4DED-ADE1-2535B2AC7EF8}"/>
              </a:ext>
            </a:extLst>
          </p:cNvPr>
          <p:cNvSpPr>
            <a:spLocks noChangeArrowheads="1"/>
          </p:cNvSpPr>
          <p:nvPr/>
        </p:nvSpPr>
        <p:spPr bwMode="white">
          <a:xfrm>
            <a:off x="152400" y="2286000"/>
            <a:ext cx="8832850" cy="3048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endParaRPr lang="en-US" altLang="sl-SI"/>
          </a:p>
        </p:txBody>
      </p:sp>
      <p:sp>
        <p:nvSpPr>
          <p:cNvPr id="9" name="Pravokotnik 26">
            <a:extLst>
              <a:ext uri="{FF2B5EF4-FFF2-40B4-BE49-F238E27FC236}">
                <a16:creationId xmlns:a16="http://schemas.microsoft.com/office/drawing/2014/main" id="{0474C992-45B1-4492-A2BF-73B4A21111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5575" y="142875"/>
            <a:ext cx="8832850" cy="213995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endParaRPr lang="en-US" altLang="sl-SI"/>
          </a:p>
        </p:txBody>
      </p:sp>
      <p:sp>
        <p:nvSpPr>
          <p:cNvPr id="10" name="Pravokotnik 27">
            <a:extLst>
              <a:ext uri="{FF2B5EF4-FFF2-40B4-BE49-F238E27FC236}">
                <a16:creationId xmlns:a16="http://schemas.microsoft.com/office/drawing/2014/main" id="{B3388C84-5DDD-427C-9169-AC0D9B2269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Pravokotnik 28">
            <a:extLst>
              <a:ext uri="{FF2B5EF4-FFF2-40B4-BE49-F238E27FC236}">
                <a16:creationId xmlns:a16="http://schemas.microsoft.com/office/drawing/2014/main" id="{B08EF0DD-48F0-40D6-BA9C-B9E56BF081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2" name="Raven konektor 7">
            <a:extLst>
              <a:ext uri="{FF2B5EF4-FFF2-40B4-BE49-F238E27FC236}">
                <a16:creationId xmlns:a16="http://schemas.microsoft.com/office/drawing/2014/main" id="{ED96C9FC-29A7-4274-8C28-87EEBB67FDAD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" y="2438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3" name="Elipsa 30">
            <a:extLst>
              <a:ext uri="{FF2B5EF4-FFF2-40B4-BE49-F238E27FC236}">
                <a16:creationId xmlns:a16="http://schemas.microsoft.com/office/drawing/2014/main" id="{02A8533A-6D3D-4168-A0C4-F66F8DF0936D}"/>
              </a:ext>
            </a:extLst>
          </p:cNvPr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Elipsa 31">
            <a:extLst>
              <a:ext uri="{FF2B5EF4-FFF2-40B4-BE49-F238E27FC236}">
                <a16:creationId xmlns:a16="http://schemas.microsoft.com/office/drawing/2014/main" id="{06D0CE60-07B7-45CB-8A68-F9BF00A86590}"/>
              </a:ext>
            </a:extLst>
          </p:cNvPr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15" name="Ograda noge 4">
            <a:extLst>
              <a:ext uri="{FF2B5EF4-FFF2-40B4-BE49-F238E27FC236}">
                <a16:creationId xmlns:a16="http://schemas.microsoft.com/office/drawing/2014/main" id="{17E535CA-F8B2-4B65-AD6A-41A27B682F6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16" name="Ograda datuma 3">
            <a:extLst>
              <a:ext uri="{FF2B5EF4-FFF2-40B4-BE49-F238E27FC236}">
                <a16:creationId xmlns:a16="http://schemas.microsoft.com/office/drawing/2014/main" id="{5F1A4F72-2F77-494A-AF4C-30779483B15D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A15F01-055C-481B-A9BF-F0A4264940D7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17" name="Ograda številke diapozitiva 5">
            <a:extLst>
              <a:ext uri="{FF2B5EF4-FFF2-40B4-BE49-F238E27FC236}">
                <a16:creationId xmlns:a16="http://schemas.microsoft.com/office/drawing/2014/main" id="{A895973B-BFD6-4464-BBE8-19D8FD4E5D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fld id="{18D9A263-FBE1-4AD2-B9A7-C22194400332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90701500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aven konektor 7">
            <a:extLst>
              <a:ext uri="{FF2B5EF4-FFF2-40B4-BE49-F238E27FC236}">
                <a16:creationId xmlns:a16="http://schemas.microsoft.com/office/drawing/2014/main" id="{7CCA9D6F-98A6-4517-9798-EA39C167CE3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562475" y="1576388"/>
            <a:ext cx="9525" cy="4818062"/>
          </a:xfrm>
          <a:prstGeom prst="line">
            <a:avLst/>
          </a:prstGeom>
          <a:noFill/>
          <a:ln w="9525" algn="ctr">
            <a:solidFill>
              <a:schemeClr val="tx2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sl-SI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10" name="Ograda vsebine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12" name="Ograda vsebine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6" name="Ograda datuma 4">
            <a:extLst>
              <a:ext uri="{FF2B5EF4-FFF2-40B4-BE49-F238E27FC236}">
                <a16:creationId xmlns:a16="http://schemas.microsoft.com/office/drawing/2014/main" id="{FE003040-65BC-4719-9EB4-48D87013789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791200" y="6410325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7F1FCA-F2EF-4CF2-B8F1-B5B5C8B4EF52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7" name="Ograda noge 5">
            <a:extLst>
              <a:ext uri="{FF2B5EF4-FFF2-40B4-BE49-F238E27FC236}">
                <a16:creationId xmlns:a16="http://schemas.microsoft.com/office/drawing/2014/main" id="{25D3B898-C93C-4D1D-80F8-8F986D3399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8" name="Ograda številke diapozitiva 6">
            <a:extLst>
              <a:ext uri="{FF2B5EF4-FFF2-40B4-BE49-F238E27FC236}">
                <a16:creationId xmlns:a16="http://schemas.microsoft.com/office/drawing/2014/main" id="{3D884529-A4E1-421A-942A-790F26B6E0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EE97D2-ED87-4898-BE5B-B1FFAE256640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75966269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rimerjava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aven konektor 9">
            <a:extLst>
              <a:ext uri="{FF2B5EF4-FFF2-40B4-BE49-F238E27FC236}">
                <a16:creationId xmlns:a16="http://schemas.microsoft.com/office/drawing/2014/main" id="{2D9E6734-35CC-4D2A-AC7D-8CE78A01E13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572000" y="2200275"/>
            <a:ext cx="0" cy="4187825"/>
          </a:xfrm>
          <a:prstGeom prst="line">
            <a:avLst/>
          </a:prstGeom>
          <a:noFill/>
          <a:ln w="9525" algn="ctr">
            <a:solidFill>
              <a:schemeClr val="tx2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sl-SI"/>
          </a:p>
        </p:txBody>
      </p:sp>
      <p:sp>
        <p:nvSpPr>
          <p:cNvPr id="8" name="Pravokotnik 20">
            <a:extLst>
              <a:ext uri="{FF2B5EF4-FFF2-40B4-BE49-F238E27FC236}">
                <a16:creationId xmlns:a16="http://schemas.microsoft.com/office/drawing/2014/main" id="{0EC84C60-5388-4857-B406-A51DAAA0647A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endParaRPr lang="en-US" altLang="sl-SI"/>
          </a:p>
        </p:txBody>
      </p:sp>
      <p:sp>
        <p:nvSpPr>
          <p:cNvPr id="9" name="Pravokotnik 23">
            <a:extLst>
              <a:ext uri="{FF2B5EF4-FFF2-40B4-BE49-F238E27FC236}">
                <a16:creationId xmlns:a16="http://schemas.microsoft.com/office/drawing/2014/main" id="{CD9EA18C-7464-4428-A95B-6223C6F6BE7F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endParaRPr lang="en-US" altLang="sl-SI"/>
          </a:p>
        </p:txBody>
      </p:sp>
      <p:sp>
        <p:nvSpPr>
          <p:cNvPr id="10" name="Pravokotnik 24">
            <a:extLst>
              <a:ext uri="{FF2B5EF4-FFF2-40B4-BE49-F238E27FC236}">
                <a16:creationId xmlns:a16="http://schemas.microsoft.com/office/drawing/2014/main" id="{D99DB4CD-13B4-4D4D-96D7-4273C7424F27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endParaRPr lang="en-US" altLang="sl-SI"/>
          </a:p>
        </p:txBody>
      </p:sp>
      <p:sp>
        <p:nvSpPr>
          <p:cNvPr id="11" name="Pravokotnik 25">
            <a:extLst>
              <a:ext uri="{FF2B5EF4-FFF2-40B4-BE49-F238E27FC236}">
                <a16:creationId xmlns:a16="http://schemas.microsoft.com/office/drawing/2014/main" id="{C049541F-F724-4900-B445-98C0E14038B3}"/>
              </a:ext>
            </a:extLst>
          </p:cNvPr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endParaRPr lang="en-US" altLang="sl-SI"/>
          </a:p>
        </p:txBody>
      </p:sp>
      <p:sp>
        <p:nvSpPr>
          <p:cNvPr id="12" name="Pravokotnik 26">
            <a:extLst>
              <a:ext uri="{FF2B5EF4-FFF2-40B4-BE49-F238E27FC236}">
                <a16:creationId xmlns:a16="http://schemas.microsoft.com/office/drawing/2014/main" id="{02F30127-1190-4D1C-B549-5833E6FD93ED}"/>
              </a:ext>
            </a:extLst>
          </p:cNvPr>
          <p:cNvSpPr/>
          <p:nvPr/>
        </p:nvSpPr>
        <p:spPr>
          <a:xfrm>
            <a:off x="152400" y="1371600"/>
            <a:ext cx="8832850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Pravokotnik 27">
            <a:extLst>
              <a:ext uri="{FF2B5EF4-FFF2-40B4-BE49-F238E27FC236}">
                <a16:creationId xmlns:a16="http://schemas.microsoft.com/office/drawing/2014/main" id="{E0D2A92C-1D3D-4607-B3BE-10CA41B3CB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6050" y="6391275"/>
            <a:ext cx="8832850" cy="31115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4" name="Raven konektor 14">
            <a:extLst>
              <a:ext uri="{FF2B5EF4-FFF2-40B4-BE49-F238E27FC236}">
                <a16:creationId xmlns:a16="http://schemas.microsoft.com/office/drawing/2014/main" id="{540E9F5C-FE4C-4510-A29B-801FA2513FAC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" y="1279525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5" name="Pravokotnik 29">
            <a:extLst>
              <a:ext uri="{FF2B5EF4-FFF2-40B4-BE49-F238E27FC236}">
                <a16:creationId xmlns:a16="http://schemas.microsoft.com/office/drawing/2014/main" id="{910124DD-5529-4E90-8858-9AD7A4CA8A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6" name="Elipsa 30">
            <a:extLst>
              <a:ext uri="{FF2B5EF4-FFF2-40B4-BE49-F238E27FC236}">
                <a16:creationId xmlns:a16="http://schemas.microsoft.com/office/drawing/2014/main" id="{B7399EB4-167C-42D5-9ECF-F2544CAABA61}"/>
              </a:ext>
            </a:extLst>
          </p:cNvPr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" name="Elipsa 31">
            <a:extLst>
              <a:ext uri="{FF2B5EF4-FFF2-40B4-BE49-F238E27FC236}">
                <a16:creationId xmlns:a16="http://schemas.microsoft.com/office/drawing/2014/main" id="{E43C8DDB-4E3A-4BB3-AEEA-4265FF9A911B}"/>
              </a:ext>
            </a:extLst>
          </p:cNvPr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24" name="Ograda vsebine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26" name="Ograda vsebine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23" name="Naslov 2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18" name="Ograda datuma 6">
            <a:extLst>
              <a:ext uri="{FF2B5EF4-FFF2-40B4-BE49-F238E27FC236}">
                <a16:creationId xmlns:a16="http://schemas.microsoft.com/office/drawing/2014/main" id="{D1761D33-A422-484E-8A96-BD933F0AAC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42035F-2B70-4BBB-9540-0926635C7B50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19" name="Ograda noge 7">
            <a:extLst>
              <a:ext uri="{FF2B5EF4-FFF2-40B4-BE49-F238E27FC236}">
                <a16:creationId xmlns:a16="http://schemas.microsoft.com/office/drawing/2014/main" id="{D680BB2E-A97C-463A-ADBF-D3CEED691B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4800" y="6410325"/>
            <a:ext cx="3581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20" name="Ograda številke diapozitiva 8">
            <a:extLst>
              <a:ext uri="{FF2B5EF4-FFF2-40B4-BE49-F238E27FC236}">
                <a16:creationId xmlns:a16="http://schemas.microsoft.com/office/drawing/2014/main" id="{4D547A27-F8AF-48E6-BEF3-341F909005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3400" y="104298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fld id="{02AB3D89-DB54-4C12-A3E1-D3E700103181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02075437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datuma 2">
            <a:extLst>
              <a:ext uri="{FF2B5EF4-FFF2-40B4-BE49-F238E27FC236}">
                <a16:creationId xmlns:a16="http://schemas.microsoft.com/office/drawing/2014/main" id="{1CF03EBF-3E96-4A4F-B08C-8AF72DBCE7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08489F-0432-4DE3-B227-CEA424E9D222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4" name="Ograda noge 3">
            <a:extLst>
              <a:ext uri="{FF2B5EF4-FFF2-40B4-BE49-F238E27FC236}">
                <a16:creationId xmlns:a16="http://schemas.microsoft.com/office/drawing/2014/main" id="{5DFBD3F5-2B82-4D4E-BEF6-D4D319EE2E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Ograda številke diapozitiva 4">
            <a:extLst>
              <a:ext uri="{FF2B5EF4-FFF2-40B4-BE49-F238E27FC236}">
                <a16:creationId xmlns:a16="http://schemas.microsoft.com/office/drawing/2014/main" id="{50549677-484E-4A5E-8B96-D60038BD62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3400" y="10366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fld id="{FCB61C7C-2BEA-452E-A4CF-B21AAF3063E7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2840540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otnik 19">
            <a:extLst>
              <a:ext uri="{FF2B5EF4-FFF2-40B4-BE49-F238E27FC236}">
                <a16:creationId xmlns:a16="http://schemas.microsoft.com/office/drawing/2014/main" id="{CC3D9864-3FB7-4E2E-8EE9-40E71DFADC94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endParaRPr lang="en-US" altLang="sl-SI"/>
          </a:p>
        </p:txBody>
      </p:sp>
      <p:sp>
        <p:nvSpPr>
          <p:cNvPr id="3" name="Pravokotnik 20">
            <a:extLst>
              <a:ext uri="{FF2B5EF4-FFF2-40B4-BE49-F238E27FC236}">
                <a16:creationId xmlns:a16="http://schemas.microsoft.com/office/drawing/2014/main" id="{C18196AE-97C8-4071-8AFE-7245889BFA38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endParaRPr lang="en-US" altLang="sl-SI"/>
          </a:p>
        </p:txBody>
      </p:sp>
      <p:sp>
        <p:nvSpPr>
          <p:cNvPr id="4" name="Pravokotnik 23">
            <a:extLst>
              <a:ext uri="{FF2B5EF4-FFF2-40B4-BE49-F238E27FC236}">
                <a16:creationId xmlns:a16="http://schemas.microsoft.com/office/drawing/2014/main" id="{641348F6-ED53-47BA-8990-30DB06383B62}"/>
              </a:ext>
            </a:extLst>
          </p:cNvPr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endParaRPr lang="en-US" altLang="sl-SI"/>
          </a:p>
        </p:txBody>
      </p:sp>
      <p:sp>
        <p:nvSpPr>
          <p:cNvPr id="5" name="Pravokotnik 24">
            <a:extLst>
              <a:ext uri="{FF2B5EF4-FFF2-40B4-BE49-F238E27FC236}">
                <a16:creationId xmlns:a16="http://schemas.microsoft.com/office/drawing/2014/main" id="{3B186B91-4FC4-41A1-B423-26895C8D10DF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endParaRPr lang="en-US" altLang="sl-SI"/>
          </a:p>
        </p:txBody>
      </p:sp>
      <p:sp>
        <p:nvSpPr>
          <p:cNvPr id="6" name="Pravokotnik 25">
            <a:extLst>
              <a:ext uri="{FF2B5EF4-FFF2-40B4-BE49-F238E27FC236}">
                <a16:creationId xmlns:a16="http://schemas.microsoft.com/office/drawing/2014/main" id="{0DDE8D97-2137-4545-B62F-61FEE52855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Pravokotnik 26">
            <a:extLst>
              <a:ext uri="{FF2B5EF4-FFF2-40B4-BE49-F238E27FC236}">
                <a16:creationId xmlns:a16="http://schemas.microsoft.com/office/drawing/2014/main" id="{C099DA19-EE11-4E2C-9B5A-7A15CAA73F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875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8" name="Ograda datuma 1">
            <a:extLst>
              <a:ext uri="{FF2B5EF4-FFF2-40B4-BE49-F238E27FC236}">
                <a16:creationId xmlns:a16="http://schemas.microsoft.com/office/drawing/2014/main" id="{A0371477-D4D1-45F4-8A01-EA987D2942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FC92CE-AC27-4CAD-955A-94792032CE48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9" name="Ograda noge 2">
            <a:extLst>
              <a:ext uri="{FF2B5EF4-FFF2-40B4-BE49-F238E27FC236}">
                <a16:creationId xmlns:a16="http://schemas.microsoft.com/office/drawing/2014/main" id="{02EBE2EC-D56B-426A-8D37-4CB5A745B7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10" name="Ograda številke diapozitiva 3">
            <a:extLst>
              <a:ext uri="{FF2B5EF4-FFF2-40B4-BE49-F238E27FC236}">
                <a16:creationId xmlns:a16="http://schemas.microsoft.com/office/drawing/2014/main" id="{5B3AD8BE-D3A4-4393-8B39-AC0EBE1EE7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5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3629F7-B7F8-454D-BB41-56C742A29E5A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0163957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avokotnik 19">
            <a:extLst>
              <a:ext uri="{FF2B5EF4-FFF2-40B4-BE49-F238E27FC236}">
                <a16:creationId xmlns:a16="http://schemas.microsoft.com/office/drawing/2014/main" id="{7BF5D216-9B30-4F97-A23D-6F0556D56E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2400"/>
            <a:ext cx="8832850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Pravokotnik 20">
            <a:extLst>
              <a:ext uri="{FF2B5EF4-FFF2-40B4-BE49-F238E27FC236}">
                <a16:creationId xmlns:a16="http://schemas.microsoft.com/office/drawing/2014/main" id="{92127105-EE2A-4D86-93DF-DE5DE4DF0024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endParaRPr lang="en-US" altLang="sl-SI"/>
          </a:p>
        </p:txBody>
      </p:sp>
      <p:sp>
        <p:nvSpPr>
          <p:cNvPr id="7" name="Pravokotnik 23">
            <a:extLst>
              <a:ext uri="{FF2B5EF4-FFF2-40B4-BE49-F238E27FC236}">
                <a16:creationId xmlns:a16="http://schemas.microsoft.com/office/drawing/2014/main" id="{019FFA3D-E2CC-4733-BE6E-ACFBC7DFBF58}"/>
              </a:ext>
            </a:extLst>
          </p:cNvPr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endParaRPr lang="en-US" altLang="sl-SI"/>
          </a:p>
        </p:txBody>
      </p:sp>
      <p:sp>
        <p:nvSpPr>
          <p:cNvPr id="8" name="Pravokotnik 24">
            <a:extLst>
              <a:ext uri="{FF2B5EF4-FFF2-40B4-BE49-F238E27FC236}">
                <a16:creationId xmlns:a16="http://schemas.microsoft.com/office/drawing/2014/main" id="{8D89C504-B6BB-4354-802D-D5EE36267E4F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0"/>
            <a:ext cx="9144000" cy="119063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endParaRPr lang="en-US" altLang="sl-SI"/>
          </a:p>
        </p:txBody>
      </p:sp>
      <p:sp>
        <p:nvSpPr>
          <p:cNvPr id="9" name="Pravokotnik 25">
            <a:extLst>
              <a:ext uri="{FF2B5EF4-FFF2-40B4-BE49-F238E27FC236}">
                <a16:creationId xmlns:a16="http://schemas.microsoft.com/office/drawing/2014/main" id="{4B86C9CA-30E2-4ACC-AA91-0DDF193D8196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endParaRPr lang="en-US" altLang="sl-SI"/>
          </a:p>
        </p:txBody>
      </p:sp>
      <p:sp>
        <p:nvSpPr>
          <p:cNvPr id="10" name="Pravokotnik 26">
            <a:extLst>
              <a:ext uri="{FF2B5EF4-FFF2-40B4-BE49-F238E27FC236}">
                <a16:creationId xmlns:a16="http://schemas.microsoft.com/office/drawing/2014/main" id="{316F6F5C-2B84-48ED-9564-B12B5A304F15}"/>
              </a:ext>
            </a:extLst>
          </p:cNvPr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Pravokotnik 27">
            <a:extLst>
              <a:ext uri="{FF2B5EF4-FFF2-40B4-BE49-F238E27FC236}">
                <a16:creationId xmlns:a16="http://schemas.microsoft.com/office/drawing/2014/main" id="{3BC65D2F-3053-4E56-9203-D32C01943B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2" name="Raven konektor 8">
            <a:extLst>
              <a:ext uri="{FF2B5EF4-FFF2-40B4-BE49-F238E27FC236}">
                <a16:creationId xmlns:a16="http://schemas.microsoft.com/office/drawing/2014/main" id="{DD4D4348-D399-498C-8D17-412151442A74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3" name="Elipsa 29">
            <a:extLst>
              <a:ext uri="{FF2B5EF4-FFF2-40B4-BE49-F238E27FC236}">
                <a16:creationId xmlns:a16="http://schemas.microsoft.com/office/drawing/2014/main" id="{749C7F1B-C0B4-4D91-881D-E654219BF53F}"/>
              </a:ext>
            </a:extLst>
          </p:cNvPr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Elipsa 30">
            <a:extLst>
              <a:ext uri="{FF2B5EF4-FFF2-40B4-BE49-F238E27FC236}">
                <a16:creationId xmlns:a16="http://schemas.microsoft.com/office/drawing/2014/main" id="{B988E589-C70D-48B2-82F8-ECAD5EF9C7F6}"/>
              </a:ext>
            </a:extLst>
          </p:cNvPr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Pravokotnik 31">
            <a:extLst>
              <a:ext uri="{FF2B5EF4-FFF2-40B4-BE49-F238E27FC236}">
                <a16:creationId xmlns:a16="http://schemas.microsoft.com/office/drawing/2014/main" id="{95B2456E-F327-4D4D-954F-612F728B9A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20" name="Ograda vsebine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16" name="Ograda številke diapozitiva 6">
            <a:extLst>
              <a:ext uri="{FF2B5EF4-FFF2-40B4-BE49-F238E27FC236}">
                <a16:creationId xmlns:a16="http://schemas.microsoft.com/office/drawing/2014/main" id="{99870AB8-4875-475C-9786-762DC40571D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fld id="{72D34253-6196-4D5D-BB3F-8357AB799D3F}" type="slidenum">
              <a:rPr lang="sl-SI" altLang="sl-SI"/>
              <a:pPr/>
              <a:t>‹#›</a:t>
            </a:fld>
            <a:endParaRPr lang="sl-SI" altLang="sl-SI"/>
          </a:p>
        </p:txBody>
      </p:sp>
      <p:sp>
        <p:nvSpPr>
          <p:cNvPr id="17" name="Ograda datuma 4">
            <a:extLst>
              <a:ext uri="{FF2B5EF4-FFF2-40B4-BE49-F238E27FC236}">
                <a16:creationId xmlns:a16="http://schemas.microsoft.com/office/drawing/2014/main" id="{B8BBC238-4BAA-48FF-BD7D-E5979DCA1D81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3820CE-CB90-4E2E-968B-CB593DA916D4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18" name="Ograda noge 5">
            <a:extLst>
              <a:ext uri="{FF2B5EF4-FFF2-40B4-BE49-F238E27FC236}">
                <a16:creationId xmlns:a16="http://schemas.microsoft.com/office/drawing/2014/main" id="{F5F60750-2948-4D7C-A2AA-5746C116E6D6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382963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82289165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aven konektor 20">
            <a:extLst>
              <a:ext uri="{FF2B5EF4-FFF2-40B4-BE49-F238E27FC236}">
                <a16:creationId xmlns:a16="http://schemas.microsoft.com/office/drawing/2014/main" id="{5DE08212-0F20-40ED-9573-68B738C2204E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Pravokotnik 20">
            <a:extLst>
              <a:ext uri="{FF2B5EF4-FFF2-40B4-BE49-F238E27FC236}">
                <a16:creationId xmlns:a16="http://schemas.microsoft.com/office/drawing/2014/main" id="{7CAC18F7-E91F-4393-89B0-2FD5CEE4606F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endParaRPr lang="en-US" altLang="sl-SI"/>
          </a:p>
        </p:txBody>
      </p:sp>
      <p:sp>
        <p:nvSpPr>
          <p:cNvPr id="7" name="Pravokotnik 23">
            <a:extLst>
              <a:ext uri="{FF2B5EF4-FFF2-40B4-BE49-F238E27FC236}">
                <a16:creationId xmlns:a16="http://schemas.microsoft.com/office/drawing/2014/main" id="{D8D828FE-58C2-4A65-A467-D4C3DB2AEA3D}"/>
              </a:ext>
            </a:extLst>
          </p:cNvPr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endParaRPr lang="en-US" altLang="sl-SI"/>
          </a:p>
        </p:txBody>
      </p:sp>
      <p:sp>
        <p:nvSpPr>
          <p:cNvPr id="8" name="Pravokotnik 24">
            <a:extLst>
              <a:ext uri="{FF2B5EF4-FFF2-40B4-BE49-F238E27FC236}">
                <a16:creationId xmlns:a16="http://schemas.microsoft.com/office/drawing/2014/main" id="{9828FAA7-669C-47FA-B8E7-6E7E9CFAA84F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endParaRPr lang="en-US" altLang="sl-SI"/>
          </a:p>
        </p:txBody>
      </p:sp>
      <p:sp>
        <p:nvSpPr>
          <p:cNvPr id="9" name="Pravokotnik 25">
            <a:extLst>
              <a:ext uri="{FF2B5EF4-FFF2-40B4-BE49-F238E27FC236}">
                <a16:creationId xmlns:a16="http://schemas.microsoft.com/office/drawing/2014/main" id="{B2639DD2-388F-49B5-860B-227526DF6E36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endParaRPr lang="en-US" altLang="sl-SI"/>
          </a:p>
        </p:txBody>
      </p:sp>
      <p:sp>
        <p:nvSpPr>
          <p:cNvPr id="10" name="Pravokotnik 26">
            <a:extLst>
              <a:ext uri="{FF2B5EF4-FFF2-40B4-BE49-F238E27FC236}">
                <a16:creationId xmlns:a16="http://schemas.microsoft.com/office/drawing/2014/main" id="{F9643FEF-4BD3-4766-867B-1EE84877AC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2400"/>
            <a:ext cx="8832850" cy="30162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Pravokotnik 27">
            <a:extLst>
              <a:ext uri="{FF2B5EF4-FFF2-40B4-BE49-F238E27FC236}">
                <a16:creationId xmlns:a16="http://schemas.microsoft.com/office/drawing/2014/main" id="{F52AC06A-947D-4D9B-9E99-BF873509BD64}"/>
              </a:ext>
            </a:extLst>
          </p:cNvPr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Pravokotnik 28">
            <a:extLst>
              <a:ext uri="{FF2B5EF4-FFF2-40B4-BE49-F238E27FC236}">
                <a16:creationId xmlns:a16="http://schemas.microsoft.com/office/drawing/2014/main" id="{09891DC8-52E6-4B12-8949-0B9440DF05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3" name="Elipsa 29">
            <a:extLst>
              <a:ext uri="{FF2B5EF4-FFF2-40B4-BE49-F238E27FC236}">
                <a16:creationId xmlns:a16="http://schemas.microsoft.com/office/drawing/2014/main" id="{AADA0F84-54E5-43B5-88CC-94056F20B20F}"/>
              </a:ext>
            </a:extLst>
          </p:cNvPr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Elipsa 30">
            <a:extLst>
              <a:ext uri="{FF2B5EF4-FFF2-40B4-BE49-F238E27FC236}">
                <a16:creationId xmlns:a16="http://schemas.microsoft.com/office/drawing/2014/main" id="{E0BC7987-E13F-4DFD-B7A1-FDCF62DF6D68}"/>
              </a:ext>
            </a:extLst>
          </p:cNvPr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Pravokotnik 31">
            <a:extLst>
              <a:ext uri="{FF2B5EF4-FFF2-40B4-BE49-F238E27FC236}">
                <a16:creationId xmlns:a16="http://schemas.microsoft.com/office/drawing/2014/main" id="{88A77C99-DB7F-456A-BF34-F90EBA1D52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sl-SI" noProof="0"/>
              <a:t>Kliknite ikono, če želite dodati sliko</a:t>
            </a:r>
            <a:endParaRPr lang="en-US" noProof="0" dirty="0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16" name="Ograda številke diapozitiva 6">
            <a:extLst>
              <a:ext uri="{FF2B5EF4-FFF2-40B4-BE49-F238E27FC236}">
                <a16:creationId xmlns:a16="http://schemas.microsoft.com/office/drawing/2014/main" id="{7A57F1C0-0E06-4DD7-99AF-A74DAAF4D5D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fld id="{8CDEBE73-1A7B-4E67-867E-F15879600BA1}" type="slidenum">
              <a:rPr lang="sl-SI" altLang="sl-SI"/>
              <a:pPr/>
              <a:t>‹#›</a:t>
            </a:fld>
            <a:endParaRPr lang="sl-SI" altLang="sl-SI"/>
          </a:p>
        </p:txBody>
      </p:sp>
      <p:sp>
        <p:nvSpPr>
          <p:cNvPr id="17" name="Ograda datuma 4">
            <a:extLst>
              <a:ext uri="{FF2B5EF4-FFF2-40B4-BE49-F238E27FC236}">
                <a16:creationId xmlns:a16="http://schemas.microsoft.com/office/drawing/2014/main" id="{38B199C8-1C28-47D2-8BF2-ED9819150294}"/>
              </a:ext>
            </a:extLst>
          </p:cNvPr>
          <p:cNvSpPr>
            <a:spLocks noGrp="1"/>
          </p:cNvSpPr>
          <p:nvPr>
            <p:ph type="dt" sz="half" idx="11"/>
          </p:nvPr>
        </p:nvSpPr>
        <p:spPr>
          <a:xfrm>
            <a:off x="5788025" y="6405563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837841-9E9B-4015-9FD4-54FC31584E1C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18" name="Ograda noge 5">
            <a:extLst>
              <a:ext uri="{FF2B5EF4-FFF2-40B4-BE49-F238E27FC236}">
                <a16:creationId xmlns:a16="http://schemas.microsoft.com/office/drawing/2014/main" id="{748E5933-1680-4AF0-82D7-4121BB3EAC92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584575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953765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Pravokotnik 16">
            <a:extLst>
              <a:ext uri="{FF2B5EF4-FFF2-40B4-BE49-F238E27FC236}">
                <a16:creationId xmlns:a16="http://schemas.microsoft.com/office/drawing/2014/main" id="{A4FDE4C9-78AE-48A0-B24A-05EF84D099E0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endParaRPr lang="en-US" altLang="sl-SI"/>
          </a:p>
        </p:txBody>
      </p:sp>
      <p:sp>
        <p:nvSpPr>
          <p:cNvPr id="1027" name="Pravokotnik 15">
            <a:extLst>
              <a:ext uri="{FF2B5EF4-FFF2-40B4-BE49-F238E27FC236}">
                <a16:creationId xmlns:a16="http://schemas.microsoft.com/office/drawing/2014/main" id="{555BB16F-63A3-4271-B9E0-2E0F5BB46DA6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endParaRPr lang="en-US" altLang="sl-SI"/>
          </a:p>
        </p:txBody>
      </p:sp>
      <p:sp>
        <p:nvSpPr>
          <p:cNvPr id="1028" name="Pravokotnik 17">
            <a:extLst>
              <a:ext uri="{FF2B5EF4-FFF2-40B4-BE49-F238E27FC236}">
                <a16:creationId xmlns:a16="http://schemas.microsoft.com/office/drawing/2014/main" id="{CFECE3D5-4620-44CD-8380-CFF4124B1A6B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endParaRPr lang="en-US" altLang="sl-SI"/>
          </a:p>
        </p:txBody>
      </p:sp>
      <p:sp>
        <p:nvSpPr>
          <p:cNvPr id="1029" name="Pravokotnik 18">
            <a:extLst>
              <a:ext uri="{FF2B5EF4-FFF2-40B4-BE49-F238E27FC236}">
                <a16:creationId xmlns:a16="http://schemas.microsoft.com/office/drawing/2014/main" id="{1D0F1120-70C5-4D6D-944D-0F2B55FFD847}"/>
              </a:ext>
            </a:extLst>
          </p:cNvPr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endParaRPr lang="en-US" altLang="sl-SI"/>
          </a:p>
        </p:txBody>
      </p:sp>
      <p:sp>
        <p:nvSpPr>
          <p:cNvPr id="9" name="Pravokotnik 8">
            <a:extLst>
              <a:ext uri="{FF2B5EF4-FFF2-40B4-BE49-F238E27FC236}">
                <a16:creationId xmlns:a16="http://schemas.microsoft.com/office/drawing/2014/main" id="{3B226686-7DCE-439A-8D0B-D06A580BB6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4" name="Ograda datuma 13">
            <a:extLst>
              <a:ext uri="{FF2B5EF4-FFF2-40B4-BE49-F238E27FC236}">
                <a16:creationId xmlns:a16="http://schemas.microsoft.com/office/drawing/2014/main" id="{46580832-BA98-4F62-8E96-203758B24E4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smtClean="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3811472-667C-4680-9FC8-DD6630D74AA9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3" name="Ograda noge 2">
            <a:extLst>
              <a:ext uri="{FF2B5EF4-FFF2-40B4-BE49-F238E27FC236}">
                <a16:creationId xmlns:a16="http://schemas.microsoft.com/office/drawing/2014/main" id="{48BA51F6-02E4-44B5-9F88-7CA44F6485B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8" name="Pravokotnik 7">
            <a:extLst>
              <a:ext uri="{FF2B5EF4-FFF2-40B4-BE49-F238E27FC236}">
                <a16:creationId xmlns:a16="http://schemas.microsoft.com/office/drawing/2014/main" id="{870698FA-64DF-4502-A488-63E614ED39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0" name="Raven konektor 9">
            <a:extLst>
              <a:ext uri="{FF2B5EF4-FFF2-40B4-BE49-F238E27FC236}">
                <a16:creationId xmlns:a16="http://schemas.microsoft.com/office/drawing/2014/main" id="{6F39F49A-E7DC-4107-B5E2-69E256DFD9DC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Elipsa 11">
            <a:extLst>
              <a:ext uri="{FF2B5EF4-FFF2-40B4-BE49-F238E27FC236}">
                <a16:creationId xmlns:a16="http://schemas.microsoft.com/office/drawing/2014/main" id="{9ACA0315-00F8-4ADA-BB28-70BAA1CDD5AD}"/>
              </a:ext>
            </a:extLst>
          </p:cNvPr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Elipsa 14">
            <a:extLst>
              <a:ext uri="{FF2B5EF4-FFF2-40B4-BE49-F238E27FC236}">
                <a16:creationId xmlns:a16="http://schemas.microsoft.com/office/drawing/2014/main" id="{32093AC8-855C-493F-B0EF-83824E41E916}"/>
              </a:ext>
            </a:extLst>
          </p:cNvPr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Ograda številke diapozitiva 22">
            <a:extLst>
              <a:ext uri="{FF2B5EF4-FFF2-40B4-BE49-F238E27FC236}">
                <a16:creationId xmlns:a16="http://schemas.microsoft.com/office/drawing/2014/main" id="{9907A1FF-A33A-4EDA-A415-F050D0735CC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343400" y="1039813"/>
            <a:ext cx="457200" cy="441325"/>
          </a:xfrm>
          <a:prstGeom prst="rect">
            <a:avLst/>
          </a:prstGeom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  <a:normAutofit/>
          </a:bodyPr>
          <a:lstStyle>
            <a:lvl1pPr algn="ctr">
              <a:defRPr sz="1600">
                <a:solidFill>
                  <a:srgbClr val="AB2627"/>
                </a:solidFill>
              </a:defRPr>
            </a:lvl1pPr>
          </a:lstStyle>
          <a:p>
            <a:fld id="{39078BCF-8C17-4219-AA1C-836E1518BBAA}" type="slidenum">
              <a:rPr lang="sl-SI" altLang="sl-SI"/>
              <a:pPr/>
              <a:t>‹#›</a:t>
            </a:fld>
            <a:endParaRPr lang="sl-SI" altLang="sl-SI"/>
          </a:p>
        </p:txBody>
      </p:sp>
      <p:sp>
        <p:nvSpPr>
          <p:cNvPr id="1038" name="Ograda naslova 21">
            <a:extLst>
              <a:ext uri="{FF2B5EF4-FFF2-40B4-BE49-F238E27FC236}">
                <a16:creationId xmlns:a16="http://schemas.microsoft.com/office/drawing/2014/main" id="{EBADC463-AC4C-4A8E-95DB-E3EB1CB24D30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Kliknite, če želite urediti slog naslova matrice</a:t>
            </a:r>
            <a:endParaRPr lang="en-US" altLang="sl-SI"/>
          </a:p>
        </p:txBody>
      </p:sp>
      <p:sp>
        <p:nvSpPr>
          <p:cNvPr id="1039" name="Ograda besedila 12">
            <a:extLst>
              <a:ext uri="{FF2B5EF4-FFF2-40B4-BE49-F238E27FC236}">
                <a16:creationId xmlns:a16="http://schemas.microsoft.com/office/drawing/2014/main" id="{9FD270C7-C45E-48B2-AA22-0509A103783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Kliknite, če želite urediti sloge besedila matrice</a:t>
            </a:r>
          </a:p>
          <a:p>
            <a:pPr lvl="1"/>
            <a:r>
              <a:rPr lang="sl-SI" altLang="sl-SI"/>
              <a:t>Druga raven</a:t>
            </a:r>
          </a:p>
          <a:p>
            <a:pPr lvl="2"/>
            <a:r>
              <a:rPr lang="sl-SI" altLang="sl-SI"/>
              <a:t>Tretja raven</a:t>
            </a:r>
          </a:p>
          <a:p>
            <a:pPr lvl="3"/>
            <a:r>
              <a:rPr lang="sl-SI" altLang="sl-SI"/>
              <a:t>Četrta raven</a:t>
            </a:r>
          </a:p>
          <a:p>
            <a:pPr lvl="4"/>
            <a:r>
              <a:rPr lang="sl-SI" altLang="sl-SI"/>
              <a:t>Peta raven</a:t>
            </a:r>
            <a:endParaRPr lang="en-US" alt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3300" kern="1200">
          <a:solidFill>
            <a:srgbClr val="AB2627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300">
          <a:solidFill>
            <a:srgbClr val="AB2627"/>
          </a:solidFill>
          <a:latin typeface="Georgia" panose="02040502050405020303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3300">
          <a:solidFill>
            <a:srgbClr val="AB2627"/>
          </a:solidFill>
          <a:latin typeface="Georgia" panose="02040502050405020303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3300">
          <a:solidFill>
            <a:srgbClr val="AB2627"/>
          </a:solidFill>
          <a:latin typeface="Georgia" panose="02040502050405020303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3300">
          <a:solidFill>
            <a:srgbClr val="AB2627"/>
          </a:solidFill>
          <a:latin typeface="Georgia" panose="02040502050405020303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300">
          <a:solidFill>
            <a:srgbClr val="AB2627"/>
          </a:solidFill>
          <a:latin typeface="Georgia" panose="02040502050405020303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300">
          <a:solidFill>
            <a:srgbClr val="AB2627"/>
          </a:solidFill>
          <a:latin typeface="Georgia" panose="02040502050405020303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300">
          <a:solidFill>
            <a:srgbClr val="AB2627"/>
          </a:solidFill>
          <a:latin typeface="Georgia" panose="02040502050405020303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300">
          <a:solidFill>
            <a:srgbClr val="AB2627"/>
          </a:solidFill>
          <a:latin typeface="Georgia" panose="02040502050405020303" pitchFamily="18" charset="0"/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anose="05020102010507070707" pitchFamily="18" charset="2"/>
        <a:buChar char="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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fontAlgn="base">
        <a:spcBef>
          <a:spcPct val="20000"/>
        </a:spcBef>
        <a:spcAft>
          <a:spcPct val="0"/>
        </a:spcAft>
        <a:buClr>
          <a:srgbClr val="C32D2E"/>
        </a:buClr>
        <a:buSzPct val="75000"/>
        <a:buFont typeface="Wingdings 2" panose="05020102010507070707" pitchFamily="18" charset="2"/>
        <a:buChar char="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fontAlgn="base">
        <a:spcBef>
          <a:spcPct val="20000"/>
        </a:spcBef>
        <a:spcAft>
          <a:spcPct val="0"/>
        </a:spcAft>
        <a:buClr>
          <a:srgbClr val="84AA33"/>
        </a:buClr>
        <a:buSzPct val="70000"/>
        <a:buFont typeface="Wingdings" panose="05000000000000000000" pitchFamily="2" charset="2"/>
        <a:buChar char="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ct val="20000"/>
        </a:spcBef>
        <a:spcAft>
          <a:spcPct val="0"/>
        </a:spcAft>
        <a:buClr>
          <a:srgbClr val="964305"/>
        </a:buClr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2.jpeg"/><Relationship Id="rId5" Type="http://schemas.openxmlformats.org/officeDocument/2006/relationships/image" Target="../media/image11.png"/><Relationship Id="rId4" Type="http://schemas.openxmlformats.org/officeDocument/2006/relationships/image" Target="../media/image10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8.jpeg"/><Relationship Id="rId5" Type="http://schemas.openxmlformats.org/officeDocument/2006/relationships/image" Target="../media/image17.png"/><Relationship Id="rId4" Type="http://schemas.openxmlformats.org/officeDocument/2006/relationships/image" Target="../media/image1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5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slov 2">
            <a:extLst>
              <a:ext uri="{FF2B5EF4-FFF2-40B4-BE49-F238E27FC236}">
                <a16:creationId xmlns:a16="http://schemas.microsoft.com/office/drawing/2014/main" id="{2FA6D8CE-5322-46B9-8C96-2564C060AC9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14563" y="3357563"/>
            <a:ext cx="6400800" cy="1752600"/>
          </a:xfrm>
        </p:spPr>
        <p:txBody>
          <a:bodyPr>
            <a:normAutofit/>
          </a:bodyPr>
          <a:lstStyle/>
          <a:p>
            <a:pPr algn="r" fontAlgn="auto">
              <a:spcAft>
                <a:spcPts val="0"/>
              </a:spcAft>
              <a:buFont typeface="Wingdings 2"/>
              <a:buNone/>
              <a:defRPr/>
            </a:pPr>
            <a:endParaRPr lang="sl-SI" dirty="0"/>
          </a:p>
          <a:p>
            <a:pPr algn="r" fontAlgn="auto">
              <a:spcAft>
                <a:spcPts val="0"/>
              </a:spcAft>
              <a:buFont typeface="Wingdings 2"/>
              <a:buNone/>
              <a:defRPr/>
            </a:pPr>
            <a:endParaRPr lang="sl-SI" dirty="0"/>
          </a:p>
          <a:p>
            <a:pPr algn="r" fontAlgn="auto">
              <a:spcAft>
                <a:spcPts val="0"/>
              </a:spcAft>
              <a:buFont typeface="Wingdings 2"/>
              <a:buNone/>
              <a:defRPr/>
            </a:pPr>
            <a:endParaRPr lang="sl-SI" dirty="0"/>
          </a:p>
          <a:p>
            <a:pPr algn="r" fontAlgn="auto">
              <a:spcAft>
                <a:spcPts val="0"/>
              </a:spcAft>
              <a:buFont typeface="Wingdings 2"/>
              <a:buNone/>
              <a:defRPr/>
            </a:pPr>
            <a:endParaRPr lang="sl-SI" dirty="0"/>
          </a:p>
          <a:p>
            <a:pPr algn="r" fontAlgn="auto">
              <a:spcAft>
                <a:spcPts val="0"/>
              </a:spcAft>
              <a:buFont typeface="Wingdings 2"/>
              <a:buNone/>
              <a:defRPr/>
            </a:pPr>
            <a:r>
              <a:rPr lang="sl-SI" sz="2000"/>
              <a:t>Španščina </a:t>
            </a:r>
            <a:endParaRPr lang="sl-SI" sz="2000" dirty="0"/>
          </a:p>
        </p:txBody>
      </p:sp>
      <p:sp>
        <p:nvSpPr>
          <p:cNvPr id="13315" name="Naslov 1">
            <a:extLst>
              <a:ext uri="{FF2B5EF4-FFF2-40B4-BE49-F238E27FC236}">
                <a16:creationId xmlns:a16="http://schemas.microsoft.com/office/drawing/2014/main" id="{E6DEAB9C-EAE6-400A-96EA-50452D8E96E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l-SI" altLang="sl-SI" sz="8000"/>
              <a:t>MI FAMILIA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Naslov 1">
            <a:extLst>
              <a:ext uri="{FF2B5EF4-FFF2-40B4-BE49-F238E27FC236}">
                <a16:creationId xmlns:a16="http://schemas.microsoft.com/office/drawing/2014/main" id="{C9F48BF2-E4D9-457D-864F-FB54B53070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MI MADRE</a:t>
            </a:r>
          </a:p>
        </p:txBody>
      </p:sp>
      <p:pic>
        <p:nvPicPr>
          <p:cNvPr id="14339" name="Slika 2" descr="office-woman-working-her-job_11-37319.jpg">
            <a:extLst>
              <a:ext uri="{FF2B5EF4-FFF2-40B4-BE49-F238E27FC236}">
                <a16:creationId xmlns:a16="http://schemas.microsoft.com/office/drawing/2014/main" id="{25EE72C3-F023-4393-93C5-8B9F52EDB98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3" y="1785938"/>
            <a:ext cx="2543175" cy="3468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0" name="Slika 3" descr="colore_verde.jpg">
            <a:extLst>
              <a:ext uri="{FF2B5EF4-FFF2-40B4-BE49-F238E27FC236}">
                <a16:creationId xmlns:a16="http://schemas.microsoft.com/office/drawing/2014/main" id="{E3B29D3F-937F-4BD8-85B3-362883ABA19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3250" y="1643063"/>
            <a:ext cx="1976438" cy="1976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1" name="Slika 4" descr="juego-cocinero.jpg">
            <a:extLst>
              <a:ext uri="{FF2B5EF4-FFF2-40B4-BE49-F238E27FC236}">
                <a16:creationId xmlns:a16="http://schemas.microsoft.com/office/drawing/2014/main" id="{FF9A0BB3-37BF-4B56-8F61-F59335A65E4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3688" y="1285875"/>
            <a:ext cx="1985962" cy="2579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2" name="Slika 5" descr="ricette-di-pollo.jpg">
            <a:extLst>
              <a:ext uri="{FF2B5EF4-FFF2-40B4-BE49-F238E27FC236}">
                <a16:creationId xmlns:a16="http://schemas.microsoft.com/office/drawing/2014/main" id="{F1DBB7A6-79FD-4488-8752-169D58A38EE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3188" y="4000500"/>
            <a:ext cx="2571750" cy="195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3" name="Slika 6" descr="thumb_odio-la-mayonesa.jpg">
            <a:extLst>
              <a:ext uri="{FF2B5EF4-FFF2-40B4-BE49-F238E27FC236}">
                <a16:creationId xmlns:a16="http://schemas.microsoft.com/office/drawing/2014/main" id="{BAADDB2F-8CA6-4DC0-B017-98AB04C9CFB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3929063"/>
            <a:ext cx="1590675" cy="2262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Naslov 1">
            <a:extLst>
              <a:ext uri="{FF2B5EF4-FFF2-40B4-BE49-F238E27FC236}">
                <a16:creationId xmlns:a16="http://schemas.microsoft.com/office/drawing/2014/main" id="{6648312C-B5C1-49FD-9638-6A62F1FF66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MI PADRE</a:t>
            </a:r>
          </a:p>
        </p:txBody>
      </p:sp>
      <p:pic>
        <p:nvPicPr>
          <p:cNvPr id="15363" name="Slika 2" descr="music-notes.jpg">
            <a:extLst>
              <a:ext uri="{FF2B5EF4-FFF2-40B4-BE49-F238E27FC236}">
                <a16:creationId xmlns:a16="http://schemas.microsoft.com/office/drawing/2014/main" id="{5B5CA53D-280C-4B3B-AF6D-24EE9F6488B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50" y="1357313"/>
            <a:ext cx="2357438" cy="2357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4" name="Slika 3" descr="lrg_Trumpet.png">
            <a:extLst>
              <a:ext uri="{FF2B5EF4-FFF2-40B4-BE49-F238E27FC236}">
                <a16:creationId xmlns:a16="http://schemas.microsoft.com/office/drawing/2014/main" id="{528DA1EB-58FE-4878-A14C-0A74E34252F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0375" y="1500188"/>
            <a:ext cx="2139950" cy="213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5" name="Slika 4" descr="Marron-Brown.jpg">
            <a:extLst>
              <a:ext uri="{FF2B5EF4-FFF2-40B4-BE49-F238E27FC236}">
                <a16:creationId xmlns:a16="http://schemas.microsoft.com/office/drawing/2014/main" id="{B9E3409B-A447-4479-8F2C-F3CCD678B8A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2125" y="1500188"/>
            <a:ext cx="1647825" cy="164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6" name="Slika 5" descr="Sociable.png">
            <a:extLst>
              <a:ext uri="{FF2B5EF4-FFF2-40B4-BE49-F238E27FC236}">
                <a16:creationId xmlns:a16="http://schemas.microsoft.com/office/drawing/2014/main" id="{01E0A759-A044-46C2-8661-62061F22D49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" y="3857625"/>
            <a:ext cx="2500313" cy="1455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7" name="Slika 6" descr="stock-vector-jarra-de-cerveza-65819917.jpg">
            <a:extLst>
              <a:ext uri="{FF2B5EF4-FFF2-40B4-BE49-F238E27FC236}">
                <a16:creationId xmlns:a16="http://schemas.microsoft.com/office/drawing/2014/main" id="{8C84EB16-7325-4358-9A0B-B17B06645A0F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3250" y="3214688"/>
            <a:ext cx="2338388" cy="2503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8" name="Slika 7" descr="a2dbd79c2074face2e1fc3c4d6e405eb.png">
            <a:extLst>
              <a:ext uri="{FF2B5EF4-FFF2-40B4-BE49-F238E27FC236}">
                <a16:creationId xmlns:a16="http://schemas.microsoft.com/office/drawing/2014/main" id="{2E715904-5CC7-4AF0-9A61-B156AD1A1998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3143250"/>
            <a:ext cx="2762250" cy="2570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0" name="Raven konektor 9">
            <a:extLst>
              <a:ext uri="{FF2B5EF4-FFF2-40B4-BE49-F238E27FC236}">
                <a16:creationId xmlns:a16="http://schemas.microsoft.com/office/drawing/2014/main" id="{E4C89A47-C55F-40DE-9766-C79B1CF88CBF}"/>
              </a:ext>
            </a:extLst>
          </p:cNvPr>
          <p:cNvCxnSpPr/>
          <p:nvPr/>
        </p:nvCxnSpPr>
        <p:spPr>
          <a:xfrm>
            <a:off x="6000750" y="3429000"/>
            <a:ext cx="2428875" cy="2286000"/>
          </a:xfrm>
          <a:prstGeom prst="line">
            <a:avLst/>
          </a:prstGeom>
          <a:ln w="5080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aven konektor 11">
            <a:extLst>
              <a:ext uri="{FF2B5EF4-FFF2-40B4-BE49-F238E27FC236}">
                <a16:creationId xmlns:a16="http://schemas.microsoft.com/office/drawing/2014/main" id="{E6F2E1CC-0724-4081-AA72-16AC9DC2F1F9}"/>
              </a:ext>
            </a:extLst>
          </p:cNvPr>
          <p:cNvCxnSpPr/>
          <p:nvPr/>
        </p:nvCxnSpPr>
        <p:spPr>
          <a:xfrm flipV="1">
            <a:off x="5929313" y="3429000"/>
            <a:ext cx="2357437" cy="2143125"/>
          </a:xfrm>
          <a:prstGeom prst="line">
            <a:avLst/>
          </a:prstGeom>
          <a:ln w="4445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Naslov 1">
            <a:extLst>
              <a:ext uri="{FF2B5EF4-FFF2-40B4-BE49-F238E27FC236}">
                <a16:creationId xmlns:a16="http://schemas.microsoft.com/office/drawing/2014/main" id="{30E14EC3-1317-4DED-B97F-DA2393F124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MI HERMANA</a:t>
            </a:r>
          </a:p>
        </p:txBody>
      </p:sp>
      <p:pic>
        <p:nvPicPr>
          <p:cNvPr id="16387" name="Slika 2" descr="primaria.gif">
            <a:extLst>
              <a:ext uri="{FF2B5EF4-FFF2-40B4-BE49-F238E27FC236}">
                <a16:creationId xmlns:a16="http://schemas.microsoft.com/office/drawing/2014/main" id="{DA2BCC17-CACC-4015-8E7C-095C607D37C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063" y="1571625"/>
            <a:ext cx="1890712" cy="2635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88" name="Slika 3" descr="6a010536eec1a6970c0128773d20e5970c-800wi.jpg">
            <a:extLst>
              <a:ext uri="{FF2B5EF4-FFF2-40B4-BE49-F238E27FC236}">
                <a16:creationId xmlns:a16="http://schemas.microsoft.com/office/drawing/2014/main" id="{0D9688C1-2D99-4CBF-939F-B2354F12BBE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7875" y="4000500"/>
            <a:ext cx="2714625" cy="203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89" name="Slika 4" descr="navegar_en_internet.jpg">
            <a:extLst>
              <a:ext uri="{FF2B5EF4-FFF2-40B4-BE49-F238E27FC236}">
                <a16:creationId xmlns:a16="http://schemas.microsoft.com/office/drawing/2014/main" id="{CA3630A7-5C89-498F-89E5-BD3F7F2FFBB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0375" y="1500188"/>
            <a:ext cx="2428875" cy="2627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90" name="Slika 5" descr="pastel_1r_cumpleanos_futbol_mundial[1].png">
            <a:extLst>
              <a:ext uri="{FF2B5EF4-FFF2-40B4-BE49-F238E27FC236}">
                <a16:creationId xmlns:a16="http://schemas.microsoft.com/office/drawing/2014/main" id="{48532E7E-460A-44D5-864C-8AEDB13FD02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4500" y="3929063"/>
            <a:ext cx="2371725" cy="2386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91" name="Slika 6" descr="Amarillo.jpg">
            <a:extLst>
              <a:ext uri="{FF2B5EF4-FFF2-40B4-BE49-F238E27FC236}">
                <a16:creationId xmlns:a16="http://schemas.microsoft.com/office/drawing/2014/main" id="{770B7124-D32A-49BB-A96D-34C010D9265E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9313" y="1500188"/>
            <a:ext cx="2667000" cy="200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Raven konektor 8">
            <a:extLst>
              <a:ext uri="{FF2B5EF4-FFF2-40B4-BE49-F238E27FC236}">
                <a16:creationId xmlns:a16="http://schemas.microsoft.com/office/drawing/2014/main" id="{D7E4B1F5-6778-41C3-BDE2-8CE59C6D0365}"/>
              </a:ext>
            </a:extLst>
          </p:cNvPr>
          <p:cNvCxnSpPr/>
          <p:nvPr/>
        </p:nvCxnSpPr>
        <p:spPr>
          <a:xfrm>
            <a:off x="5929313" y="3786188"/>
            <a:ext cx="2786062" cy="2500312"/>
          </a:xfrm>
          <a:prstGeom prst="line">
            <a:avLst/>
          </a:prstGeom>
          <a:ln w="4445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aven konektor 10">
            <a:extLst>
              <a:ext uri="{FF2B5EF4-FFF2-40B4-BE49-F238E27FC236}">
                <a16:creationId xmlns:a16="http://schemas.microsoft.com/office/drawing/2014/main" id="{5432BEF3-7FA9-4974-9CDF-421F1A9E0327}"/>
              </a:ext>
            </a:extLst>
          </p:cNvPr>
          <p:cNvCxnSpPr/>
          <p:nvPr/>
        </p:nvCxnSpPr>
        <p:spPr>
          <a:xfrm flipV="1">
            <a:off x="5643563" y="3929063"/>
            <a:ext cx="3071812" cy="2214562"/>
          </a:xfrm>
          <a:prstGeom prst="line">
            <a:avLst/>
          </a:prstGeom>
          <a:ln w="4445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Naslov 1">
            <a:extLst>
              <a:ext uri="{FF2B5EF4-FFF2-40B4-BE49-F238E27FC236}">
                <a16:creationId xmlns:a16="http://schemas.microsoft.com/office/drawing/2014/main" id="{C1932C4C-B928-446E-AD7D-8F66237681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YO</a:t>
            </a:r>
          </a:p>
        </p:txBody>
      </p:sp>
      <p:pic>
        <p:nvPicPr>
          <p:cNvPr id="17411" name="Slika 2" descr="azul.jpg">
            <a:extLst>
              <a:ext uri="{FF2B5EF4-FFF2-40B4-BE49-F238E27FC236}">
                <a16:creationId xmlns:a16="http://schemas.microsoft.com/office/drawing/2014/main" id="{A7B6A6E5-2250-435C-8F83-96701FF04D8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813" y="1463675"/>
            <a:ext cx="2571750" cy="193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2" name="Slika 3" descr="ggcmb3l6frbjc81p.png">
            <a:extLst>
              <a:ext uri="{FF2B5EF4-FFF2-40B4-BE49-F238E27FC236}">
                <a16:creationId xmlns:a16="http://schemas.microsoft.com/office/drawing/2014/main" id="{2124B1D4-F254-4600-B834-45CFCCBFBD0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7913" y="1643063"/>
            <a:ext cx="2740025" cy="278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3" name="Slika 4" descr="Cartoon.gif">
            <a:extLst>
              <a:ext uri="{FF2B5EF4-FFF2-40B4-BE49-F238E27FC236}">
                <a16:creationId xmlns:a16="http://schemas.microsoft.com/office/drawing/2014/main" id="{FAF4CD2C-7C33-49AF-AC12-AAC8160C786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813" y="3429000"/>
            <a:ext cx="2857500" cy="285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4" name="Slika 5" descr="cebolla2.gif">
            <a:extLst>
              <a:ext uri="{FF2B5EF4-FFF2-40B4-BE49-F238E27FC236}">
                <a16:creationId xmlns:a16="http://schemas.microsoft.com/office/drawing/2014/main" id="{BC39BBBB-F04B-4E0E-8573-BB5061452A0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2188" y="3643313"/>
            <a:ext cx="2428875" cy="254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Raven konektor 7">
            <a:extLst>
              <a:ext uri="{FF2B5EF4-FFF2-40B4-BE49-F238E27FC236}">
                <a16:creationId xmlns:a16="http://schemas.microsoft.com/office/drawing/2014/main" id="{FE4B525F-C209-4DBA-A958-025D52680E52}"/>
              </a:ext>
            </a:extLst>
          </p:cNvPr>
          <p:cNvCxnSpPr/>
          <p:nvPr/>
        </p:nvCxnSpPr>
        <p:spPr>
          <a:xfrm rot="16200000" flipH="1">
            <a:off x="6429375" y="4286250"/>
            <a:ext cx="2143125" cy="1571625"/>
          </a:xfrm>
          <a:prstGeom prst="line">
            <a:avLst/>
          </a:prstGeom>
          <a:ln w="4445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Raven konektor 9">
            <a:extLst>
              <a:ext uri="{FF2B5EF4-FFF2-40B4-BE49-F238E27FC236}">
                <a16:creationId xmlns:a16="http://schemas.microsoft.com/office/drawing/2014/main" id="{0C2AF525-7BBE-499A-8F03-064C59201451}"/>
              </a:ext>
            </a:extLst>
          </p:cNvPr>
          <p:cNvCxnSpPr/>
          <p:nvPr/>
        </p:nvCxnSpPr>
        <p:spPr>
          <a:xfrm flipV="1">
            <a:off x="6143625" y="4214813"/>
            <a:ext cx="2500313" cy="1714500"/>
          </a:xfrm>
          <a:prstGeom prst="line">
            <a:avLst/>
          </a:prstGeom>
          <a:ln w="4445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Naslov 1">
            <a:extLst>
              <a:ext uri="{FF2B5EF4-FFF2-40B4-BE49-F238E27FC236}">
                <a16:creationId xmlns:a16="http://schemas.microsoft.com/office/drawing/2014/main" id="{03B067C0-6259-4875-99E2-EE56F4D561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NUESTRO PERRO</a:t>
            </a:r>
          </a:p>
        </p:txBody>
      </p:sp>
      <p:pic>
        <p:nvPicPr>
          <p:cNvPr id="18435" name="Slika 2" descr="chihuahua_28.jpg">
            <a:extLst>
              <a:ext uri="{FF2B5EF4-FFF2-40B4-BE49-F238E27FC236}">
                <a16:creationId xmlns:a16="http://schemas.microsoft.com/office/drawing/2014/main" id="{9E8800E0-7FF8-4C22-BB7A-475612D13C1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938" y="1785938"/>
            <a:ext cx="3429000" cy="405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6" name="Slika 3" descr="carne.jpg">
            <a:extLst>
              <a:ext uri="{FF2B5EF4-FFF2-40B4-BE49-F238E27FC236}">
                <a16:creationId xmlns:a16="http://schemas.microsoft.com/office/drawing/2014/main" id="{7EE5D704-832F-45D0-91F7-A33785EB364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2063" y="1357313"/>
            <a:ext cx="3143250" cy="233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7" name="Slika 4" descr="tumblr_l9qbb44rCI1qe4u9oo1_400.jpg">
            <a:extLst>
              <a:ext uri="{FF2B5EF4-FFF2-40B4-BE49-F238E27FC236}">
                <a16:creationId xmlns:a16="http://schemas.microsoft.com/office/drawing/2014/main" id="{DD3217FF-76CF-4F31-8EBD-985607C524E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43563" y="3857625"/>
            <a:ext cx="1785937" cy="227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" name="Raven konektor 6">
            <a:extLst>
              <a:ext uri="{FF2B5EF4-FFF2-40B4-BE49-F238E27FC236}">
                <a16:creationId xmlns:a16="http://schemas.microsoft.com/office/drawing/2014/main" id="{D851965E-EC58-4F74-AF6D-4B43FE86D6EF}"/>
              </a:ext>
            </a:extLst>
          </p:cNvPr>
          <p:cNvCxnSpPr/>
          <p:nvPr/>
        </p:nvCxnSpPr>
        <p:spPr>
          <a:xfrm flipV="1">
            <a:off x="5357813" y="4214813"/>
            <a:ext cx="2286000" cy="1714500"/>
          </a:xfrm>
          <a:prstGeom prst="line">
            <a:avLst/>
          </a:prstGeom>
          <a:ln w="4445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Raven konektor 8">
            <a:extLst>
              <a:ext uri="{FF2B5EF4-FFF2-40B4-BE49-F238E27FC236}">
                <a16:creationId xmlns:a16="http://schemas.microsoft.com/office/drawing/2014/main" id="{BE25124D-85A9-4464-8907-A49C0F73CA39}"/>
              </a:ext>
            </a:extLst>
          </p:cNvPr>
          <p:cNvCxnSpPr/>
          <p:nvPr/>
        </p:nvCxnSpPr>
        <p:spPr>
          <a:xfrm>
            <a:off x="5286375" y="4071938"/>
            <a:ext cx="2500313" cy="1714500"/>
          </a:xfrm>
          <a:prstGeom prst="line">
            <a:avLst/>
          </a:prstGeom>
          <a:ln w="4445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Naslov 1">
            <a:extLst>
              <a:ext uri="{FF2B5EF4-FFF2-40B4-BE49-F238E27FC236}">
                <a16:creationId xmlns:a16="http://schemas.microsoft.com/office/drawing/2014/main" id="{124D1847-1941-4706-AE34-B7A535C751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4313" y="2500313"/>
            <a:ext cx="8786812" cy="1616075"/>
          </a:xfrm>
        </p:spPr>
        <p:txBody>
          <a:bodyPr/>
          <a:lstStyle/>
          <a:p>
            <a:r>
              <a:rPr lang="sl-SI" altLang="sl-SI" sz="9600"/>
              <a:t>GRACIAS </a:t>
            </a:r>
            <a:r>
              <a:rPr lang="sl-SI" altLang="sl-SI" sz="9600">
                <a:sym typeface="Wingdings" panose="05000000000000000000" pitchFamily="2" charset="2"/>
              </a:rPr>
              <a:t></a:t>
            </a:r>
            <a:endParaRPr lang="sl-SI" altLang="sl-SI" sz="960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stno">
  <a:themeElements>
    <a:clrScheme name="Solsticij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Mestno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Mestno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>
    <a:lnDef>
      <a:spPr>
        <a:ln w="44450">
          <a:solidFill>
            <a:schemeClr val="accent3">
              <a:lumMod val="75000"/>
            </a:schemeClr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0</TotalTime>
  <Words>14</Words>
  <Application>Microsoft Office PowerPoint</Application>
  <PresentationFormat>On-screen Show (4:3)</PresentationFormat>
  <Paragraphs>12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Georgia</vt:lpstr>
      <vt:lpstr>Wingdings</vt:lpstr>
      <vt:lpstr>Wingdings 2</vt:lpstr>
      <vt:lpstr>Mestno</vt:lpstr>
      <vt:lpstr>MI FAMILIA</vt:lpstr>
      <vt:lpstr>MI MADRE</vt:lpstr>
      <vt:lpstr>MI PADRE</vt:lpstr>
      <vt:lpstr>MI HERMANA</vt:lpstr>
      <vt:lpstr>YO</vt:lpstr>
      <vt:lpstr>NUESTRO PERRO</vt:lpstr>
      <vt:lpstr>GRACIAS 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2019-06-03T09:10:54Z</dcterms:created>
  <dcterms:modified xsi:type="dcterms:W3CDTF">2019-06-03T09:10:54Z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RL">
    <vt:lpwstr>https://dijaski.net</vt:lpwstr>
  </property>
</Properties>
</file>