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6C4ABAB-8DA9-4034-8C49-A85629ED0A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sl-SI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919986D-4DA1-41AF-9199-C771FC0E22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 altLang="sl-SI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F7753EB0-F640-4A5A-8913-260D35C774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sl-SI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15EE3433-3F8A-481F-BD38-62C65ECB57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8BBB93-9FE4-48EA-B676-153890A484E0}" type="slidenum">
              <a:rPr lang="es-ES" altLang="sl-SI"/>
              <a:pPr/>
              <a:t>‹#›</a:t>
            </a:fld>
            <a:endParaRPr lang="es-E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E9973F-6298-4478-BA47-B2117D4B74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A67F6D-30DF-4808-B1EB-1C581403E4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 altLang="sl-SI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0C35D0E-2B1B-4ABC-B471-58D1C5612E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61EFE26-A363-45A3-8199-14309BDBE2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Kliknite, če želite urediti sloge besedila matrice</a:t>
            </a:r>
          </a:p>
          <a:p>
            <a:pPr lvl="1"/>
            <a:r>
              <a:rPr lang="es-ES" altLang="sl-SI"/>
              <a:t>Druga raven</a:t>
            </a:r>
          </a:p>
          <a:p>
            <a:pPr lvl="2"/>
            <a:r>
              <a:rPr lang="es-ES" altLang="sl-SI"/>
              <a:t>Tretja raven</a:t>
            </a:r>
          </a:p>
          <a:p>
            <a:pPr lvl="3"/>
            <a:r>
              <a:rPr lang="es-ES" altLang="sl-SI"/>
              <a:t>Četrta raven</a:t>
            </a:r>
          </a:p>
          <a:p>
            <a:pPr lvl="4"/>
            <a:r>
              <a:rPr lang="es-ES" altLang="sl-SI"/>
              <a:t>Peta raven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81D0C18-A447-4CED-A44C-B6D1CDD7A9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sl-SI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1287193-B081-423A-9E4B-B686449F6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B64DFF-C27B-4690-84C0-23A7E1CD6A66}" type="slidenum">
              <a:rPr lang="es-ES" altLang="sl-SI"/>
              <a:pPr/>
              <a:t>‹#›</a:t>
            </a:fld>
            <a:endParaRPr lang="es-E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5388DD-A754-41F6-9A84-45AFAC75A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114A3-278B-4814-8CC1-F7DCA1F87FEF}" type="slidenum">
              <a:rPr lang="es-ES" altLang="sl-SI"/>
              <a:pPr/>
              <a:t>1</a:t>
            </a:fld>
            <a:endParaRPr lang="es-ES" altLang="sl-SI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A0E9DA2B-48A8-497D-925E-48BC4FD1B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FBA3E9D-1684-4490-9923-513E6DB0D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05A8FF-5F54-41A1-A217-2358C3EED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165D2-73D7-4034-A619-8C01C74FFCF6}" type="slidenum">
              <a:rPr lang="es-ES" altLang="sl-SI"/>
              <a:pPr/>
              <a:t>10</a:t>
            </a:fld>
            <a:endParaRPr lang="es-ES" altLang="sl-SI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7765FA30-46FA-4B79-8282-F2844EE50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D94DFF7-1E71-4541-A0FA-537513D25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361661-0C3E-4ECA-9264-81F1D667E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37055-DB52-4407-B74B-E82CCFE7AB66}" type="slidenum">
              <a:rPr lang="es-ES" altLang="sl-SI"/>
              <a:pPr/>
              <a:t>11</a:t>
            </a:fld>
            <a:endParaRPr lang="es-ES" altLang="sl-SI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32BA489D-1F2C-4429-9E03-44227D0C4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593F6316-D8C5-43C4-AE66-2E0960426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07DF91-DFD6-40EC-BA13-4FD8E33B3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4D437-BDDC-47D3-9413-480F84E4CF98}" type="slidenum">
              <a:rPr lang="es-ES" altLang="sl-SI"/>
              <a:pPr/>
              <a:t>2</a:t>
            </a:fld>
            <a:endParaRPr lang="es-ES" altLang="sl-SI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5C742F98-CF2A-4047-AF0D-55D5F877E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B8F5422-A49C-4262-8C39-C87823749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54BBF6-F3DA-48F2-85E1-F37F8C2AB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8A879-7969-4053-9F95-2A8BC5B42E23}" type="slidenum">
              <a:rPr lang="es-ES" altLang="sl-SI"/>
              <a:pPr/>
              <a:t>3</a:t>
            </a:fld>
            <a:endParaRPr lang="es-ES" altLang="sl-SI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CA09C6B4-6508-43FA-8E84-E1D02E34D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8422FDE-15C2-4203-90D3-035942281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07646E-ED01-48C4-BC2B-0E81737F4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8A234-78AC-4A3B-9E15-0A2923CA6A05}" type="slidenum">
              <a:rPr lang="es-ES" altLang="sl-SI"/>
              <a:pPr/>
              <a:t>4</a:t>
            </a:fld>
            <a:endParaRPr lang="es-ES" altLang="sl-SI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6109353-4235-419F-A45D-C4E1A8527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C24FC3E-0911-4A8F-B979-1E6FE48A5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58623F-5DCB-46FC-B9B9-2B31EA470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A9B0A-1A8A-4F4A-809F-EA744DF73C18}" type="slidenum">
              <a:rPr lang="es-ES" altLang="sl-SI"/>
              <a:pPr/>
              <a:t>5</a:t>
            </a:fld>
            <a:endParaRPr lang="es-ES" altLang="sl-SI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1102F33-8FB1-4D12-A8CF-E9EE073D6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9464D11-9ABE-4B66-A8C5-EE6DC02EF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A6F387-8681-475F-B336-CD7102CD04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05613-4609-43D5-A099-1252538FE830}" type="slidenum">
              <a:rPr lang="es-ES" altLang="sl-SI"/>
              <a:pPr/>
              <a:t>6</a:t>
            </a:fld>
            <a:endParaRPr lang="es-ES" altLang="sl-SI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47D3D8E-BD3F-4460-9C37-CCD843BF2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CD1644C-471F-45AF-BAED-D6A1D7D9F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4CB5FF-6CDC-40CA-8E04-22F56F869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73F44-EF3E-4F15-B9E8-3ADB5169D1D2}" type="slidenum">
              <a:rPr lang="es-ES" altLang="sl-SI"/>
              <a:pPr/>
              <a:t>7</a:t>
            </a:fld>
            <a:endParaRPr lang="es-ES" altLang="sl-SI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564B723C-560C-4EB4-8226-188AE41C0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A903B3-D0C7-435E-BC37-0A57C42ED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FB6558-EFBA-4404-BA69-8352EEA4A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5B53F-2B7F-4DA6-9D3F-8C6962C08621}" type="slidenum">
              <a:rPr lang="es-ES" altLang="sl-SI"/>
              <a:pPr/>
              <a:t>8</a:t>
            </a:fld>
            <a:endParaRPr lang="es-ES" altLang="sl-SI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26FD32E-843F-4824-95E0-2B0817934C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EB447A0-7E9E-4EC7-ADE8-1681640F6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561D6A-50A3-4413-A1C9-0566B74AC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51F0B-E7E5-41F4-9005-921996C779AE}" type="slidenum">
              <a:rPr lang="es-ES" altLang="sl-SI"/>
              <a:pPr/>
              <a:t>9</a:t>
            </a:fld>
            <a:endParaRPr lang="es-ES" altLang="sl-SI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A37FE5C-AE76-43E2-83E0-CEE7E5E03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AFDC409-6240-4DEA-992D-D6B61E5B4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>
            <a:extLst>
              <a:ext uri="{FF2B5EF4-FFF2-40B4-BE49-F238E27FC236}">
                <a16:creationId xmlns:a16="http://schemas.microsoft.com/office/drawing/2014/main" id="{6E14068A-FFD8-47F6-B201-E659999EAF6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0355" name="Freeform 3">
              <a:extLst>
                <a:ext uri="{FF2B5EF4-FFF2-40B4-BE49-F238E27FC236}">
                  <a16:creationId xmlns:a16="http://schemas.microsoft.com/office/drawing/2014/main" id="{22733E5C-3A67-42B9-AFF9-259622D6CF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56" name="Freeform 4">
              <a:extLst>
                <a:ext uri="{FF2B5EF4-FFF2-40B4-BE49-F238E27FC236}">
                  <a16:creationId xmlns:a16="http://schemas.microsoft.com/office/drawing/2014/main" id="{55C69AA2-6DD4-4444-876B-1CBBF1CB25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57" name="Freeform 5">
              <a:extLst>
                <a:ext uri="{FF2B5EF4-FFF2-40B4-BE49-F238E27FC236}">
                  <a16:creationId xmlns:a16="http://schemas.microsoft.com/office/drawing/2014/main" id="{CA32A44E-F7AA-468D-A897-CBEE77D869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58" name="Freeform 6">
              <a:extLst>
                <a:ext uri="{FF2B5EF4-FFF2-40B4-BE49-F238E27FC236}">
                  <a16:creationId xmlns:a16="http://schemas.microsoft.com/office/drawing/2014/main" id="{76841D95-D7B7-4B1B-87D3-D82C71FE2A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59" name="Freeform 7">
              <a:extLst>
                <a:ext uri="{FF2B5EF4-FFF2-40B4-BE49-F238E27FC236}">
                  <a16:creationId xmlns:a16="http://schemas.microsoft.com/office/drawing/2014/main" id="{DDB61D7D-C9C2-4D55-88ED-D0C66594D8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0" name="Freeform 8">
              <a:extLst>
                <a:ext uri="{FF2B5EF4-FFF2-40B4-BE49-F238E27FC236}">
                  <a16:creationId xmlns:a16="http://schemas.microsoft.com/office/drawing/2014/main" id="{3781D8A3-2FEF-4EE8-ACE1-7DC205A196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1" name="Freeform 9">
              <a:extLst>
                <a:ext uri="{FF2B5EF4-FFF2-40B4-BE49-F238E27FC236}">
                  <a16:creationId xmlns:a16="http://schemas.microsoft.com/office/drawing/2014/main" id="{79DEBDE6-12A2-439A-B675-EE87031728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2" name="Freeform 10">
              <a:extLst>
                <a:ext uri="{FF2B5EF4-FFF2-40B4-BE49-F238E27FC236}">
                  <a16:creationId xmlns:a16="http://schemas.microsoft.com/office/drawing/2014/main" id="{1549F450-40F4-4964-B9D1-D8F08297B3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3" name="Freeform 11">
              <a:extLst>
                <a:ext uri="{FF2B5EF4-FFF2-40B4-BE49-F238E27FC236}">
                  <a16:creationId xmlns:a16="http://schemas.microsoft.com/office/drawing/2014/main" id="{426C128F-17B0-4FBC-81F9-1BB5FE55DB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4" name="Freeform 12">
              <a:extLst>
                <a:ext uri="{FF2B5EF4-FFF2-40B4-BE49-F238E27FC236}">
                  <a16:creationId xmlns:a16="http://schemas.microsoft.com/office/drawing/2014/main" id="{1ADEC7B1-EF44-4678-A705-7E984155A0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5" name="Freeform 13">
              <a:extLst>
                <a:ext uri="{FF2B5EF4-FFF2-40B4-BE49-F238E27FC236}">
                  <a16:creationId xmlns:a16="http://schemas.microsoft.com/office/drawing/2014/main" id="{B0F023D5-E242-4956-A445-967BFDAD34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6" name="Freeform 14">
              <a:extLst>
                <a:ext uri="{FF2B5EF4-FFF2-40B4-BE49-F238E27FC236}">
                  <a16:creationId xmlns:a16="http://schemas.microsoft.com/office/drawing/2014/main" id="{D5229238-D4D0-42FF-8D4D-AD02F1E973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7" name="Freeform 15">
              <a:extLst>
                <a:ext uri="{FF2B5EF4-FFF2-40B4-BE49-F238E27FC236}">
                  <a16:creationId xmlns:a16="http://schemas.microsoft.com/office/drawing/2014/main" id="{0406C681-4EF2-4EA4-A5AE-177B0EDF59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8" name="Freeform 16">
              <a:extLst>
                <a:ext uri="{FF2B5EF4-FFF2-40B4-BE49-F238E27FC236}">
                  <a16:creationId xmlns:a16="http://schemas.microsoft.com/office/drawing/2014/main" id="{6D7F00C1-5EDE-4A09-9EA2-35FCF21FF9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69" name="Freeform 17">
              <a:extLst>
                <a:ext uri="{FF2B5EF4-FFF2-40B4-BE49-F238E27FC236}">
                  <a16:creationId xmlns:a16="http://schemas.microsoft.com/office/drawing/2014/main" id="{E9266215-F432-4C08-9A52-CC54A6BDE1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0" name="Freeform 18">
              <a:extLst>
                <a:ext uri="{FF2B5EF4-FFF2-40B4-BE49-F238E27FC236}">
                  <a16:creationId xmlns:a16="http://schemas.microsoft.com/office/drawing/2014/main" id="{2AAAECC3-E56D-4AD4-8E0A-02E2F13274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1" name="Freeform 19">
              <a:extLst>
                <a:ext uri="{FF2B5EF4-FFF2-40B4-BE49-F238E27FC236}">
                  <a16:creationId xmlns:a16="http://schemas.microsoft.com/office/drawing/2014/main" id="{6B7FE688-467F-4593-9C26-A6830F3BA2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2" name="Freeform 20">
              <a:extLst>
                <a:ext uri="{FF2B5EF4-FFF2-40B4-BE49-F238E27FC236}">
                  <a16:creationId xmlns:a16="http://schemas.microsoft.com/office/drawing/2014/main" id="{581F8F9B-4E1C-47F7-975D-FD913687F7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3" name="Freeform 21">
              <a:extLst>
                <a:ext uri="{FF2B5EF4-FFF2-40B4-BE49-F238E27FC236}">
                  <a16:creationId xmlns:a16="http://schemas.microsoft.com/office/drawing/2014/main" id="{39694ABA-8FA1-4800-9C5B-758BA9B029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4" name="Freeform 22">
              <a:extLst>
                <a:ext uri="{FF2B5EF4-FFF2-40B4-BE49-F238E27FC236}">
                  <a16:creationId xmlns:a16="http://schemas.microsoft.com/office/drawing/2014/main" id="{2BA5344F-8DDB-44D2-A483-F2C6DC8A64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5" name="Freeform 23">
              <a:extLst>
                <a:ext uri="{FF2B5EF4-FFF2-40B4-BE49-F238E27FC236}">
                  <a16:creationId xmlns:a16="http://schemas.microsoft.com/office/drawing/2014/main" id="{CD528D21-FADD-4D91-A8D6-592E44AD9D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6" name="Freeform 24">
              <a:extLst>
                <a:ext uri="{FF2B5EF4-FFF2-40B4-BE49-F238E27FC236}">
                  <a16:creationId xmlns:a16="http://schemas.microsoft.com/office/drawing/2014/main" id="{3707F7FF-469D-44DB-8E77-7A753D8439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7" name="Freeform 25">
              <a:extLst>
                <a:ext uri="{FF2B5EF4-FFF2-40B4-BE49-F238E27FC236}">
                  <a16:creationId xmlns:a16="http://schemas.microsoft.com/office/drawing/2014/main" id="{127E3545-E7A2-4C7D-9181-D93B706C8B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8" name="Freeform 26">
              <a:extLst>
                <a:ext uri="{FF2B5EF4-FFF2-40B4-BE49-F238E27FC236}">
                  <a16:creationId xmlns:a16="http://schemas.microsoft.com/office/drawing/2014/main" id="{FCA2A141-AC91-428E-A618-19B830B691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79" name="Freeform 27">
              <a:extLst>
                <a:ext uri="{FF2B5EF4-FFF2-40B4-BE49-F238E27FC236}">
                  <a16:creationId xmlns:a16="http://schemas.microsoft.com/office/drawing/2014/main" id="{C3413957-89C9-4F01-9095-E09364AD9A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0" name="Freeform 28">
              <a:extLst>
                <a:ext uri="{FF2B5EF4-FFF2-40B4-BE49-F238E27FC236}">
                  <a16:creationId xmlns:a16="http://schemas.microsoft.com/office/drawing/2014/main" id="{CD14CD49-C84E-4F00-87C1-B49DC2BCAB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1" name="Freeform 29">
              <a:extLst>
                <a:ext uri="{FF2B5EF4-FFF2-40B4-BE49-F238E27FC236}">
                  <a16:creationId xmlns:a16="http://schemas.microsoft.com/office/drawing/2014/main" id="{6BB6FC8A-679A-4B4D-94D0-5317DBA288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2" name="Freeform 30">
              <a:extLst>
                <a:ext uri="{FF2B5EF4-FFF2-40B4-BE49-F238E27FC236}">
                  <a16:creationId xmlns:a16="http://schemas.microsoft.com/office/drawing/2014/main" id="{F37C65C3-6D9A-4B53-A53B-5620531D4F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3" name="Freeform 31">
              <a:extLst>
                <a:ext uri="{FF2B5EF4-FFF2-40B4-BE49-F238E27FC236}">
                  <a16:creationId xmlns:a16="http://schemas.microsoft.com/office/drawing/2014/main" id="{5FCC7403-70E1-42FB-A317-28EA718923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4" name="Freeform 32">
              <a:extLst>
                <a:ext uri="{FF2B5EF4-FFF2-40B4-BE49-F238E27FC236}">
                  <a16:creationId xmlns:a16="http://schemas.microsoft.com/office/drawing/2014/main" id="{D7590339-1AD1-4F65-AE2B-B611844DAB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5" name="Freeform 33">
              <a:extLst>
                <a:ext uri="{FF2B5EF4-FFF2-40B4-BE49-F238E27FC236}">
                  <a16:creationId xmlns:a16="http://schemas.microsoft.com/office/drawing/2014/main" id="{D5654232-DDAF-4307-A6C9-A0621A3271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6" name="Freeform 34">
              <a:extLst>
                <a:ext uri="{FF2B5EF4-FFF2-40B4-BE49-F238E27FC236}">
                  <a16:creationId xmlns:a16="http://schemas.microsoft.com/office/drawing/2014/main" id="{4F32139A-9F7C-4C45-ABFF-F07242DC1E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7" name="Freeform 35">
              <a:extLst>
                <a:ext uri="{FF2B5EF4-FFF2-40B4-BE49-F238E27FC236}">
                  <a16:creationId xmlns:a16="http://schemas.microsoft.com/office/drawing/2014/main" id="{61E67437-9EFA-45F7-B39B-3AC56C2954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8" name="Freeform 36">
              <a:extLst>
                <a:ext uri="{FF2B5EF4-FFF2-40B4-BE49-F238E27FC236}">
                  <a16:creationId xmlns:a16="http://schemas.microsoft.com/office/drawing/2014/main" id="{C4BB6F22-608D-40C2-807E-E9E5946705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89" name="Freeform 37">
              <a:extLst>
                <a:ext uri="{FF2B5EF4-FFF2-40B4-BE49-F238E27FC236}">
                  <a16:creationId xmlns:a16="http://schemas.microsoft.com/office/drawing/2014/main" id="{F45100DA-0CB5-403E-A723-C7FE023608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0390" name="Freeform 38">
              <a:extLst>
                <a:ext uri="{FF2B5EF4-FFF2-40B4-BE49-F238E27FC236}">
                  <a16:creationId xmlns:a16="http://schemas.microsoft.com/office/drawing/2014/main" id="{F3426158-10C1-4614-8E38-6879918743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00391" name="Group 39">
              <a:extLst>
                <a:ext uri="{FF2B5EF4-FFF2-40B4-BE49-F238E27FC236}">
                  <a16:creationId xmlns:a16="http://schemas.microsoft.com/office/drawing/2014/main" id="{4005EB2B-E9A7-4CFA-BC29-D8BD636AA43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0392" name="Freeform 40">
                <a:extLst>
                  <a:ext uri="{FF2B5EF4-FFF2-40B4-BE49-F238E27FC236}">
                    <a16:creationId xmlns:a16="http://schemas.microsoft.com/office/drawing/2014/main" id="{9E35D60D-6324-4B49-A68D-357FF57E19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0393" name="Freeform 41">
                <a:extLst>
                  <a:ext uri="{FF2B5EF4-FFF2-40B4-BE49-F238E27FC236}">
                    <a16:creationId xmlns:a16="http://schemas.microsoft.com/office/drawing/2014/main" id="{4113300C-3716-45DF-A137-06B2AC5567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00394" name="Rectangle 42">
            <a:extLst>
              <a:ext uri="{FF2B5EF4-FFF2-40B4-BE49-F238E27FC236}">
                <a16:creationId xmlns:a16="http://schemas.microsoft.com/office/drawing/2014/main" id="{DF46F56B-9DF2-4C1C-BAC4-94A86EB5CD2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altLang="sl-SI" noProof="0"/>
              <a:t>Kliknite, če želite urediti slog naslova matrice</a:t>
            </a:r>
          </a:p>
        </p:txBody>
      </p:sp>
      <p:sp>
        <p:nvSpPr>
          <p:cNvPr id="100395" name="Rectangle 43">
            <a:extLst>
              <a:ext uri="{FF2B5EF4-FFF2-40B4-BE49-F238E27FC236}">
                <a16:creationId xmlns:a16="http://schemas.microsoft.com/office/drawing/2014/main" id="{63D1239E-385F-4903-9245-A48AD2812C4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s-ES" altLang="sl-SI" noProof="0"/>
              <a:t>Kliknite, če želite urediti slog podnaslova matrice</a:t>
            </a:r>
          </a:p>
        </p:txBody>
      </p:sp>
      <p:sp>
        <p:nvSpPr>
          <p:cNvPr id="100396" name="Rectangle 44">
            <a:extLst>
              <a:ext uri="{FF2B5EF4-FFF2-40B4-BE49-F238E27FC236}">
                <a16:creationId xmlns:a16="http://schemas.microsoft.com/office/drawing/2014/main" id="{0FB04B8E-84AD-4295-A590-827BD628BA0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100397" name="Rectangle 45">
            <a:extLst>
              <a:ext uri="{FF2B5EF4-FFF2-40B4-BE49-F238E27FC236}">
                <a16:creationId xmlns:a16="http://schemas.microsoft.com/office/drawing/2014/main" id="{EAC46601-3F6F-4611-AC32-BDE411FA26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100398" name="Rectangle 46">
            <a:extLst>
              <a:ext uri="{FF2B5EF4-FFF2-40B4-BE49-F238E27FC236}">
                <a16:creationId xmlns:a16="http://schemas.microsoft.com/office/drawing/2014/main" id="{179648B2-8905-4E95-9621-EC87437A3C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FD817E-78F8-4622-8339-82DD1EFE9EC9}" type="slidenum">
              <a:rPr lang="es-ES" altLang="sl-SI"/>
              <a:pPr/>
              <a:t>‹#›</a:t>
            </a:fld>
            <a:endParaRPr lang="es-ES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6400-5882-4478-BA69-5B8593B1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01922-1CD2-4C06-ACAF-9E1C8533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89A2A-7853-4F1F-B8FF-D1B74C46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50CA-536A-44A3-B0DE-E6332D23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8794F-A50F-416D-83DC-4C0E22D6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2465-26C0-45E5-A36E-58E3F11A548A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39995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1D804-F37D-41F3-B3AE-4DBFC71D3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6CBCC-D51B-42C2-A895-4679F850A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FD5A9-EDE8-4879-BE5C-9669421A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07DBF-8CB5-464B-855A-DD1D1C2E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FC285-7CCF-4AAB-8D1C-249633E6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3D89-26D0-4154-AB86-9D934723660D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416937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9C86-B231-4DDA-8164-4D9760A6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77A-B18E-443C-8F0B-5FFF7812C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4888-386B-4EAC-83E5-5013430E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2A48C-4E09-466D-9147-A38A56C0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57413-1AEB-4BD4-B57E-B79819E1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602C9-DA47-48D9-8FD7-364E657B7587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421938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6FF4-7100-449A-B672-3DA414A3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D01CB-E6A3-41FD-8C9A-DA874E37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4EB5-AD2F-4E6E-A586-D112F95C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F01D2-5A2D-4D89-98AF-C51074D3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961DE-5878-45AD-9228-51630B0A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BDB66-6439-4672-A8DA-EF028E962AD1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85843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282A-9EA8-46FA-A8E0-F46D60F9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7E78-17B5-4568-862C-BD5610097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05915-1221-49A3-BE74-CB783DDA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9AD09-5C4E-4326-8A28-EC9FFA80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79490-894D-473E-B81E-1056EB58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08CFD-4EC5-4008-9E3F-4963855D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1135-67DE-4A41-BFB5-A4BC0ED6FD16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16581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A783-5460-4B2B-94E8-F419D933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6EFC3-181F-452B-8D55-4B64971B5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665BF-1A96-41F9-B206-E4344256B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787AD-7B17-44F6-B851-29CD23F93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3104A-F273-4840-8648-FC31206F0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21B98-B51B-47B0-A862-07A23FDF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A145F-6877-495E-894B-6A049031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E9A76-23B3-444B-B114-1ABBBD3A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04529-8198-4C11-9B03-96008556A19D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26166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5172-3DF7-45D2-93C1-7423363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64F4E-DA90-4EFC-903E-644C530E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00E6E-69A7-4537-80DE-8355BD52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892F5-89A0-4017-81BD-7251434A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A1F8D-5A88-45FB-B01B-8C8C8BA8CEB5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97574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B5B9B-B193-4821-9828-16162BED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EA639-94F7-4363-BC33-6B4390B1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2E4B1-3BD9-4008-B6A3-AE3F725D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55DDC-2A88-476B-8144-B1DDC78D8251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69658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ECB8-C417-4CF6-BF0D-C38D101B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2B4A9-A56E-4798-A1F1-F86BC3C93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E5051-F7DF-4B16-8EFB-502C14651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FD725-BE2F-4B3F-B549-D2B45E58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DA9F2-2F13-49A5-AD47-E46B9FC0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8DF08-C85A-4680-9B82-795BB571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2BBF-7384-465C-8102-BE423B02B248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0276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0217-C93A-49B8-B45A-F6B0BAC5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261FE-FF09-4078-A4DC-EDAC28C5D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C8D91-8ED7-4F6A-83FD-660764C4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9AF62-5E2E-4A9F-A5A0-B87DE9EF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0B86-72D4-4F78-8015-7C873250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C80A0-FF46-412A-9F2C-F5BECA0B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5AA8-22D0-49C9-9E41-463928E7E12B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44502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>
            <a:extLst>
              <a:ext uri="{FF2B5EF4-FFF2-40B4-BE49-F238E27FC236}">
                <a16:creationId xmlns:a16="http://schemas.microsoft.com/office/drawing/2014/main" id="{E1C8069F-14DD-4BF8-915E-D4F200412D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9331" name="Freeform 3">
              <a:extLst>
                <a:ext uri="{FF2B5EF4-FFF2-40B4-BE49-F238E27FC236}">
                  <a16:creationId xmlns:a16="http://schemas.microsoft.com/office/drawing/2014/main" id="{DA2609A9-2813-4911-9AAA-2F9F43D9BD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32" name="Freeform 4">
              <a:extLst>
                <a:ext uri="{FF2B5EF4-FFF2-40B4-BE49-F238E27FC236}">
                  <a16:creationId xmlns:a16="http://schemas.microsoft.com/office/drawing/2014/main" id="{4CED77B3-8ED4-46B3-A8E9-CB5DA83AE7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33" name="Freeform 5">
              <a:extLst>
                <a:ext uri="{FF2B5EF4-FFF2-40B4-BE49-F238E27FC236}">
                  <a16:creationId xmlns:a16="http://schemas.microsoft.com/office/drawing/2014/main" id="{DED903FE-F3FA-44C8-B9B8-BE12B5CE4D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34" name="Freeform 6">
              <a:extLst>
                <a:ext uri="{FF2B5EF4-FFF2-40B4-BE49-F238E27FC236}">
                  <a16:creationId xmlns:a16="http://schemas.microsoft.com/office/drawing/2014/main" id="{6B4A53F1-4CAB-4D0B-95BC-13123DFF41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35" name="Freeform 7">
              <a:extLst>
                <a:ext uri="{FF2B5EF4-FFF2-40B4-BE49-F238E27FC236}">
                  <a16:creationId xmlns:a16="http://schemas.microsoft.com/office/drawing/2014/main" id="{B0716D4A-472E-4BB4-B4CA-A2CFF97A64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36" name="Freeform 8">
              <a:extLst>
                <a:ext uri="{FF2B5EF4-FFF2-40B4-BE49-F238E27FC236}">
                  <a16:creationId xmlns:a16="http://schemas.microsoft.com/office/drawing/2014/main" id="{82B92002-32C8-4E63-948A-7059581B88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37" name="Freeform 9">
              <a:extLst>
                <a:ext uri="{FF2B5EF4-FFF2-40B4-BE49-F238E27FC236}">
                  <a16:creationId xmlns:a16="http://schemas.microsoft.com/office/drawing/2014/main" id="{8D33BA1B-A052-4D48-9491-CBFE57B7CE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38" name="Freeform 10">
              <a:extLst>
                <a:ext uri="{FF2B5EF4-FFF2-40B4-BE49-F238E27FC236}">
                  <a16:creationId xmlns:a16="http://schemas.microsoft.com/office/drawing/2014/main" id="{F48659B0-C726-4C06-B37B-57CC5C7319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39" name="Freeform 11">
              <a:extLst>
                <a:ext uri="{FF2B5EF4-FFF2-40B4-BE49-F238E27FC236}">
                  <a16:creationId xmlns:a16="http://schemas.microsoft.com/office/drawing/2014/main" id="{14186622-481D-41D4-9AA8-55696C2631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0" name="Freeform 12">
              <a:extLst>
                <a:ext uri="{FF2B5EF4-FFF2-40B4-BE49-F238E27FC236}">
                  <a16:creationId xmlns:a16="http://schemas.microsoft.com/office/drawing/2014/main" id="{B5E50F91-5796-496B-8398-2E7F344944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1" name="Freeform 13">
              <a:extLst>
                <a:ext uri="{FF2B5EF4-FFF2-40B4-BE49-F238E27FC236}">
                  <a16:creationId xmlns:a16="http://schemas.microsoft.com/office/drawing/2014/main" id="{5FD648E7-55D5-44CB-9DEB-7369C686B8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2" name="Freeform 14">
              <a:extLst>
                <a:ext uri="{FF2B5EF4-FFF2-40B4-BE49-F238E27FC236}">
                  <a16:creationId xmlns:a16="http://schemas.microsoft.com/office/drawing/2014/main" id="{C6E9E631-6125-4C31-B6C5-D71CA9D833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3" name="Freeform 15">
              <a:extLst>
                <a:ext uri="{FF2B5EF4-FFF2-40B4-BE49-F238E27FC236}">
                  <a16:creationId xmlns:a16="http://schemas.microsoft.com/office/drawing/2014/main" id="{9F1EFD99-D306-4832-A094-6A2CD1D592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4" name="Freeform 16">
              <a:extLst>
                <a:ext uri="{FF2B5EF4-FFF2-40B4-BE49-F238E27FC236}">
                  <a16:creationId xmlns:a16="http://schemas.microsoft.com/office/drawing/2014/main" id="{7E1EEE94-1F26-4088-81FC-AB751E6719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5" name="Freeform 17">
              <a:extLst>
                <a:ext uri="{FF2B5EF4-FFF2-40B4-BE49-F238E27FC236}">
                  <a16:creationId xmlns:a16="http://schemas.microsoft.com/office/drawing/2014/main" id="{26239643-4C81-4D54-83AA-C5ADD9CA21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6" name="Freeform 18">
              <a:extLst>
                <a:ext uri="{FF2B5EF4-FFF2-40B4-BE49-F238E27FC236}">
                  <a16:creationId xmlns:a16="http://schemas.microsoft.com/office/drawing/2014/main" id="{BCB69A12-5039-4BAA-80AD-854ED9FBE9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7" name="Freeform 19">
              <a:extLst>
                <a:ext uri="{FF2B5EF4-FFF2-40B4-BE49-F238E27FC236}">
                  <a16:creationId xmlns:a16="http://schemas.microsoft.com/office/drawing/2014/main" id="{5530BFB5-0F58-4A2E-B1EE-9D10F0C4D0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8" name="Freeform 20">
              <a:extLst>
                <a:ext uri="{FF2B5EF4-FFF2-40B4-BE49-F238E27FC236}">
                  <a16:creationId xmlns:a16="http://schemas.microsoft.com/office/drawing/2014/main" id="{5654EE43-8029-4AC6-B8A5-D3291BB69E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49" name="Freeform 21">
              <a:extLst>
                <a:ext uri="{FF2B5EF4-FFF2-40B4-BE49-F238E27FC236}">
                  <a16:creationId xmlns:a16="http://schemas.microsoft.com/office/drawing/2014/main" id="{86234D3B-0F40-4EC4-9F49-AB568078B5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0" name="Freeform 22">
              <a:extLst>
                <a:ext uri="{FF2B5EF4-FFF2-40B4-BE49-F238E27FC236}">
                  <a16:creationId xmlns:a16="http://schemas.microsoft.com/office/drawing/2014/main" id="{67F5E5AE-D09E-4C66-9E19-1C99E94AA5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1" name="Freeform 23">
              <a:extLst>
                <a:ext uri="{FF2B5EF4-FFF2-40B4-BE49-F238E27FC236}">
                  <a16:creationId xmlns:a16="http://schemas.microsoft.com/office/drawing/2014/main" id="{96C5B9FF-3B31-4B76-BE9B-AE61C791E8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2" name="Freeform 24">
              <a:extLst>
                <a:ext uri="{FF2B5EF4-FFF2-40B4-BE49-F238E27FC236}">
                  <a16:creationId xmlns:a16="http://schemas.microsoft.com/office/drawing/2014/main" id="{6F99B8DC-E0F8-4DCB-9F80-06FCD156A8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3" name="Freeform 25">
              <a:extLst>
                <a:ext uri="{FF2B5EF4-FFF2-40B4-BE49-F238E27FC236}">
                  <a16:creationId xmlns:a16="http://schemas.microsoft.com/office/drawing/2014/main" id="{1C043F53-6716-467B-9671-2ABA478B18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4" name="Freeform 26">
              <a:extLst>
                <a:ext uri="{FF2B5EF4-FFF2-40B4-BE49-F238E27FC236}">
                  <a16:creationId xmlns:a16="http://schemas.microsoft.com/office/drawing/2014/main" id="{B555BF64-8326-4CEB-BD46-7AA6FBA145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5" name="Freeform 27">
              <a:extLst>
                <a:ext uri="{FF2B5EF4-FFF2-40B4-BE49-F238E27FC236}">
                  <a16:creationId xmlns:a16="http://schemas.microsoft.com/office/drawing/2014/main" id="{DE21BED3-6961-427C-9463-28C8A7B50A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6" name="Freeform 28">
              <a:extLst>
                <a:ext uri="{FF2B5EF4-FFF2-40B4-BE49-F238E27FC236}">
                  <a16:creationId xmlns:a16="http://schemas.microsoft.com/office/drawing/2014/main" id="{99E41F99-9334-4FF3-8514-24A5F1EA3D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7" name="Freeform 29">
              <a:extLst>
                <a:ext uri="{FF2B5EF4-FFF2-40B4-BE49-F238E27FC236}">
                  <a16:creationId xmlns:a16="http://schemas.microsoft.com/office/drawing/2014/main" id="{7A5D5F6B-CB42-4A64-B121-59F2603939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8" name="Freeform 30">
              <a:extLst>
                <a:ext uri="{FF2B5EF4-FFF2-40B4-BE49-F238E27FC236}">
                  <a16:creationId xmlns:a16="http://schemas.microsoft.com/office/drawing/2014/main" id="{6576D69F-55AB-4770-BA08-75FE48F1B1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59" name="Freeform 31">
              <a:extLst>
                <a:ext uri="{FF2B5EF4-FFF2-40B4-BE49-F238E27FC236}">
                  <a16:creationId xmlns:a16="http://schemas.microsoft.com/office/drawing/2014/main" id="{DE4BFAB6-CBA5-4A64-BFEA-493568F5F3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60" name="Freeform 32">
              <a:extLst>
                <a:ext uri="{FF2B5EF4-FFF2-40B4-BE49-F238E27FC236}">
                  <a16:creationId xmlns:a16="http://schemas.microsoft.com/office/drawing/2014/main" id="{CACD7CC7-2F47-4CEF-92DD-EA816C3C02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61" name="Freeform 33">
              <a:extLst>
                <a:ext uri="{FF2B5EF4-FFF2-40B4-BE49-F238E27FC236}">
                  <a16:creationId xmlns:a16="http://schemas.microsoft.com/office/drawing/2014/main" id="{85DD5490-0548-43DC-8B3B-3A5C63178B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62" name="Freeform 34">
              <a:extLst>
                <a:ext uri="{FF2B5EF4-FFF2-40B4-BE49-F238E27FC236}">
                  <a16:creationId xmlns:a16="http://schemas.microsoft.com/office/drawing/2014/main" id="{DFFA60DA-768B-4CAE-8A35-77E962DE53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63" name="Freeform 35">
              <a:extLst>
                <a:ext uri="{FF2B5EF4-FFF2-40B4-BE49-F238E27FC236}">
                  <a16:creationId xmlns:a16="http://schemas.microsoft.com/office/drawing/2014/main" id="{259F7614-5A11-491C-A9FD-2C85CD3EAC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64" name="Freeform 36">
              <a:extLst>
                <a:ext uri="{FF2B5EF4-FFF2-40B4-BE49-F238E27FC236}">
                  <a16:creationId xmlns:a16="http://schemas.microsoft.com/office/drawing/2014/main" id="{A5947687-BB5D-4C76-BDE5-6547F887CF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65" name="Freeform 37">
              <a:extLst>
                <a:ext uri="{FF2B5EF4-FFF2-40B4-BE49-F238E27FC236}">
                  <a16:creationId xmlns:a16="http://schemas.microsoft.com/office/drawing/2014/main" id="{04659228-7308-47C2-A94E-45C31C9F9B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9366" name="Freeform 38">
              <a:extLst>
                <a:ext uri="{FF2B5EF4-FFF2-40B4-BE49-F238E27FC236}">
                  <a16:creationId xmlns:a16="http://schemas.microsoft.com/office/drawing/2014/main" id="{B8C2FB26-0ADA-4127-A905-3FFEDE7046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99367" name="Group 39">
              <a:extLst>
                <a:ext uri="{FF2B5EF4-FFF2-40B4-BE49-F238E27FC236}">
                  <a16:creationId xmlns:a16="http://schemas.microsoft.com/office/drawing/2014/main" id="{CB2ED0E4-2211-49B9-8AD0-2652B03E26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9368" name="Freeform 40">
                <a:extLst>
                  <a:ext uri="{FF2B5EF4-FFF2-40B4-BE49-F238E27FC236}">
                    <a16:creationId xmlns:a16="http://schemas.microsoft.com/office/drawing/2014/main" id="{38D82908-6CD8-468C-90DC-0E1E25BFEE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69" name="Freeform 41">
                <a:extLst>
                  <a:ext uri="{FF2B5EF4-FFF2-40B4-BE49-F238E27FC236}">
                    <a16:creationId xmlns:a16="http://schemas.microsoft.com/office/drawing/2014/main" id="{60CD1FE6-B2CB-4BBA-89BF-29A30568E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99370" name="Rectangle 42">
            <a:extLst>
              <a:ext uri="{FF2B5EF4-FFF2-40B4-BE49-F238E27FC236}">
                <a16:creationId xmlns:a16="http://schemas.microsoft.com/office/drawing/2014/main" id="{E1F0C72F-7567-416C-A581-D75754257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Kliknite, če želite urediti slog naslova matrice</a:t>
            </a:r>
          </a:p>
        </p:txBody>
      </p:sp>
      <p:sp>
        <p:nvSpPr>
          <p:cNvPr id="99371" name="Rectangle 43">
            <a:extLst>
              <a:ext uri="{FF2B5EF4-FFF2-40B4-BE49-F238E27FC236}">
                <a16:creationId xmlns:a16="http://schemas.microsoft.com/office/drawing/2014/main" id="{FBC0BD6F-EDDB-400F-87D1-9111DB923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Kliknite, če želite urediti sloge besedila matrice</a:t>
            </a:r>
          </a:p>
          <a:p>
            <a:pPr lvl="1"/>
            <a:r>
              <a:rPr lang="es-ES" altLang="sl-SI"/>
              <a:t>Druga raven</a:t>
            </a:r>
          </a:p>
          <a:p>
            <a:pPr lvl="2"/>
            <a:r>
              <a:rPr lang="es-ES" altLang="sl-SI"/>
              <a:t>Tretja raven</a:t>
            </a:r>
          </a:p>
          <a:p>
            <a:pPr lvl="3"/>
            <a:r>
              <a:rPr lang="es-ES" altLang="sl-SI"/>
              <a:t>Četrta raven</a:t>
            </a:r>
          </a:p>
          <a:p>
            <a:pPr lvl="4"/>
            <a:r>
              <a:rPr lang="es-ES" altLang="sl-SI"/>
              <a:t>Peta raven</a:t>
            </a:r>
          </a:p>
        </p:txBody>
      </p:sp>
      <p:sp>
        <p:nvSpPr>
          <p:cNvPr id="99372" name="Rectangle 44">
            <a:extLst>
              <a:ext uri="{FF2B5EF4-FFF2-40B4-BE49-F238E27FC236}">
                <a16:creationId xmlns:a16="http://schemas.microsoft.com/office/drawing/2014/main" id="{101A3872-1B89-44BA-8D81-DB76654A2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 altLang="sl-SI"/>
          </a:p>
        </p:txBody>
      </p:sp>
      <p:sp>
        <p:nvSpPr>
          <p:cNvPr id="99373" name="Rectangle 45">
            <a:extLst>
              <a:ext uri="{FF2B5EF4-FFF2-40B4-BE49-F238E27FC236}">
                <a16:creationId xmlns:a16="http://schemas.microsoft.com/office/drawing/2014/main" id="{5C794776-EFB8-4313-BCEE-44DC10B746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 altLang="sl-SI"/>
          </a:p>
        </p:txBody>
      </p:sp>
      <p:sp>
        <p:nvSpPr>
          <p:cNvPr id="99374" name="Rectangle 46">
            <a:extLst>
              <a:ext uri="{FF2B5EF4-FFF2-40B4-BE49-F238E27FC236}">
                <a16:creationId xmlns:a16="http://schemas.microsoft.com/office/drawing/2014/main" id="{F683CA92-D7E2-4438-8FDE-F3D1B73E3C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B7E56D7-42E4-4BA3-A393-47BF2EBCF10D}" type="slidenum">
              <a:rPr lang="es-ES" altLang="sl-SI"/>
              <a:pPr/>
              <a:t>‹#›</a:t>
            </a:fld>
            <a:endParaRPr lang="es-ES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33BE2E3-76F8-4EA0-93CC-4A325BB907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7772400" cy="1736725"/>
          </a:xfrm>
        </p:spPr>
        <p:txBody>
          <a:bodyPr/>
          <a:lstStyle/>
          <a:p>
            <a:r>
              <a:rPr lang="es-ES" altLang="sl-SI" sz="6000"/>
              <a:t>Trabajo</a:t>
            </a:r>
            <a:r>
              <a:rPr lang="sl-SI" altLang="sl-SI" sz="6000"/>
              <a:t>, p</a:t>
            </a:r>
            <a:r>
              <a:rPr lang="es-ES" altLang="sl-SI" sz="6000"/>
              <a:t>rofesiones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3044E2-EF0A-426B-9970-07C8A7981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55905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330C1615-8FF2-4AF3-BE87-44B4EDC3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4437062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1DDD2B1-8CD4-401C-9EF6-80F617D69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Cualidades necesarias para algunos trabajos</a:t>
            </a:r>
            <a:endParaRPr lang="es-ES" altLang="sl-SI" sz="4000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1BC8158-239E-4C51-B760-600EFB166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000" b="1"/>
              <a:t>Ser una persona: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Amable / organizada / din</a:t>
            </a:r>
            <a:r>
              <a:rPr lang="es-ES" altLang="sl-SI" sz="2000"/>
              <a:t>á</a:t>
            </a:r>
            <a:r>
              <a:rPr lang="sl-SI" altLang="sl-SI" sz="2000"/>
              <a:t>mica / creativa / fuerte / comunicativa</a:t>
            </a:r>
            <a:br>
              <a:rPr lang="sl-SI" altLang="sl-SI" sz="2000"/>
            </a:br>
            <a:endParaRPr lang="sl-SI" altLang="sl-SI" sz="2000"/>
          </a:p>
          <a:p>
            <a:r>
              <a:rPr lang="sl-SI" altLang="sl-SI" sz="2000" b="1"/>
              <a:t>Estar:</a:t>
            </a:r>
            <a:r>
              <a:rPr lang="sl-SI" altLang="sl-SI" sz="2000"/>
              <a:t> </a:t>
            </a:r>
            <a:br>
              <a:rPr lang="sl-SI" altLang="sl-SI" sz="2000"/>
            </a:br>
            <a:r>
              <a:rPr lang="sl-SI" altLang="sl-SI" sz="2000"/>
              <a:t>dispuesto a viajar / en buena forma / acostumbrado a trabajar en equipo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000"/>
          </a:p>
          <a:p>
            <a:r>
              <a:rPr lang="sl-SI" altLang="sl-SI" sz="2000" b="1"/>
              <a:t>Saber:</a:t>
            </a:r>
            <a:br>
              <a:rPr lang="sl-SI" altLang="sl-SI" sz="2000" b="1"/>
            </a:br>
            <a:r>
              <a:rPr lang="sl-SI" altLang="sl-SI" sz="2000"/>
              <a:t>escuchar / mandar / convencer / inform</a:t>
            </a:r>
            <a:r>
              <a:rPr lang="es-ES" altLang="sl-SI" sz="2000"/>
              <a:t>á</a:t>
            </a:r>
            <a:r>
              <a:rPr lang="sl-SI" altLang="sl-SI" sz="2000"/>
              <a:t>tica / idiomas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000"/>
          </a:p>
          <a:p>
            <a:r>
              <a:rPr lang="sl-SI" altLang="sl-SI" sz="2000" b="1"/>
              <a:t>Tener:</a:t>
            </a:r>
            <a:br>
              <a:rPr lang="sl-SI" altLang="sl-SI" sz="2000"/>
            </a:br>
            <a:r>
              <a:rPr lang="sl-SI" altLang="sl-SI" sz="2000"/>
              <a:t>mucha experiencia / un t</a:t>
            </a:r>
            <a:r>
              <a:rPr lang="es-ES" altLang="sl-SI" sz="2000"/>
              <a:t>í</a:t>
            </a:r>
            <a:r>
              <a:rPr lang="sl-SI" altLang="sl-SI" sz="2000"/>
              <a:t>tulo universitario / buena presencia / mucha paciencia / carn</a:t>
            </a:r>
            <a:r>
              <a:rPr lang="es-ES" altLang="sl-SI" sz="2400"/>
              <a:t>é</a:t>
            </a:r>
            <a:r>
              <a:rPr lang="sl-SI" altLang="sl-SI" sz="2000"/>
              <a:t> de conducir</a:t>
            </a:r>
          </a:p>
          <a:p>
            <a:pPr>
              <a:buFont typeface="Wingdings" panose="05000000000000000000" pitchFamily="2" charset="2"/>
              <a:buNone/>
            </a:pPr>
            <a:endParaRPr lang="es-ES" altLang="sl-SI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>
            <a:extLst>
              <a:ext uri="{FF2B5EF4-FFF2-40B4-BE49-F238E27FC236}">
                <a16:creationId xmlns:a16="http://schemas.microsoft.com/office/drawing/2014/main" id="{0BB0FDC4-628F-42C1-B683-B65A36E0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816350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6">
            <a:extLst>
              <a:ext uri="{FF2B5EF4-FFF2-40B4-BE49-F238E27FC236}">
                <a16:creationId xmlns:a16="http://schemas.microsoft.com/office/drawing/2014/main" id="{981A5D72-085A-4666-8E73-D02A5724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08500"/>
            <a:ext cx="19050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7" name="Picture 7">
            <a:extLst>
              <a:ext uri="{FF2B5EF4-FFF2-40B4-BE49-F238E27FC236}">
                <a16:creationId xmlns:a16="http://schemas.microsoft.com/office/drawing/2014/main" id="{C470E159-8A80-4886-B6B5-0EB14546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49725"/>
            <a:ext cx="2759075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8" name="Text Box 8">
            <a:extLst>
              <a:ext uri="{FF2B5EF4-FFF2-40B4-BE49-F238E27FC236}">
                <a16:creationId xmlns:a16="http://schemas.microsoft.com/office/drawing/2014/main" id="{9D615B37-1F89-46CF-8EE7-05F884F2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1288"/>
            <a:ext cx="287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b="1"/>
              <a:t>El trabajo de mis sue</a:t>
            </a:r>
            <a:r>
              <a:rPr lang="es-ES" altLang="sl-SI" b="1"/>
              <a:t>ñ</a:t>
            </a:r>
            <a:r>
              <a:rPr lang="sl-SI" altLang="sl-SI" b="1"/>
              <a:t>os</a:t>
            </a:r>
            <a:endParaRPr lang="es-ES" altLang="sl-SI" b="1"/>
          </a:p>
        </p:txBody>
      </p:sp>
      <p:pic>
        <p:nvPicPr>
          <p:cNvPr id="107529" name="Picture 9">
            <a:extLst>
              <a:ext uri="{FF2B5EF4-FFF2-40B4-BE49-F238E27FC236}">
                <a16:creationId xmlns:a16="http://schemas.microsoft.com/office/drawing/2014/main" id="{E135DC7A-6700-4AF0-AC35-BCF843FF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3460750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0" name="Picture 10">
            <a:extLst>
              <a:ext uri="{FF2B5EF4-FFF2-40B4-BE49-F238E27FC236}">
                <a16:creationId xmlns:a16="http://schemas.microsoft.com/office/drawing/2014/main" id="{CA2DE4FF-D436-420D-8A2F-7A749EA5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1687513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1" name="Picture 11">
            <a:extLst>
              <a:ext uri="{FF2B5EF4-FFF2-40B4-BE49-F238E27FC236}">
                <a16:creationId xmlns:a16="http://schemas.microsoft.com/office/drawing/2014/main" id="{E104EE01-A131-4B68-956C-734C1510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3"/>
            <a:ext cx="31146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CDB7B8E-DEA4-4A23-8A48-907B28BDF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sl-SI"/>
              <a:t>Es un trabajo muy: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89FD7ED-BFAB-4B8D-BE6A-CBF09D974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 </a:t>
            </a:r>
            <a:r>
              <a:rPr lang="es-ES" altLang="sl-SI"/>
              <a:t>duro, monótono, aburrido, peligroso, dificil, estresante</a:t>
            </a:r>
            <a:br>
              <a:rPr lang="sl-SI" altLang="sl-SI"/>
            </a:br>
            <a:br>
              <a:rPr lang="sl-SI" altLang="sl-SI"/>
            </a:br>
            <a:endParaRPr lang="es-ES" altLang="sl-SI"/>
          </a:p>
          <a:p>
            <a:r>
              <a:rPr lang="es-ES" altLang="sl-SI"/>
              <a:t>creativo, variado, interesante, seguro, fácil, independiente</a:t>
            </a: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es-ES" altLang="sl-SI"/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F4242B09-681E-44D5-AAF7-48B71838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08500"/>
            <a:ext cx="29527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7E786355-7802-46AD-A477-6B16D1013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Puedes…</a:t>
            </a:r>
            <a:endParaRPr lang="es-ES" altLang="sl-SI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6EA231A1-8D02-42C8-A2C9-1BF8288D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sl-SI"/>
              <a:t>Conocer mucha gente/muchos países</a:t>
            </a:r>
          </a:p>
          <a:p>
            <a:r>
              <a:rPr lang="es-ES" altLang="sl-SI"/>
              <a:t>Ganar mucho/poco dinero</a:t>
            </a:r>
          </a:p>
          <a:p>
            <a:r>
              <a:rPr lang="es-ES" altLang="sl-SI"/>
              <a:t>Viajar mucho</a:t>
            </a:r>
          </a:p>
          <a:p>
            <a:r>
              <a:rPr lang="es-ES" altLang="sl-SI"/>
              <a:t>Ayudar a la gente</a:t>
            </a:r>
          </a:p>
          <a:p>
            <a:r>
              <a:rPr lang="es-ES" altLang="sl-SI"/>
              <a:t>Tener accidentes</a:t>
            </a:r>
          </a:p>
          <a:p>
            <a:r>
              <a:rPr lang="es-ES" altLang="sl-SI"/>
              <a:t>Estar fuera de casa mucho tiempo</a:t>
            </a:r>
          </a:p>
          <a:p>
            <a:r>
              <a:rPr lang="es-ES" altLang="sl-SI"/>
              <a:t>Tener mucha responsabilidad</a:t>
            </a:r>
          </a:p>
        </p:txBody>
      </p:sp>
      <p:pic>
        <p:nvPicPr>
          <p:cNvPr id="105476" name="Picture 4">
            <a:extLst>
              <a:ext uri="{FF2B5EF4-FFF2-40B4-BE49-F238E27FC236}">
                <a16:creationId xmlns:a16="http://schemas.microsoft.com/office/drawing/2014/main" id="{703A0DAF-33B7-4631-B817-53296AF4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20938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BD4C197-347E-43EA-A3D9-E7F5A88FE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sl-SI"/>
              <a:t>Quales profesiones conoces?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ACA2FC9-7325-4CED-BE7D-7D4F17CA4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abogado (odvetnik)</a:t>
            </a:r>
          </a:p>
          <a:p>
            <a:r>
              <a:rPr lang="es-ES" altLang="sl-SI" sz="2400"/>
              <a:t>actor/actriz  </a:t>
            </a:r>
            <a:r>
              <a:rPr lang="sl-SI" altLang="sl-SI" sz="2400"/>
              <a:t>(igralec)</a:t>
            </a:r>
          </a:p>
          <a:p>
            <a:r>
              <a:rPr lang="es-ES" altLang="sl-SI" sz="2400"/>
              <a:t>agricultor  </a:t>
            </a:r>
            <a:r>
              <a:rPr lang="sl-SI" altLang="sl-SI" sz="2400"/>
              <a:t>(kmet)</a:t>
            </a:r>
          </a:p>
          <a:p>
            <a:r>
              <a:rPr lang="es-ES" altLang="sl-SI" sz="2400"/>
              <a:t>albañil </a:t>
            </a:r>
            <a:r>
              <a:rPr lang="sl-SI" altLang="sl-SI" sz="2400"/>
              <a:t>(delavec)</a:t>
            </a:r>
          </a:p>
          <a:p>
            <a:r>
              <a:rPr lang="es-ES" altLang="sl-SI" sz="2400"/>
              <a:t>arquitecto  </a:t>
            </a:r>
            <a:r>
              <a:rPr lang="sl-SI" altLang="sl-SI" sz="2400"/>
              <a:t>(arhitekt)</a:t>
            </a:r>
            <a:endParaRPr lang="es-ES" altLang="sl-SI" sz="2400"/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BEECD2AE-F3D9-4AE3-8238-5FED8FE1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24511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id="{D8ADEA6D-1E5A-4F71-A8E6-2CA98708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268537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>
            <a:extLst>
              <a:ext uri="{FF2B5EF4-FFF2-40B4-BE49-F238E27FC236}">
                <a16:creationId xmlns:a16="http://schemas.microsoft.com/office/drawing/2014/main" id="{77F5615B-7E1A-4610-B486-C5066301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26841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>
            <a:extLst>
              <a:ext uri="{FF2B5EF4-FFF2-40B4-BE49-F238E27FC236}">
                <a16:creationId xmlns:a16="http://schemas.microsoft.com/office/drawing/2014/main" id="{9FE49837-5C4D-40FB-B47B-7A71753FC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3965575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4BA84E48-BFA0-41C0-91D1-4E10FCDB1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sl-SI" sz="2400"/>
              <a:t>bombero  </a:t>
            </a:r>
            <a:r>
              <a:rPr lang="sl-SI" altLang="sl-SI" sz="2400"/>
              <a:t>(gasilec)</a:t>
            </a:r>
            <a:endParaRPr lang="es-ES" altLang="sl-SI" sz="2400"/>
          </a:p>
          <a:p>
            <a:r>
              <a:rPr lang="sl-SI" altLang="sl-SI" sz="2400"/>
              <a:t>c</a:t>
            </a:r>
            <a:r>
              <a:rPr lang="es-ES" altLang="sl-SI" sz="2400"/>
              <a:t>amarero</a:t>
            </a:r>
            <a:r>
              <a:rPr lang="sl-SI" altLang="sl-SI" sz="2400"/>
              <a:t> (natakar)</a:t>
            </a:r>
          </a:p>
          <a:p>
            <a:r>
              <a:rPr lang="sl-SI" altLang="sl-SI" sz="2400"/>
              <a:t>camionero (voznik kamiona)</a:t>
            </a:r>
          </a:p>
          <a:p>
            <a:r>
              <a:rPr lang="sl-SI" altLang="sl-SI" sz="2400"/>
              <a:t>carnicero (mesar)</a:t>
            </a:r>
          </a:p>
          <a:p>
            <a:r>
              <a:rPr lang="sl-SI" altLang="sl-SI" sz="2400"/>
              <a:t>cartero (poštar)</a:t>
            </a:r>
          </a:p>
          <a:p>
            <a:r>
              <a:rPr lang="sl-SI" altLang="sl-SI" sz="2400"/>
              <a:t>cocinero (kuhar)</a:t>
            </a:r>
            <a:endParaRPr lang="es-ES" altLang="sl-SI" sz="2400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55524DCC-6472-4079-9F6D-51D405A4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619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>
            <a:extLst>
              <a:ext uri="{FF2B5EF4-FFF2-40B4-BE49-F238E27FC236}">
                <a16:creationId xmlns:a16="http://schemas.microsoft.com/office/drawing/2014/main" id="{758D9D6D-56D5-4D58-AF45-D00377E78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1938338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>
            <a:extLst>
              <a:ext uri="{FF2B5EF4-FFF2-40B4-BE49-F238E27FC236}">
                <a16:creationId xmlns:a16="http://schemas.microsoft.com/office/drawing/2014/main" id="{0EDE28F1-C748-44C8-AB42-14D673F2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92600"/>
            <a:ext cx="19240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>
            <a:extLst>
              <a:ext uri="{FF2B5EF4-FFF2-40B4-BE49-F238E27FC236}">
                <a16:creationId xmlns:a16="http://schemas.microsoft.com/office/drawing/2014/main" id="{A364D7A7-9EFA-4597-84BD-B1DF9B1E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8913"/>
            <a:ext cx="20383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8">
            <a:extLst>
              <a:ext uri="{FF2B5EF4-FFF2-40B4-BE49-F238E27FC236}">
                <a16:creationId xmlns:a16="http://schemas.microsoft.com/office/drawing/2014/main" id="{599790E7-4140-446D-85ED-16591248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35845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1738C900-FD8E-43C3-9499-5B84DC783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000"/>
              <a:t>dependiente (prodajalka)</a:t>
            </a:r>
          </a:p>
          <a:p>
            <a:r>
              <a:rPr lang="sl-SI" altLang="sl-SI" sz="2000"/>
              <a:t>ingeniero (inženir)</a:t>
            </a:r>
          </a:p>
          <a:p>
            <a:r>
              <a:rPr lang="sl-SI" altLang="sl-SI" sz="2000"/>
              <a:t>juez (sodnik)</a:t>
            </a:r>
          </a:p>
          <a:p>
            <a:r>
              <a:rPr lang="sl-SI" altLang="sl-SI" sz="2000"/>
              <a:t>librero (knjižničar)</a:t>
            </a:r>
          </a:p>
          <a:p>
            <a:r>
              <a:rPr lang="sl-SI" altLang="sl-SI" sz="2000"/>
              <a:t>marinero (mornar)</a:t>
            </a:r>
            <a:endParaRPr lang="es-ES" altLang="sl-SI" sz="2000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BB4A4338-C3FC-44A1-ABFA-E3636D16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4003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>
            <a:extLst>
              <a:ext uri="{FF2B5EF4-FFF2-40B4-BE49-F238E27FC236}">
                <a16:creationId xmlns:a16="http://schemas.microsoft.com/office/drawing/2014/main" id="{5AECB31E-E7D0-4B36-8A0E-F3E51723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852738"/>
            <a:ext cx="20685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3EF1C790-6DB5-4161-A4BA-C270F34E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141663"/>
            <a:ext cx="2400300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685F9CBB-6291-4B44-9F27-95343965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3812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88A9EB80-5B1F-4789-B23F-B85F195F0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sl-SI" sz="2400"/>
              <a:t>médico </a:t>
            </a:r>
            <a:r>
              <a:rPr lang="sl-SI" altLang="sl-SI" sz="2400"/>
              <a:t>(zdravnik)</a:t>
            </a:r>
          </a:p>
          <a:p>
            <a:r>
              <a:rPr lang="es-ES" altLang="sl-SI" sz="2400"/>
              <a:t>mecánico </a:t>
            </a:r>
            <a:r>
              <a:rPr lang="sl-SI" altLang="sl-SI" sz="2400"/>
              <a:t>(mehanik)</a:t>
            </a:r>
          </a:p>
          <a:p>
            <a:r>
              <a:rPr lang="sl-SI" altLang="sl-SI" sz="2400"/>
              <a:t>peluquero (frizer)</a:t>
            </a:r>
          </a:p>
          <a:p>
            <a:r>
              <a:rPr lang="sl-SI" altLang="sl-SI" sz="2400"/>
              <a:t>periodista (novinar)</a:t>
            </a:r>
          </a:p>
          <a:p>
            <a:r>
              <a:rPr lang="sl-SI" altLang="sl-SI" sz="2400"/>
              <a:t>pescador (ribič)</a:t>
            </a:r>
            <a:endParaRPr lang="es-ES" altLang="sl-SI" sz="2400"/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DB51DCC8-2FA9-4BC9-BE20-823D87D4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>
            <a:extLst>
              <a:ext uri="{FF2B5EF4-FFF2-40B4-BE49-F238E27FC236}">
                <a16:creationId xmlns:a16="http://schemas.microsoft.com/office/drawing/2014/main" id="{B1E25F8C-B076-46FE-84CE-3FF87931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2255837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>
            <a:extLst>
              <a:ext uri="{FF2B5EF4-FFF2-40B4-BE49-F238E27FC236}">
                <a16:creationId xmlns:a16="http://schemas.microsoft.com/office/drawing/2014/main" id="{E26F5135-8AF4-4688-9CFA-58BF98DE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2265363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B63FEC24-C538-49FB-870D-E5D9CE403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piloto (pilot)</a:t>
            </a:r>
          </a:p>
          <a:p>
            <a:r>
              <a:rPr lang="sl-SI" altLang="sl-SI" sz="2400"/>
              <a:t>pintor (slikar)</a:t>
            </a:r>
          </a:p>
          <a:p>
            <a:r>
              <a:rPr lang="sl-SI" altLang="sl-SI" sz="2400"/>
              <a:t>profesor (učitelj)</a:t>
            </a:r>
          </a:p>
          <a:p>
            <a:r>
              <a:rPr lang="es-ES" altLang="sl-SI" sz="2400"/>
              <a:t>psicólogo </a:t>
            </a:r>
            <a:r>
              <a:rPr lang="sl-SI" altLang="sl-SI" sz="2400"/>
              <a:t>(psiholog)</a:t>
            </a:r>
          </a:p>
          <a:p>
            <a:r>
              <a:rPr lang="sl-SI" altLang="sl-SI" sz="2400"/>
              <a:t>relojero (urar)</a:t>
            </a:r>
          </a:p>
          <a:p>
            <a:r>
              <a:rPr lang="sl-SI" altLang="sl-SI" sz="2400"/>
              <a:t>traductor (prevajalec)</a:t>
            </a:r>
          </a:p>
          <a:p>
            <a:endParaRPr lang="sl-SI" altLang="sl-SI" sz="2400"/>
          </a:p>
          <a:p>
            <a:endParaRPr lang="es-ES" altLang="sl-SI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F719E159-C397-41B9-BE70-8BA8B47F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3375"/>
            <a:ext cx="2716212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5">
            <a:extLst>
              <a:ext uri="{FF2B5EF4-FFF2-40B4-BE49-F238E27FC236}">
                <a16:creationId xmlns:a16="http://schemas.microsoft.com/office/drawing/2014/main" id="{22A79B12-7EAD-4DFA-AD84-652A6A6F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3375"/>
            <a:ext cx="27813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6">
            <a:extLst>
              <a:ext uri="{FF2B5EF4-FFF2-40B4-BE49-F238E27FC236}">
                <a16:creationId xmlns:a16="http://schemas.microsoft.com/office/drawing/2014/main" id="{07AD0198-9D43-4F5E-869C-9F895CFB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21907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7">
            <a:extLst>
              <a:ext uri="{FF2B5EF4-FFF2-40B4-BE49-F238E27FC236}">
                <a16:creationId xmlns:a16="http://schemas.microsoft.com/office/drawing/2014/main" id="{831487AA-E012-4F0E-8E13-07B8770D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272573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A8E1C4E-CC28-4421-A76B-CC580FBB0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/>
              <a:t>Otras profesiones/trabajos</a:t>
            </a:r>
            <a:endParaRPr lang="es-ES" altLang="sl-SI" sz="36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8EF0E55-145B-404C-8141-1360BF540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monje</a:t>
            </a:r>
          </a:p>
          <a:p>
            <a:r>
              <a:rPr lang="sl-SI" altLang="sl-SI" sz="2400"/>
              <a:t>monja</a:t>
            </a:r>
          </a:p>
          <a:p>
            <a:r>
              <a:rPr lang="sl-SI" altLang="sl-SI" sz="2400"/>
              <a:t>sacerdote</a:t>
            </a:r>
          </a:p>
          <a:p>
            <a:r>
              <a:rPr lang="sl-SI" altLang="sl-SI" sz="2400"/>
              <a:t>cura</a:t>
            </a:r>
          </a:p>
          <a:p>
            <a:r>
              <a:rPr lang="sl-SI" altLang="sl-SI" sz="2400"/>
              <a:t>torero</a:t>
            </a:r>
          </a:p>
          <a:p>
            <a:r>
              <a:rPr lang="sl-SI" altLang="sl-SI" sz="2400"/>
              <a:t>pastor</a:t>
            </a:r>
          </a:p>
          <a:p>
            <a:endParaRPr lang="es-ES" altLang="sl-SI" sz="2400"/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E31D131D-F3CD-41FF-B830-624E0930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38575"/>
            <a:ext cx="2857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6044AAC8-A5FB-43DB-8355-3AAFA835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195512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6">
            <a:extLst>
              <a:ext uri="{FF2B5EF4-FFF2-40B4-BE49-F238E27FC236}">
                <a16:creationId xmlns:a16="http://schemas.microsoft.com/office/drawing/2014/main" id="{562BAA4F-F7E1-4241-AFAF-46D8A8BA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1438"/>
            <a:ext cx="31686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7">
            <a:extLst>
              <a:ext uri="{FF2B5EF4-FFF2-40B4-BE49-F238E27FC236}">
                <a16:creationId xmlns:a16="http://schemas.microsoft.com/office/drawing/2014/main" id="{2E1C8236-606B-4F76-8F57-4317261B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1800225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Žarek">
  <a:themeElements>
    <a:clrScheme name="Žarek 11">
      <a:dk1>
        <a:srgbClr val="881700"/>
      </a:dk1>
      <a:lt1>
        <a:srgbClr val="FAF9E6"/>
      </a:lt1>
      <a:dk2>
        <a:srgbClr val="990000"/>
      </a:dk2>
      <a:lt2>
        <a:srgbClr val="FFFFFF"/>
      </a:lt2>
      <a:accent1>
        <a:srgbClr val="FF6600"/>
      </a:accent1>
      <a:accent2>
        <a:srgbClr val="B86D52"/>
      </a:accent2>
      <a:accent3>
        <a:srgbClr val="CAAAAA"/>
      </a:accent3>
      <a:accent4>
        <a:srgbClr val="D6D5C4"/>
      </a:accent4>
      <a:accent5>
        <a:srgbClr val="FFB8AA"/>
      </a:accent5>
      <a:accent6>
        <a:srgbClr val="A66249"/>
      </a:accent6>
      <a:hlink>
        <a:srgbClr val="D78D15"/>
      </a:hlink>
      <a:folHlink>
        <a:srgbClr val="C6B37E"/>
      </a:folHlink>
    </a:clrScheme>
    <a:fontScheme name="Žar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Žarek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Žarek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Žarek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Žarek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Žarek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Žarek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Žarek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Žarek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Žarek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Žarek 10">
        <a:dk1>
          <a:srgbClr val="D49C00"/>
        </a:dk1>
        <a:lt1>
          <a:srgbClr val="FFFFFF"/>
        </a:lt1>
        <a:dk2>
          <a:srgbClr val="CC9900"/>
        </a:dk2>
        <a:lt2>
          <a:srgbClr val="EFDC89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Žarek 11">
        <a:dk1>
          <a:srgbClr val="881700"/>
        </a:dk1>
        <a:lt1>
          <a:srgbClr val="FAF9E6"/>
        </a:lt1>
        <a:dk2>
          <a:srgbClr val="990000"/>
        </a:dk2>
        <a:lt2>
          <a:srgbClr val="FFFFFF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0</TotalTime>
  <Words>177</Words>
  <Application>Microsoft Office PowerPoint</Application>
  <PresentationFormat>On-screen Show (4:3)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Žarek</vt:lpstr>
      <vt:lpstr>Trabajo, profesiones</vt:lpstr>
      <vt:lpstr>Es un trabajo muy:</vt:lpstr>
      <vt:lpstr>Puedes…</vt:lpstr>
      <vt:lpstr>Quales profesiones conoces?</vt:lpstr>
      <vt:lpstr>PowerPoint Presentation</vt:lpstr>
      <vt:lpstr>PowerPoint Presentation</vt:lpstr>
      <vt:lpstr>PowerPoint Presentation</vt:lpstr>
      <vt:lpstr>PowerPoint Presentation</vt:lpstr>
      <vt:lpstr>Otras profesiones/trabajos</vt:lpstr>
      <vt:lpstr>Cualidades necesarias para algunos trabajos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2019-06-03T09:10:55Z</dcterms:created>
  <dcterms:modified xsi:type="dcterms:W3CDTF">2019-06-03T09:10:55Z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