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96" r:id="rId1"/>
  </p:sldMasterIdLst>
  <p:sldIdLst>
    <p:sldId id="256" r:id="rId2"/>
    <p:sldId id="258" r:id="rId3"/>
    <p:sldId id="261" r:id="rId4"/>
    <p:sldId id="263" r:id="rId5"/>
    <p:sldId id="262" r:id="rId6"/>
    <p:sldId id="259" r:id="rId7"/>
  </p:sldIdLst>
  <p:sldSz cx="9144000" cy="6858000" type="screen4x3"/>
  <p:notesSz cx="6858000" cy="9144000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34" autoAdjust="0"/>
    <p:restoredTop sz="94660"/>
  </p:normalViewPr>
  <p:slideViewPr>
    <p:cSldViewPr>
      <p:cViewPr varScale="1">
        <p:scale>
          <a:sx n="70" d="100"/>
          <a:sy n="70" d="100"/>
        </p:scale>
        <p:origin x="-136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bg>
      <p:bgPr>
        <a:gradFill rotWithShape="1">
          <a:gsLst>
            <a:gs pos="0">
              <a:srgbClr val="242424"/>
            </a:gs>
            <a:gs pos="30000">
              <a:srgbClr val="2D2D2D"/>
            </a:gs>
            <a:gs pos="100000">
              <a:srgbClr val="7D7D7D"/>
            </a:gs>
          </a:gsLst>
          <a:lin ang="1296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ročno 6">
            <a:extLst>
              <a:ext uri="{FF2B5EF4-FFF2-40B4-BE49-F238E27FC236}">
                <a16:creationId xmlns:a16="http://schemas.microsoft.com/office/drawing/2014/main" id="{1E9D09D5-C972-4670-903D-8C01B9A45674}"/>
              </a:ext>
            </a:extLst>
          </p:cNvPr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Prostoročno 7">
            <a:extLst>
              <a:ext uri="{FF2B5EF4-FFF2-40B4-BE49-F238E27FC236}">
                <a16:creationId xmlns:a16="http://schemas.microsoft.com/office/drawing/2014/main" id="{448B10C4-80DF-44CE-8BAD-53C7846C5FFE}"/>
              </a:ext>
            </a:extLst>
          </p:cNvPr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Naslov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17" name="Podnaslov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sl-SI"/>
              <a:t>Kliknite, če želite urediti slog podnaslova matrice</a:t>
            </a:r>
            <a:endParaRPr lang="en-US"/>
          </a:p>
        </p:txBody>
      </p:sp>
      <p:sp>
        <p:nvSpPr>
          <p:cNvPr id="6" name="Ograda datuma 29">
            <a:extLst>
              <a:ext uri="{FF2B5EF4-FFF2-40B4-BE49-F238E27FC236}">
                <a16:creationId xmlns:a16="http://schemas.microsoft.com/office/drawing/2014/main" id="{C0AD1187-A675-44D4-9B03-FE2F1B49A4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83173F-F8EB-401F-821F-5CDA4D7B4964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7" name="Ograda noge 18">
            <a:extLst>
              <a:ext uri="{FF2B5EF4-FFF2-40B4-BE49-F238E27FC236}">
                <a16:creationId xmlns:a16="http://schemas.microsoft.com/office/drawing/2014/main" id="{479C2F1F-1125-4FD8-9C57-05B99E8FEF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8" name="Ograda številke diapozitiva 26">
            <a:extLst>
              <a:ext uri="{FF2B5EF4-FFF2-40B4-BE49-F238E27FC236}">
                <a16:creationId xmlns:a16="http://schemas.microsoft.com/office/drawing/2014/main" id="{0C7A4382-2600-403D-A929-DEB785F50A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035E1E-2B60-4B2C-8FA0-1D183FC3115C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25381096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Ograda datuma 9">
            <a:extLst>
              <a:ext uri="{FF2B5EF4-FFF2-40B4-BE49-F238E27FC236}">
                <a16:creationId xmlns:a16="http://schemas.microsoft.com/office/drawing/2014/main" id="{3403386E-12F4-4A32-8B7C-1511E0EE9A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1596E0-A9FD-4C1D-A588-ED1A0910ED9D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Ograda noge 21">
            <a:extLst>
              <a:ext uri="{FF2B5EF4-FFF2-40B4-BE49-F238E27FC236}">
                <a16:creationId xmlns:a16="http://schemas.microsoft.com/office/drawing/2014/main" id="{72097126-0D7E-466C-83AA-A7EF01066D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17">
            <a:extLst>
              <a:ext uri="{FF2B5EF4-FFF2-40B4-BE49-F238E27FC236}">
                <a16:creationId xmlns:a16="http://schemas.microsoft.com/office/drawing/2014/main" id="{5C5435DF-5CC3-4512-99DC-B5853AAC7C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710783-0CF7-489A-A26E-CACECC775B04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0279447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Ograda datuma 9">
            <a:extLst>
              <a:ext uri="{FF2B5EF4-FFF2-40B4-BE49-F238E27FC236}">
                <a16:creationId xmlns:a16="http://schemas.microsoft.com/office/drawing/2014/main" id="{DDF994DA-9633-4601-A277-F6120C9793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FD8AAB-B7C6-4469-BDAE-94D37B186134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Ograda noge 21">
            <a:extLst>
              <a:ext uri="{FF2B5EF4-FFF2-40B4-BE49-F238E27FC236}">
                <a16:creationId xmlns:a16="http://schemas.microsoft.com/office/drawing/2014/main" id="{FCB9A8DD-1E29-413D-9033-CFA5C18163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17">
            <a:extLst>
              <a:ext uri="{FF2B5EF4-FFF2-40B4-BE49-F238E27FC236}">
                <a16:creationId xmlns:a16="http://schemas.microsoft.com/office/drawing/2014/main" id="{F286F1AA-6C31-4896-871B-989C5F77CE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94E073-8ADE-4004-B239-830E59C79179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207829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Ograda datuma 9">
            <a:extLst>
              <a:ext uri="{FF2B5EF4-FFF2-40B4-BE49-F238E27FC236}">
                <a16:creationId xmlns:a16="http://schemas.microsoft.com/office/drawing/2014/main" id="{DD8DD524-0D41-466C-A50E-AB93620D79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D012AC-7FD6-49AE-B82E-E80622FB7133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Ograda noge 21">
            <a:extLst>
              <a:ext uri="{FF2B5EF4-FFF2-40B4-BE49-F238E27FC236}">
                <a16:creationId xmlns:a16="http://schemas.microsoft.com/office/drawing/2014/main" id="{ECACCFD5-09CA-49C2-BCF3-AD8ED48ABF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17">
            <a:extLst>
              <a:ext uri="{FF2B5EF4-FFF2-40B4-BE49-F238E27FC236}">
                <a16:creationId xmlns:a16="http://schemas.microsoft.com/office/drawing/2014/main" id="{9E249C98-CAFC-43BA-AC85-7C32627272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69EE40-A04B-4ACC-B90C-12C12539161C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2821214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Glava odseka">
    <p:bg>
      <p:bgPr>
        <a:gradFill rotWithShape="1">
          <a:gsLst>
            <a:gs pos="0">
              <a:srgbClr val="242424"/>
            </a:gs>
            <a:gs pos="30000">
              <a:srgbClr val="2D2D2D"/>
            </a:gs>
            <a:gs pos="100000">
              <a:srgbClr val="7D7D7D"/>
            </a:gs>
          </a:gsLst>
          <a:lin ang="1296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ročno 6">
            <a:extLst>
              <a:ext uri="{FF2B5EF4-FFF2-40B4-BE49-F238E27FC236}">
                <a16:creationId xmlns:a16="http://schemas.microsoft.com/office/drawing/2014/main" id="{24783882-2ADB-4FBE-81B7-716E35899834}"/>
              </a:ext>
            </a:extLst>
          </p:cNvPr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Prostoročno 8">
            <a:extLst>
              <a:ext uri="{FF2B5EF4-FFF2-40B4-BE49-F238E27FC236}">
                <a16:creationId xmlns:a16="http://schemas.microsoft.com/office/drawing/2014/main" id="{0A6049B7-550C-4861-B1F1-9913FF1948B6}"/>
              </a:ext>
            </a:extLst>
          </p:cNvPr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6" name="Ograda datuma 3">
            <a:extLst>
              <a:ext uri="{FF2B5EF4-FFF2-40B4-BE49-F238E27FC236}">
                <a16:creationId xmlns:a16="http://schemas.microsoft.com/office/drawing/2014/main" id="{BD80FA05-26D3-4518-B7A6-B5A35F395F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B04344-3B94-484E-B14E-DBA0288F213E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7" name="Ograda noge 4">
            <a:extLst>
              <a:ext uri="{FF2B5EF4-FFF2-40B4-BE49-F238E27FC236}">
                <a16:creationId xmlns:a16="http://schemas.microsoft.com/office/drawing/2014/main" id="{45652CEB-F628-44DF-A7D1-AF8E495A45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8" name="Ograda številke diapozitiva 5">
            <a:extLst>
              <a:ext uri="{FF2B5EF4-FFF2-40B4-BE49-F238E27FC236}">
                <a16:creationId xmlns:a16="http://schemas.microsoft.com/office/drawing/2014/main" id="{554BCF55-8F7F-431A-969C-5AADCE23F0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5FEFA7-205D-46FB-B5E0-89E54CBE2336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33198261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5" name="Ograda datuma 9">
            <a:extLst>
              <a:ext uri="{FF2B5EF4-FFF2-40B4-BE49-F238E27FC236}">
                <a16:creationId xmlns:a16="http://schemas.microsoft.com/office/drawing/2014/main" id="{B425DF72-C1EE-487A-AEDC-E134DE9CDC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9D5337-280E-4D31-B1CD-10951B37B6C7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6" name="Ograda noge 21">
            <a:extLst>
              <a:ext uri="{FF2B5EF4-FFF2-40B4-BE49-F238E27FC236}">
                <a16:creationId xmlns:a16="http://schemas.microsoft.com/office/drawing/2014/main" id="{0128A4D1-1B03-4804-8520-96BB21F184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17">
            <a:extLst>
              <a:ext uri="{FF2B5EF4-FFF2-40B4-BE49-F238E27FC236}">
                <a16:creationId xmlns:a16="http://schemas.microsoft.com/office/drawing/2014/main" id="{1A53BE16-6059-453D-8E46-6DFE868C01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F77B7A-FDF5-4F89-BC46-5E95E5C9834F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980664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5" name="Ograda vsebine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7" name="Ograda datuma 6">
            <a:extLst>
              <a:ext uri="{FF2B5EF4-FFF2-40B4-BE49-F238E27FC236}">
                <a16:creationId xmlns:a16="http://schemas.microsoft.com/office/drawing/2014/main" id="{D1498ABA-8CFB-40B9-8558-4D08A9AF59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FF8EF9-7FA8-4E32-9CBD-69C52253E016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8" name="Ograda noge 7">
            <a:extLst>
              <a:ext uri="{FF2B5EF4-FFF2-40B4-BE49-F238E27FC236}">
                <a16:creationId xmlns:a16="http://schemas.microsoft.com/office/drawing/2014/main" id="{900BAFFC-55DB-4C47-9961-CE34DCAA3B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9" name="Ograda številke diapozitiva 8">
            <a:extLst>
              <a:ext uri="{FF2B5EF4-FFF2-40B4-BE49-F238E27FC236}">
                <a16:creationId xmlns:a16="http://schemas.microsoft.com/office/drawing/2014/main" id="{DC5AC552-5BF2-4F38-BA10-E3C2A16E2B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6E5FF7-F257-46B1-9A3A-BCB1A38908CE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3572148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/>
          <a:lstStyle>
            <a:lvl1pPr algn="l">
              <a:defRPr sz="4600"/>
            </a:lvl1pPr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datuma 9">
            <a:extLst>
              <a:ext uri="{FF2B5EF4-FFF2-40B4-BE49-F238E27FC236}">
                <a16:creationId xmlns:a16="http://schemas.microsoft.com/office/drawing/2014/main" id="{BD18066E-C8E2-4955-BFE5-1FD994417C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31642F-08C9-40CA-BB1E-C16CF4DC5A6C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4" name="Ograda noge 21">
            <a:extLst>
              <a:ext uri="{FF2B5EF4-FFF2-40B4-BE49-F238E27FC236}">
                <a16:creationId xmlns:a16="http://schemas.microsoft.com/office/drawing/2014/main" id="{22B348D7-B50D-4B01-B338-8FD81971FA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Ograda številke diapozitiva 17">
            <a:extLst>
              <a:ext uri="{FF2B5EF4-FFF2-40B4-BE49-F238E27FC236}">
                <a16:creationId xmlns:a16="http://schemas.microsoft.com/office/drawing/2014/main" id="{45CC5389-8B45-4AF8-B3D9-F238E863A6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2DC27F-B0F5-4933-B570-723E5CB4AAAE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575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9">
            <a:extLst>
              <a:ext uri="{FF2B5EF4-FFF2-40B4-BE49-F238E27FC236}">
                <a16:creationId xmlns:a16="http://schemas.microsoft.com/office/drawing/2014/main" id="{D3A3B327-7305-4773-94E3-1F86E770E0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3443FE-4779-48ED-833E-856CD72C3EAE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3" name="Ograda noge 21">
            <a:extLst>
              <a:ext uri="{FF2B5EF4-FFF2-40B4-BE49-F238E27FC236}">
                <a16:creationId xmlns:a16="http://schemas.microsoft.com/office/drawing/2014/main" id="{11D4A460-6BB0-425C-9F58-AFF3B7A271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4" name="Ograda številke diapozitiva 17">
            <a:extLst>
              <a:ext uri="{FF2B5EF4-FFF2-40B4-BE49-F238E27FC236}">
                <a16:creationId xmlns:a16="http://schemas.microsoft.com/office/drawing/2014/main" id="{667ABD56-76F1-4375-A27B-2D82D24A46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839AC8-7206-409D-AA19-34B9FBAF8B86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9341065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5" name="Ograda datuma 4">
            <a:extLst>
              <a:ext uri="{FF2B5EF4-FFF2-40B4-BE49-F238E27FC236}">
                <a16:creationId xmlns:a16="http://schemas.microsoft.com/office/drawing/2014/main" id="{036EC621-D8DD-489C-9DD6-AD01573CBD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AFA79A-4117-4AE3-90E7-289C3D8C4FCA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6" name="Ograda noge 5">
            <a:extLst>
              <a:ext uri="{FF2B5EF4-FFF2-40B4-BE49-F238E27FC236}">
                <a16:creationId xmlns:a16="http://schemas.microsoft.com/office/drawing/2014/main" id="{3CB867D2-F639-4C08-A91B-54B5A57A49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6">
            <a:extLst>
              <a:ext uri="{FF2B5EF4-FFF2-40B4-BE49-F238E27FC236}">
                <a16:creationId xmlns:a16="http://schemas.microsoft.com/office/drawing/2014/main" id="{682E2C65-E3DC-4021-A05E-73C43D98FF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156575" y="6421438"/>
            <a:ext cx="762000" cy="365125"/>
          </a:xfrm>
        </p:spPr>
        <p:txBody>
          <a:bodyPr/>
          <a:lstStyle>
            <a:lvl1pPr>
              <a:defRPr/>
            </a:lvl1pPr>
          </a:lstStyle>
          <a:p>
            <a:fld id="{D70A4FD7-0FEA-487D-9213-3C5556206FB9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8725589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sl-SI" noProof="0"/>
              <a:t>Kliknite ikono, če želite dodati sliko</a:t>
            </a:r>
            <a:endParaRPr lang="en-US" noProof="0" dirty="0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5" name="Ograda datuma 4">
            <a:extLst>
              <a:ext uri="{FF2B5EF4-FFF2-40B4-BE49-F238E27FC236}">
                <a16:creationId xmlns:a16="http://schemas.microsoft.com/office/drawing/2014/main" id="{B799A924-43A3-4F93-AB12-CBEEA8EA3B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E9B54C-FF8A-4396-8D6A-73B0571F8344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6" name="Ograda noge 5">
            <a:extLst>
              <a:ext uri="{FF2B5EF4-FFF2-40B4-BE49-F238E27FC236}">
                <a16:creationId xmlns:a16="http://schemas.microsoft.com/office/drawing/2014/main" id="{7B6FEBD1-625A-4080-8C47-7242A357A4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6">
            <a:extLst>
              <a:ext uri="{FF2B5EF4-FFF2-40B4-BE49-F238E27FC236}">
                <a16:creationId xmlns:a16="http://schemas.microsoft.com/office/drawing/2014/main" id="{C2A1C819-74CD-44DC-AF93-FD1B0EBF54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5CFCDE-1985-40BE-9E03-8EDCCD465555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7537176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rostoročno 11">
            <a:extLst>
              <a:ext uri="{FF2B5EF4-FFF2-40B4-BE49-F238E27FC236}">
                <a16:creationId xmlns:a16="http://schemas.microsoft.com/office/drawing/2014/main" id="{36FA632A-1FED-41C1-A781-C3CF1113EEC7}"/>
              </a:ext>
            </a:extLst>
          </p:cNvPr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6" name="Prostoročno 15">
            <a:extLst>
              <a:ext uri="{FF2B5EF4-FFF2-40B4-BE49-F238E27FC236}">
                <a16:creationId xmlns:a16="http://schemas.microsoft.com/office/drawing/2014/main" id="{A4C62136-0105-4E03-8B5E-079069F3435B}"/>
              </a:ext>
            </a:extLst>
          </p:cNvPr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Ograda naslova 8">
            <a:extLst>
              <a:ext uri="{FF2B5EF4-FFF2-40B4-BE49-F238E27FC236}">
                <a16:creationId xmlns:a16="http://schemas.microsoft.com/office/drawing/2014/main" id="{5584A215-A5A9-41F9-BF1C-B533C1A7A471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7467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 naslova matrice</a:t>
            </a:r>
            <a:endParaRPr lang="en-US" altLang="sl-SI"/>
          </a:p>
        </p:txBody>
      </p:sp>
      <p:sp>
        <p:nvSpPr>
          <p:cNvPr id="1029" name="Ograda besedila 29">
            <a:extLst>
              <a:ext uri="{FF2B5EF4-FFF2-40B4-BE49-F238E27FC236}">
                <a16:creationId xmlns:a16="http://schemas.microsoft.com/office/drawing/2014/main" id="{8FFB9B74-ACA2-4F28-816A-F7F588DB9A5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sloge besedila matrice</a:t>
            </a:r>
          </a:p>
          <a:p>
            <a:pPr lvl="1"/>
            <a:r>
              <a:rPr lang="sl-SI" altLang="sl-SI"/>
              <a:t>Druga raven</a:t>
            </a:r>
          </a:p>
          <a:p>
            <a:pPr lvl="2"/>
            <a:r>
              <a:rPr lang="sl-SI" altLang="sl-SI"/>
              <a:t>Tretja raven</a:t>
            </a:r>
          </a:p>
          <a:p>
            <a:pPr lvl="3"/>
            <a:r>
              <a:rPr lang="sl-SI" altLang="sl-SI"/>
              <a:t>Četrta raven</a:t>
            </a:r>
          </a:p>
          <a:p>
            <a:pPr lvl="4"/>
            <a:r>
              <a:rPr lang="sl-SI" altLang="sl-SI"/>
              <a:t>Peta raven</a:t>
            </a:r>
            <a:endParaRPr lang="en-US" altLang="sl-SI"/>
          </a:p>
        </p:txBody>
      </p:sp>
      <p:sp>
        <p:nvSpPr>
          <p:cNvPr id="10" name="Ograda datuma 9">
            <a:extLst>
              <a:ext uri="{FF2B5EF4-FFF2-40B4-BE49-F238E27FC236}">
                <a16:creationId xmlns:a16="http://schemas.microsoft.com/office/drawing/2014/main" id="{57A0C82D-8BF8-44E4-95E8-8FB3506FCD4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421438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B99B8A2-7607-47DA-A704-738F8E933EE0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22" name="Ograda noge 21">
            <a:extLst>
              <a:ext uri="{FF2B5EF4-FFF2-40B4-BE49-F238E27FC236}">
                <a16:creationId xmlns:a16="http://schemas.microsoft.com/office/drawing/2014/main" id="{03B50BF1-50AA-4B01-B239-AE4AA8FEAD6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421438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18" name="Ograda številke diapozitiva 17">
            <a:extLst>
              <a:ext uri="{FF2B5EF4-FFF2-40B4-BE49-F238E27FC236}">
                <a16:creationId xmlns:a16="http://schemas.microsoft.com/office/drawing/2014/main" id="{727B9BDA-FBFD-4A27-8AC6-C4A3D8933B2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153400" y="6421438"/>
            <a:ext cx="762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9B9A98"/>
                </a:solidFill>
              </a:defRPr>
            </a:lvl1pPr>
          </a:lstStyle>
          <a:p>
            <a:fld id="{A224D85A-D2F4-4675-9098-F1505DEC7507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4" r:id="rId1"/>
    <p:sldLayoutId id="2147483718" r:id="rId2"/>
    <p:sldLayoutId id="2147483725" r:id="rId3"/>
    <p:sldLayoutId id="2147483719" r:id="rId4"/>
    <p:sldLayoutId id="2147483726" r:id="rId5"/>
    <p:sldLayoutId id="2147483720" r:id="rId6"/>
    <p:sldLayoutId id="2147483721" r:id="rId7"/>
    <p:sldLayoutId id="2147483727" r:id="rId8"/>
    <p:sldLayoutId id="2147483728" r:id="rId9"/>
    <p:sldLayoutId id="2147483722" r:id="rId10"/>
    <p:sldLayoutId id="214748372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9pPr>
    </p:titleStyle>
    <p:bodyStyle>
      <a:lvl1pPr marL="419100" indent="-3825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anose="05020102010507070707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1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4888" indent="-2555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Arial" panose="020B0604020202020204" pitchFamily="34" charset="0"/>
        <a:buChar char="○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36538" algn="l" rtl="0" eaLnBrk="0" fontAlgn="base" hangingPunct="0">
        <a:spcBef>
          <a:spcPct val="20000"/>
        </a:spcBef>
        <a:spcAft>
          <a:spcPct val="0"/>
        </a:spcAft>
        <a:buClr>
          <a:srgbClr val="8D89A4"/>
        </a:buClr>
        <a:buSzPct val="90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89075" indent="-182563" algn="l" rtl="0" eaLnBrk="0" fontAlgn="base" hangingPunct="0">
        <a:spcBef>
          <a:spcPct val="20000"/>
        </a:spcBef>
        <a:spcAft>
          <a:spcPct val="0"/>
        </a:spcAft>
        <a:buClr>
          <a:srgbClr val="748560"/>
        </a:buClr>
        <a:buSzPct val="100000"/>
        <a:buFont typeface="Arial" panose="020B0604020202020204" pitchFamily="34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askmen.com/women/galleries/men/lance-armstrong/picture-1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740DA24-D152-4082-B79C-8E05D3DD690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14348" y="357166"/>
            <a:ext cx="6480048" cy="2301240"/>
          </a:xfrm>
          <a:ln>
            <a:miter lim="800000"/>
            <a:headEnd/>
            <a:tailEnd/>
          </a:ln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l-SI" sz="6600" err="1"/>
              <a:t>Lance</a:t>
            </a:r>
            <a:r>
              <a:rPr lang="sl-SI" sz="6600"/>
              <a:t> Armstrong</a:t>
            </a:r>
          </a:p>
        </p:txBody>
      </p:sp>
      <p:sp>
        <p:nvSpPr>
          <p:cNvPr id="7171" name="Podnaslov 2">
            <a:extLst>
              <a:ext uri="{FF2B5EF4-FFF2-40B4-BE49-F238E27FC236}">
                <a16:creationId xmlns:a16="http://schemas.microsoft.com/office/drawing/2014/main" id="{A54755E8-1693-49B5-B883-B75611CA33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5813" y="428625"/>
            <a:ext cx="6480175" cy="1752600"/>
          </a:xfrm>
        </p:spPr>
        <p:txBody>
          <a:bodyPr/>
          <a:lstStyle/>
          <a:p>
            <a:pPr eaLnBrk="1" hangingPunct="1"/>
            <a:endParaRPr lang="sl-SI" altLang="sl-SI"/>
          </a:p>
        </p:txBody>
      </p:sp>
      <p:pic>
        <p:nvPicPr>
          <p:cNvPr id="7172" name="Picture 4" descr="http://www.teamradioshack.us/pix/2009/07/Oakley-Lance-Armstrong3.jpg">
            <a:extLst>
              <a:ext uri="{FF2B5EF4-FFF2-40B4-BE49-F238E27FC236}">
                <a16:creationId xmlns:a16="http://schemas.microsoft.com/office/drawing/2014/main" id="{EBE61B36-1D84-45EF-A6DE-91E5E91885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413" y="2420938"/>
            <a:ext cx="4500562" cy="408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newsflash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slov 1">
            <a:extLst>
              <a:ext uri="{FF2B5EF4-FFF2-40B4-BE49-F238E27FC236}">
                <a16:creationId xmlns:a16="http://schemas.microsoft.com/office/drawing/2014/main" id="{1075166E-1C51-4EFA-8FCC-DA069E3A98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l-SI" altLang="sl-SI"/>
              <a:t>LANCE ARMSTRONG</a:t>
            </a:r>
          </a:p>
        </p:txBody>
      </p:sp>
      <p:sp>
        <p:nvSpPr>
          <p:cNvPr id="8195" name="Ograda vsebine 2">
            <a:extLst>
              <a:ext uri="{FF2B5EF4-FFF2-40B4-BE49-F238E27FC236}">
                <a16:creationId xmlns:a16="http://schemas.microsoft.com/office/drawing/2014/main" id="{C422A4AB-1BCA-4256-BDC8-3B6D4BAC79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sl-SI" altLang="sl-SI" sz="2400"/>
              <a:t>Armstrong je najbolj znan po tem, da je sedemkrat zaporedoma zmagal na kolesarski dirki Tour de France med leti 1999 in 2005.</a:t>
            </a:r>
          </a:p>
          <a:p>
            <a:pPr eaLnBrk="1" hangingPunct="1"/>
            <a:r>
              <a:rPr lang="sl-SI" altLang="sl-SI" sz="2400"/>
              <a:t>Kariero je začel kot zelo sposoben in mlad triatlonec, ki je na tekmovanjih premagoval tudi precej starejše sotekmovalce.</a:t>
            </a:r>
          </a:p>
          <a:p>
            <a:pPr eaLnBrk="1" hangingPunct="1"/>
            <a:r>
              <a:rPr lang="sl-SI" altLang="sl-SI" sz="2400"/>
              <a:t>Ker je prebolel raka na možganih, je ustvaril fundacijo Livestrong, katere dobiček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sl-SI" altLang="sl-SI" sz="2400"/>
              <a:t>gre v humanitarne namene.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sl-SI" altLang="sl-SI" sz="2400"/>
              <a:t> </a:t>
            </a:r>
          </a:p>
          <a:p>
            <a:pPr eaLnBrk="1" hangingPunct="1"/>
            <a:endParaRPr lang="sl-SI" altLang="sl-SI" sz="2400"/>
          </a:p>
        </p:txBody>
      </p:sp>
      <p:pic>
        <p:nvPicPr>
          <p:cNvPr id="8196" name="Picture 2" descr="Lance Armstrong">
            <a:hlinkClick r:id="rId2"/>
            <a:extLst>
              <a:ext uri="{FF2B5EF4-FFF2-40B4-BE49-F238E27FC236}">
                <a16:creationId xmlns:a16="http://schemas.microsoft.com/office/drawing/2014/main" id="{B9866CC9-A5E8-41AB-AB66-0533092700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2325" y="4500563"/>
            <a:ext cx="3241675" cy="2357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7" name="Picture 5" descr="ANd9GcSeUmSWA3Hc2oGZm8cUSa2Eflwv9pT17IrRlwYEHn_t0iLZEETQZQ">
            <a:extLst>
              <a:ext uri="{FF2B5EF4-FFF2-40B4-BE49-F238E27FC236}">
                <a16:creationId xmlns:a16="http://schemas.microsoft.com/office/drawing/2014/main" id="{1C8A36BD-4BA5-4D76-B411-492724F684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8" y="5157788"/>
            <a:ext cx="3455987" cy="1462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slov 1">
            <a:extLst>
              <a:ext uri="{FF2B5EF4-FFF2-40B4-BE49-F238E27FC236}">
                <a16:creationId xmlns:a16="http://schemas.microsoft.com/office/drawing/2014/main" id="{0056F447-A07F-4E1E-AB7C-4D92E1EE61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br>
              <a:rPr lang="sl-SI" altLang="sl-SI" sz="4100"/>
            </a:br>
            <a:r>
              <a:rPr lang="sl-SI" altLang="sl-SI" sz="4800"/>
              <a:t>Osnovni podatki:</a:t>
            </a:r>
          </a:p>
        </p:txBody>
      </p:sp>
      <p:sp>
        <p:nvSpPr>
          <p:cNvPr id="9219" name="Ograda vsebine 2">
            <a:extLst>
              <a:ext uri="{FF2B5EF4-FFF2-40B4-BE49-F238E27FC236}">
                <a16:creationId xmlns:a16="http://schemas.microsoft.com/office/drawing/2014/main" id="{9B5DFC66-943C-482A-BF03-B82D0205B8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sl-SI" altLang="sl-SI"/>
              <a:t>Polno ime: Lance Edward Armstrong</a:t>
            </a:r>
          </a:p>
          <a:p>
            <a:pPr eaLnBrk="1" hangingPunct="1"/>
            <a:r>
              <a:rPr lang="sl-SI" altLang="sl-SI"/>
              <a:t>Vzdevek: The Boss</a:t>
            </a:r>
          </a:p>
          <a:p>
            <a:pPr eaLnBrk="1" hangingPunct="1"/>
            <a:r>
              <a:rPr lang="sl-SI" altLang="sl-SI"/>
              <a:t>Datum rojstva: 18. september 1971 (40 let)</a:t>
            </a:r>
          </a:p>
          <a:p>
            <a:pPr eaLnBrk="1" hangingPunct="1"/>
            <a:r>
              <a:rPr lang="sl-SI" altLang="sl-SI"/>
              <a:t>Država: ZDA</a:t>
            </a:r>
          </a:p>
          <a:p>
            <a:pPr eaLnBrk="1" hangingPunct="1"/>
            <a:r>
              <a:rPr lang="sl-SI" altLang="sl-SI"/>
              <a:t>Višina: 177 cm</a:t>
            </a:r>
          </a:p>
          <a:p>
            <a:pPr eaLnBrk="1" hangingPunct="1"/>
            <a:r>
              <a:rPr lang="sl-SI" altLang="sl-SI"/>
              <a:t>Teža: 75 kg</a:t>
            </a:r>
          </a:p>
          <a:p>
            <a:pPr eaLnBrk="1" hangingPunct="1"/>
            <a:r>
              <a:rPr lang="sl-SI" altLang="sl-SI"/>
              <a:t>Lani se je upokojil.</a:t>
            </a:r>
          </a:p>
          <a:p>
            <a:pPr eaLnBrk="1" hangingPunct="1"/>
            <a:r>
              <a:rPr lang="sl-SI" altLang="sl-SI"/>
              <a:t>Še vedno tekmuje v amaterski kunkurenci.</a:t>
            </a:r>
          </a:p>
        </p:txBody>
      </p:sp>
      <p:sp>
        <p:nvSpPr>
          <p:cNvPr id="9220" name="AutoShape 2" descr="data:image/jpeg;base64,/9j/4AAQSkZJRgABAQAAAQABAAD/2wCEAAkGBhQSERUUExQVFRQVGB0YGBgXFBgXGBcYGBcXGBgUGBUYHCYeGBomGRwaHy8gIycpLCwsFR4xNTAqNSYsLCkBCQoKDQwOGQ8PGjEkHyU0NTQwNTU1NTU0NSosLDUxNSw1NTUvLDUuNioxLiw0LjUtMCwtLCwsKS41MSw0NSwpKf/AABEIANYA7AMBIgACEQEDEQH/xAAcAAABBQEBAQAAAAAAAAAAAAAAAwQFBgcCAQj/xABEEAABAwIDBQQHBgQEBQUAAAABAgMRACEEEjEFBkFRYRMicYEHMkKRobHwFFJiwdHhI3Ki8QgVgpIkM0OywjREU4PS/8QAGQEBAAMBAQAAAAAAAAAAAAAAAAEDBAUC/8QAJREBAAICAAUDBQAAAAAAAAAAAAECAxEEEiEx8BMiYQVBUZGh/9oADAMBAAIRAxEAPwDDaKKKAooooCiiigKkt3thrxeIQy3GZZ1OgA1V1gXgVG1b9zdrjCMvvIAOIUOzbJCTlHtKvobjTUT5hoj2LweCAZCx/CQRABXfgkqB9abx+LhVL21vatOKWEmUJBSRlBGZOpEiR3wInSYqsYvayy6VzmUIuTmHdsE6kLTprMwNZMoubQheZorBsSpSsylKBCio2j1xMX4XOtBKf5gp15LbJDQORF3ChBULFxU+rJuRwJnU0jituuLcK05syiBlGYAKAyCAFGZA00B0sBUX9pAFkypQIUpRzXKvWSIsctpMm5NuCQWRbS4NuYmPnQOXceTrciCCbGbzJGtyb66UoMSpWUBZA4JLlgRMDvEgdJ4UwCffT1jBE/X1xoG7z5JE3i2s6c/0pRK0yISvLxGe89CEwPcakmdhKPszSDuylg6HzH6a0CS8YslRKl3se8ZI4BSvaPC491Ls4oSEqzBIMwFC3PiBPUAG1IDZizwP1+dLN4BYM5Ty5cOdBddsbvIx+zPtbJUp/CpCXbiVoE94gCJCZVbhPEVmJravQi9lxTzCh3XGZuZzZFJERw7qj5eFZvv/ALtfYce8wAcgOZsxEtqEpPWPVJ5pNBXKKKKAooooCiiigKKKKAooooCiiigKKKKAooooPRU7icMfsbJmSSuEhJlKQRK1EDiZA6CoIVNbYxQW1h0pjKhKkphOUxnVJUB7R8Tp5kIkG9dzccLDSfCb8T+dCB9fH8qUQ1IH14eFAl2Yt8uUV6lHH6t9fGlktSfL310GbgfQ50HeDwsqE1fdn7HbyCQZP1rVR2ajvA8AavuzljLx0i82/SgVDASBypVDSFDvC8cR5V6lIiP3pZDXSgcYHZzRsECYuSPgOlS52C24IUhIHGP2rjZbAAk2qTbSUm2lArsDYbOGVnQnvi2Y65Tw+A9wqn+nzYodYaxaR32Vdm51bcnIo9AsEf8A2VeWl+H0dKYbw7NOKwuJZy5i40pKePfAztx1zpT4TQfMNFemvKAooooCiiigKKKKAooooCiiigKKKKAooooCniWyWgeSyP6QaZinjbsoIsIunugE85WLmOs+VBy2Lj61inqG4HU2PjP6GvV7DfbaQ+ptXZOJlCwJTrFyPV0414HAJ4xEfAmvNbRbtKZiY7vW2wCegPyP70qGgIm0j5zSbaIIJ4gn3/Rpd1XfA00+A+vdXpCT2VhoKZFgJuYE8VE8qvGz4KNCTpoYvHCqZsVkuRHlfgDNzyq94dIQgAkEzrz6+M0CZTCikinzDU+sYH8s1HP4kSNBFqXRiZ4zPWgm8O8kcTPU9OQp0h9JNhPl+tQra4I7wH1xip7DBMA5r/A/Ggc4NOtoAPif0FS2GFweCSI8iD7utMsPBPAjTlyqt727+Iwp7JMLeULAmEo/G4fZSNdKDNfSl6PjgsWothZZdJWlRSAkElalN55gZQBrBNUA1o++vpJTisKMPC3ii3brJRmUVBSlBlNgkRCQqVRB7pmc+xmJzqzZUpskQkQO6kJkjmYkniSTQIUUUUBRRRQFFFFAUUUUBRVqa9Fm1FaYJ7zAT8zTtPob2qf/AGih4uN//qgpVFXzD+hHaqv+glP8zqB8iafN/wCH/aZ17BPi7+iaDNaK1Nv/AA7bQOrmHH+tZ/8AGnjX+G7FH1sUwPBKz+QoMgpRnUVtDH+Gpft41P8ApZJ+aqkWP8NrIjNjHT/K0kfMmgz/AHF2tjggttFK2Bbs3AVCTchEXHXhfQ1OPbBwTqoxLK8G4f8AqN2bn8VikeJA8a7xWzlbKC8MVSpBVChbOFKBSvoSgp8DNLM7ReWhEgFqO8VKAUeom5P5Vmvw1LTNq+2fzHnVZXJMdJ6wb4j0OLXBZxaVJPqlTevLvIUQazvbOFUw8pBWlwJOUOInIqIKglRAmCYPWa1V5a2UheHdU2TcZIyn+ZBGVQ8qzHaWGWt1QKBxIQlRSlM6lAJMJnh+lRgpnpafUvzR9umi9qTHtjRzsXaqki08reAqTXvEsayPG1VdjYr6hKWlqH4RPwFSGwdltLeyP9oggEhIbKsyh7KgVpUnxSFHpWmZ1G1Z89vJzUPf+ldMb1XAQlazwypJP15VIY3YrYbC2UgpQf4gWwE5ZBCQHSqXCYmMgAm551VneJ5twLbVkKTYACPAjj4UrO42LMdoY9wd3DLSOa+784pfB7R2lmyjIFBKiAVGSEpKiB3oKoBgcas25W+g2m59ndZSh4NqUlaFGF5YzJKCLHLeZPqmprbuDRgmFvLy9oAUMjUqdWggWOoSFZz/AC9akZzht+sW4g5XDrrAF4HPNVc2qpxRJcso3I+8eZVcqPifdUkxhikpaQRmcUEpn2ZASVHnA49RS+9u7zuEdS08oKadT2jTkapJhUnXMk6gkxwsaCovCAOt/wAvypGpHbWHUFhSkFtLic7QIgloEoQY8E68YnjUdQFFFFAUUUUBRRRQFFFFB9wAUEVyXuledtQdgV7FN3MXyrlnFWM3PAUDuKKbtBRuq3zr3F4cqTCVqQZmUxPhcaUCrrqUgqUQlIEkkwABqSToKisDvfg315GsUw4vglDiVE+ABv5VSfTbvQhnCHDg5lu6pkiE/et1HhrWHbl7Y+y4kOpjMLJm4FBo/pV283isd2CG1JWwIKlGO1mFABOoABVBOs8Kq22cYWlpVcoKJTawixHvrUMT6O8PtLEIxIfcTCBnCQAomZQpJIjKRm56CqntfYuXEO4Wf+UsxnAnKRKViOCkxPWgid33ziiQi3ZJFiZsSb++1JY7ZA7STMjrre4NTjG7rGHcQ+0840pI/iJTdLg+5HLgaZbQxiVqJT4cvLxoE9mMBB7vHUcedSLqEuCFoCwNJAPmCfVI6VENYjKfryNPsNi+9B4/3oKpvXiMS2pTaO0DKoVoSCSkAyrnaLnhVRykaj3ivoDDIRACulufGunNntqEBKZI4i3xoMZ3KxzjONZcZTnWFEZMxAUFJKSkkXggxUxt7b2LfxJW93z6iUJQQlskkhtKOBJ43niTqNHRuyzmC8qQoaFIgg+IvXG2cIyyguJbT2umYiVaak0FJ2Hu92bqHXDmdAnLwRPXiQK1DD7PY2hhktYlAcDK86RmKYkQbpIJE6jkTyqhYB9xaioifKrZu5tBSFjuwOulqDKPSntXt9ouRASyEsJA0HZiCByAVmHlVQr6lV6KtmYxHaLw4StZUStta0EnMRmMKgk66amqztT/AA34dU/Z8U6g8A4lLg8JTkNBgFFabtT/AA/bRbkt9i+OGRzIr3OBI+NUvbG52Mwk/aMM82B7SkHL/vEp+NBDUV7XlAUUUUBXsV5ThCbUH2U5iSKYq2jeLmeFI4Qqfsj1Rqo6eA5nwqYwOzUNaXVxUdfLkKBvh8Etd190cva/anzeHCB3QJ+fiaid4MRjUJKsKhlyBOVZVmV0EQP71TthenLCOHs8VmwrwJSsKSVNhQMEZhdN/vC3Og0RTsLSCdaabNxpV26lHuoWUjoEC9/GktobRTlaeQlbyNQplIdGU8QEqzH/AEhVVH0tY/EN4H/hmz2D5PbuJSQpCVARKfWSFcVEW0MTQYdvtvAcfj3HAe6pWVP8oNj4VF7Y2WWFxM9YIB6jmOtSG5+yWncYkPvJYZSZUtR4A2CReVEwBw48K0T0n7T2U5ggnCvtLxKSlOYAlS0iZClZcvyoLB6Jd4A1gFYnF4kIYENNoWqEoKJK8g9qZTYSbGqnvxtxvE4lGNw2ZIcCkyfWV2KgjOoSYBmIPBI5mswZeOWJMcpt4x5VP7FczNZSbJUf6gk/MUFrY3qCkBK2UlQ4gkAnnEfnUZicVJkADWQPn+XlSDbd6TxDZBnhoenWgeNKuBNPGhcG9jp+1McOZj9KmWB3fj9fCgkcM5mgg3IjT8xTlpRTYHz5GovDvRx4/V/Gngxd/rlw8/kaCbwr5JjjUXthWeb2/LSjEbQytnL667J6Difd86j8rhBEcLW4fnQNcO+qQ2NJi0pPmQb1ZdlYHsxmU4o8IgeETr8Kg8Bj2MO4lTriM03TMq690aedXDZToWFlKVJw6IWXF6k6lCB4C5IoIVO/IcZfaxj6mW2FKQPsyi3iVQuGltwQCkCUqkKFkm16qO0t+MZgHkLwu01YxhQn+IFKi923G3Jg6XSR5VBOY0OhSiB3yVXGhUom3I3pirZalZsvASfDnQbXsf0/YRTQOJQ627ooIT2iCeaVSCB0PxpyPTVhHgpLKe/oE4hxOHS4D91w5keSimvn37KRU/uhugvHYlDIOUKPeVGYJSLlREiffQXDbuI2fiHVN47Z68E6bocaEFQ+93UhK7+0AsHnWYbybHGGeKEqztkBTayIKkK0JHAgykjmk1q+9m97GGA2dhmGnGWEZFLWJJWfWUiPVveRM8LUx2zuuMZswFA/j4bMpHNxsnMUiNZuR1T1oMhor0ivKD0U7QbU0FOEqoPrbY+/OBfgMPoInKDlWlM2MBSkhPHnepT7MQ7nzmIIjMYIP4dJmvlDd/et/Z7+fDrOQq7zZMocRPqLB1taYmta296X8O2ywvDKd/igKLCVJCGstuyUoAqRJiyIBA0HENKw+8TZxAYKiVrBKYH3ZkKGqTbjY1SPS16LmsWhWLaU2w+gS4pZyNuJH3z7K+SuOh4EVV/en7WwrHY15GHbkoLGFVkfxURlbUrMVoRMybSBpoa7xXpEx7eE7TCNMN4WAkJjtlNC8BzXJN7LJN+tBnu7++mN2eooYeUhMmWz3kSbZsirTV03g3xx+O2UcSnEAdmos4ppoFH8NzKG3VXMyoKBIj14iKzHH4jO4pQjvKKrAJAkzGUWEchUtu3vErCO58vaNuJLbzR9V1pdloPIxcHgQDQQhEqjTnT7eDFJW6A2kIbSlKUpHAAXVfUkySetO959kjDujIorZcSHGVn22lzlJ5KBBSocFIVUK+ZINB2g38qm9gud5Q5gH3WqBSKf4V/IoK4aHwNv3oLUg06sbGo7DuTT5ugauILR5p4foak8NtC2sc/OklthQg1HuYdSPUNuXLqDwoJxGIj56jyilEYiVcuF6r7e0ymM6T58fOlXscIkG/EdNbGgtjICoM+rodbz1qLd2X3pKlmbnvrjzTMUwwO1SDE2Nre/31N4bEpOiv11oHOxWWGTJaSogCITGl+HGpjenaa07NxCwktoDagkHWV90aeJ8uNRmAxqQsGZA5X40h6VN4grZobBgrWkEcSBKvdagzfZQzwkRfQGti9FW5iwpbmIa7sZUhQsrnAn8iKwjCOW8KtrXpK2h2YaGKcCAMtozRERmiaDUN+d3tj4SVvIXnVo2yqD4x6qR9RUHsPa+FwuGfxGHlKiChIWoFUqsNBeJnQaXrMcRjluEqWoqUbkkkknmac4rGk4dLSTbl+JdpPOEzQIYBztFrWdCox4f2FaFuJtXKrITYi3Qzp0B+cVnbQglKdEmPdUvsvHltQI1H1FA29Ju7QwmMKkCGnx2iI0BJ76PI38FCqfWybztDaGzVhIl3DfxUcylI76eZ7kn/SKxwigBXeauBXs0Dt5qhowcpp0lF55U1fTx40F+xWxcG42208tTDwaSprE5c7Tja4AQ+kGRC5SFp0AuDAlXdjFYjAPlLbyeyZSVYr+KhzDEKslPcCs5VAASO9rpBiptbWccwow+buBWaDHdi8A6gT3oFONgY9tKkBxTiOzczjs4krmM5J4gRHIfEI3eYNHEOKYILSjmEWyzcp0EwbTF4BgaVHounwq5ekzYyW8T2jaUhDyQsZFJKCT6yk5bJB9aLRmqoYcXjgbUE/s5f2rAO4c3cw2bEs8y3YYlodAMroH4HOdVpeg8afbE2ivD4hDiYKm1TB0UNFII5KSSk9FV1tbApSVKbu0TKJ1AmyFfiGh8JoGQTIpwyJHwNcMGlIg0ErsnFf9NRhSdJ4jhU+3cRVNW3OhhQ0P1wpzgNvLQcrk248f3oLdprSXbHxFN8LtFK7k06L6CLEe+g5K0xBFd7M3fadUTC8qSO6gwCTzJnL5a1IbH2B2ye0WT2IJHdMFZESByAm5p87jWmgEnKhIuEjh18evWg8xO5+FygoL7a+jqXEA8T3kZj/up9srcXDOAguPhVu8FpNz+HJUQrfNgnK2lTh5JBUfcmTSrO8jyE5jhcQlH3i04I/p0oJd7cHENj+C4h6RYKBaURw5pMTzFK7G2CwpzJtBjtDBADgUEpnigZon8Vz4UbK9JDSyE5iFDgeFWNneVC8oUApM6EAjxAPzoPn/AHo2a3htoYlllWZtt1SUXmAD6pPEj1Z/DTIKvWybe9EOGxaXHsEVNP3V2ZUVtuK1IBV3kE85ImLVjKddP2PKKBaONL5u80OpWfAWH50g0K7xFiojUAIT4n9591B1hD3So+0ox+tOm1RemrdgANEiP3pyze/AfE0Fl2BtQsuJWLgap4KB1SeYIqkb0bLGHxTrQ9VKpR1bUAts/wCwip9l+I8YpHf5AWWXR90tHr2ZlJ/2qA/00FRrrLTrZOzF4h0NN3WoKyjmUoUqB1MR501NBMOKhPU03iaXxAuBSYoEW1ZFdDr+tLPIhQjiPjXRaChekkkxlVqm46gUFhxW1VYjCttuXUzKQZvlOmtVsoymn6JEEUniW81xrxoGWMELnnel3DKD4UnikygdLV1hDKCKDhinGWkmU0uig5AivXWQoXHu1Hh+ldkVxMGgb/Y1j1VSPGD7q8h0fe94p7euV6aX8qC0bmOY7sFNoypw61zncuQoAZ8kGVaCQbSBcXq0bP2Dh80uM/aFn2niVCejYhEeR86sWFbwy2GltKbDGRJSElIyiIyqm+cGZBvMzrSbnpB2fh1wP4hGpSCvykWoOnQ8kBLaMieCW0hKfMJAp9spl5JCiFiYkSRbvE3+tainvS2lYhnDz/OoI8OM1DP+knHT3MJn/kClj5UF9xWBbfBD7CHBPtJuLXhfrDyNR6NyMKFSkuo/D2hI/qk/Gq1hfS2+j/1GCeQOYbUPmKmMJv8AMYiMqVp6qTEedBadj7NLSu4qY0nXwnSsC9Imx/su0X0AQlau1Rb2XCVR5KzJ/wBNbhsvbAKxeRzql+nHZnaIbxKRdtWRR/CuIJ8Fj+s0GUMa16syPMnzP7fOkkKgE9K5U5msPM8v3oO0GbDQan8qeMuCRwApmk25AUo2nNr6vLn+1A8YXmVm9lOnU8/AVZsPspGKwmIaVHaJZU8yeIWwCtSfBTeYEdEnhVaaVeTYCny3lhh1aCUns1JTzyqEOHpKJT4KPOgrOwcepnEtOoMLbWFJPUXFO98cAlvFrKBDboS82BoEOgLyD+Uko8UGodgwoVeMNiWHEJDycxbGRJgerJVFwfaUr30FefEm9tINIrlJhQjrwp3i08uIpBo8DpyIkUBltXKxpNuSuR69K6Df3bdDce/UV0o8Dafj4HjQdhzuxy+fEUiHIPSuGlZVZeB+h+nhFJ4hy5FAvjEDJTXZ67kU4zZmj0plhDCqB2BBpUKrxxN/GuCKBauVCvELrwmg7bc4V220VKCRqTFNlKq1btbHITnULq0t6qevj+lBMbO3acW0nKAlGgURIJFiqOUzfpSbG4iAuFrWuOXdHHSLx51bdk7aaQwll1JGWQFJTnJSSVZNbQSb3tSit8sIye7h8Q4qZjIhI6XUoWoG+D3SCUfw2gnwHePiTepbZuwnEHQjmSPrw86Zv+lZ6P4OztP/AJXkj4IB+dR7/pE2m56mHwjPValL90H8qC94TDLAEjxt0E/Ga5xeyW1XW2k+X6VTGsZt5y4ewcH8BH/jTxvaO1W/+ecKsccgWD75igsGE2KyF2CgfrnTXb+AGIYcYJs4goBiwJslXkYPlXmB2g6pQlMdRS6n+ECg+b8ehTeZCwUrSopUDqFJMKB8xSaVQAB9ePOtI9Mm6XeGOZEoVlTiAB6jgASlw/hUIE/eH4hOYs+IHxoHSRzv0pwlc8z9fCkENiL/AKfKnbQtyHD+1Avh1BJBVCjIgeyLxJ51Z3sOoqUkTkBhQBt3pA/mMCbjSqqEWMe+rRsDeEoWsFtLgVGYqN7SkBPU8eNqCi7U2Y5h8S408jI42shSRoDr3eaYgg8QRTxhQy3q2+lNSHkYLEnuPlHYupt3g0SEumLgm4gjSOVUlvMRawoHIbJSCgyPuk/JXLxrhboiFCCedvjpTj7NMkBSD4SCfAUiXiLKFvCRQeItoQeiv1rrPM5kn/uHwrhJSfVt4G3uNdJJ6HwsfdQNcWnuyDp10voD+tIYtV55iaknQlaTP6EVDPK0HK1A+wN0KHQ00asqnOy16imyxBoJNYkA1xXTCpTFcLoOQYqR2Pu7iMWT2DRUAYKyQlCTrBWq0xwuelR7LCnFBCAVKVoBqa27cvBdjgGW7ZsqyrLcZlLckz7hPSsXHcTPD4+aI6zOl2HHGS2pZps7dkIWS6pK8psEzlMRe4BN+nCateHUAmojBGQL9DUxhcLxkfGPOtkdlMvUtkjXzPyFWpnaTGJyhYbbUInuG5Aic4kRxgxUIxgkx3jPgbfClW250sOlSLa3sBhcAKQocYUCTpbWu391EcOVVtnZybSL6k8ffUzh8IkJtmn+aB8KCVGyNIEAc/q9eHZ504VAbbxowjAcdxSmUlUA9oskm8BKQSTodBSO4++Sn5CnFOJ1QtdipJkXA0INvCKCyfZMoNx1BpiW7aQZ041M4hpKhM/GofFIyi5oOtnALWptSQtCwUKQoSFhQgpMiCCOFYh6RPR+7s3EGEqOGWZaWTNjfs1ngoadYB41uOBSU3m+v9vrhU1iWWMawpjEoStKrFKrSeCkkXSRzF6D5NaXzv8AKniXrR86tHpC9GrmzVBaVdrhlmErJ7yT91YFtPaFj0qoNr5X+NA77Yx06CpHBArAyEpgkGOUSL/nSGD2Y8u4bPibCp3Z245UQpbmS3skg+E2oO9vYIKwYVkUot5llZMZTIUFd71knvAga503kXqmIcCVRPI2JiCBFaLvDsNhrZuIKc6l5B3lrUo+um19Kyk4jpMW1P60EugcRPvNBfI4z43p4MKCLEjpr864/wArnQ0DBxIOqUnyv7xXiG08JHjf96fq2M4Bb501ewLiTdJ8h+lAm4yY4KHSxFQuIQAogT51M5+Bt41FY8d7xoOtnrhVJvm5rnDqg16/rQOcK7UvsbYDuLcyNiwutapCG0/eWqLcgNSbATSe526ruNeCECEe24QcqEjUmNTyHE251pW8GTDNpw7M9mkSSYKlq0LiyLExaBZIMCNKCCZaZwiChjvrIhx4phS+iR7COgueM2i4bn4zNhk80LUDJNr5x4mFfCs9WqTb5VZtx8TCnGj7QC0zzTZX9JHurm/U8fPw8/HXz9r8FtXR5wnZvvI+64oeRMj4EVYNj4dSrUrj9j58T2nBaRP8ye6fhl91TTPZNghPmSa1cNk9TDW3x/Vd41aYeHZogCBEX8ZvevGsKOEAaVVN4/SYnDrLbKQ4oetJhKTyJFyroNKgVell8DustJVzKlqH+3960PDWsJhh41Hbe36wmAMLJW5r2TcFXiTojzrHNq79YzEAhTuRJ9ltIRPTMO98agQmgmN795VY/FKfUhLcgJShPspExJjvKMkk093C3mTh3Qhw5UEyFHRJOoPIGxngfGqyvSuW0UH0th9qFSAUQoEapMg+YpupZUqVEQNE6+Zr5zS6pJ7pKf5SR52rbNzNvfaGElZ74sq9swsbfHzoLZh30g/rXeOV3bG+s8o61HOOdaROJtHKgn8JtJD6FNPpSoLGVSVAZFg+Np6VnG9O6H2BeZtI+zqPdUNUnUJVaecG8xe9SruLKFcP15z9cKm8LtVGIbLL4zJIgm4I0AJi4vx8qDO2cZzOlP8ADY24iR5UhvNuy5hFykKWybhyNJ9lcWSetgajcLjBP1FBJ72Yz/gnxcynnPtJrLG3wBetB3gdKsM4ge0P/IVTkbBkSVgHwoJRrESB/anDLnw+pqJacsKXaxcUEyH4/vXK8UKiV4ukjjr60EqpYVqB4Gq7t7DAZSkcTP5U9+20z2gsrTGpkfOKCJTrVh3d3MexjiQlJDdipciADH9UXine7e55WpLjxyIBnLHeVGhgiwnnV7G2m8M1kaASkfEnUn7x4k0EpiNosbNZGHZRBInW5IF1E89DYcdKoGP2qpxUyPATbjrP10prj9slxZUSbnUm58bfDwpolwmgkWBPGpjZLRQ4lwapMgcwbEdZBNQ+FVH6/lUxh8aAOtRaItExPY7LniF52+7rqnh5flVbex5UmM0Eg9CDBv0INN0bf7MHN6us8v2qt7Z3xaVmLSFZ1AgrPdTcQVZdSY8K5WDFnwc2KI3E9p8820TNLatKqoM3NKCkga6zV1mcoRXmaK4LlclVB0BJpSKTCoFcldAomJk6CtB3MbLeBOIGv2gpX/KUoAPkv/urOVK4VqO6L6P8vDR0XnCvMxPy91BZWcfmSDNcreH1+dU3Z21VIKkKPeQcp6xx/PzqRVtWRQTOKcm41FM+3ymxqM/zKkncdyNBfdk7aDqShcG0Qbzw0NVrb24ygouYZWZJuUKVJF9Eki41NzUA3tQo4/X96nMBvbMBR4fL6+FBUtoYkpQpKrKFiOVxTBOI+rVaN88UhxhSsqSuLKjvajjqeOtUEPmg4D9AfoooFDi/GkluE15RQCV86k8FtdloghCioe0Ynyvaiigdvb2hXBUeI/WmGL2yV8+goooGoxPjSyNoxwNFFAsjbIHA/ClP8+HI/D9aKKBrtHapcTlTIB1njyFRvZGiig97I172ZoooPC2aA2aKKD3IaMhoooPA2am9mbf7FGQybk2iKKKBPFbaCnM6QRIAVpqOPuj3UqjeCBofhRRQef58OSvh+teK28OR+Fe0UCatsg8D8K8G2OhoooOlbeJjWAZ+r03efw6jJS4knXLETz1oooP/2Q==">
            <a:extLst>
              <a:ext uri="{FF2B5EF4-FFF2-40B4-BE49-F238E27FC236}">
                <a16:creationId xmlns:a16="http://schemas.microsoft.com/office/drawing/2014/main" id="{44DA7C75-3F9B-435A-8EB5-93A53B23AA7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3500" y="-985838"/>
            <a:ext cx="2247900" cy="20383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sl-SI" altLang="sl-SI"/>
          </a:p>
        </p:txBody>
      </p:sp>
      <p:pic>
        <p:nvPicPr>
          <p:cNvPr id="9221" name="Picture 8" descr="http://api.ning.com/files/ir1I7s2k3gejYxllTdBFim8sbWpvJyxj0CRuM9x2FC0P-ui0OndRkJ2EKcCdUbM75IBL6OIErG0ZujJlkZ0LaTlRHOt0YiUR/lance_armstrong_050_997741c.jpg">
            <a:extLst>
              <a:ext uri="{FF2B5EF4-FFF2-40B4-BE49-F238E27FC236}">
                <a16:creationId xmlns:a16="http://schemas.microsoft.com/office/drawing/2014/main" id="{04AA37AF-C238-4450-BA2E-1CC2A0890B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638" y="3284538"/>
            <a:ext cx="4176712" cy="261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B0CD0CF4-2FB8-4869-8EEE-24E4E62CF1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l-SI" altLang="sl-SI">
                <a:latin typeface="Arial" panose="020B0604020202020204" pitchFamily="34" charset="0"/>
              </a:rPr>
              <a:t>Moštva: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4DA3E834-EC3F-42A3-BD94-A68AC9204B8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l-SI" altLang="sl-SI"/>
              <a:t>Motorola (1992 – 1996)</a:t>
            </a:r>
          </a:p>
          <a:p>
            <a:pPr eaLnBrk="1" hangingPunct="1"/>
            <a:r>
              <a:rPr lang="sl-SI" altLang="sl-SI"/>
              <a:t>Cofidis (1997)</a:t>
            </a:r>
          </a:p>
          <a:p>
            <a:pPr eaLnBrk="1" hangingPunct="1"/>
            <a:r>
              <a:rPr lang="sl-SI" altLang="sl-SI"/>
              <a:t>US Postal (1998 – 2004)</a:t>
            </a:r>
          </a:p>
          <a:p>
            <a:pPr eaLnBrk="1" hangingPunct="1"/>
            <a:r>
              <a:rPr lang="sl-SI" altLang="sl-SI"/>
              <a:t>Discovery Chennel (2005)</a:t>
            </a:r>
          </a:p>
          <a:p>
            <a:pPr eaLnBrk="1" hangingPunct="1"/>
            <a:r>
              <a:rPr lang="sl-SI" altLang="sl-SI"/>
              <a:t>Astana (2009)</a:t>
            </a:r>
          </a:p>
          <a:p>
            <a:pPr eaLnBrk="1" hangingPunct="1"/>
            <a:r>
              <a:rPr lang="sl-SI" altLang="sl-SI"/>
              <a:t>Team RadioShack (2010 – 2011)</a:t>
            </a:r>
          </a:p>
        </p:txBody>
      </p:sp>
      <p:pic>
        <p:nvPicPr>
          <p:cNvPr id="10244" name="Picture 5" descr="ANd9GcRy_HcYiuQkxNQNU0734dbxhhSGS4zsMf78agOoyLbQYjK4YA1YBg">
            <a:extLst>
              <a:ext uri="{FF2B5EF4-FFF2-40B4-BE49-F238E27FC236}">
                <a16:creationId xmlns:a16="http://schemas.microsoft.com/office/drawing/2014/main" id="{FB82F181-96DD-462D-AEFD-DC8D0CD0DA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5600" y="1341438"/>
            <a:ext cx="3527425" cy="2690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5" name="Picture 7" descr="ANd9GcSioKzw4usAwSS3zpy3TSbmRlVwIGWguSu1wn_VvGCKZuoyFAcq">
            <a:extLst>
              <a:ext uri="{FF2B5EF4-FFF2-40B4-BE49-F238E27FC236}">
                <a16:creationId xmlns:a16="http://schemas.microsoft.com/office/drawing/2014/main" id="{7F703B2D-4423-4E19-B329-2E16FC6129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325" y="4868863"/>
            <a:ext cx="2533650" cy="180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8190246D-D248-4CF8-9E1E-6514C68BFF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l-SI" altLang="sl-SI">
                <a:latin typeface="Arial" panose="020B0604020202020204" pitchFamily="34" charset="0"/>
              </a:rPr>
              <a:t>Vidni uspehi: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989C14D3-6BFE-45AC-94F2-B6B9CBF7C7D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l-SI" altLang="sl-SI"/>
              <a:t>7x zaporedni zmagovalec TdF</a:t>
            </a:r>
          </a:p>
          <a:p>
            <a:pPr eaLnBrk="1" hangingPunct="1"/>
            <a:r>
              <a:rPr lang="sl-SI" altLang="sl-SI"/>
              <a:t>Svetovni prvak (1993)</a:t>
            </a:r>
          </a:p>
          <a:p>
            <a:pPr eaLnBrk="1" hangingPunct="1"/>
            <a:r>
              <a:rPr lang="sl-SI" altLang="sl-SI"/>
              <a:t>Državni prvak ZDA (1993)</a:t>
            </a:r>
          </a:p>
          <a:p>
            <a:pPr eaLnBrk="1" hangingPunct="1"/>
            <a:r>
              <a:rPr lang="sl-SI" altLang="sl-SI"/>
              <a:t>Etapne dirke, katere je zmagal: </a:t>
            </a:r>
          </a:p>
          <a:p>
            <a:pPr eaLnBrk="1" hangingPunct="1"/>
            <a:r>
              <a:rPr lang="sl-SI" altLang="sl-SI"/>
              <a:t>Critérium du Dauphiné Libéré 2x</a:t>
            </a:r>
          </a:p>
          <a:p>
            <a:pPr eaLnBrk="1" hangingPunct="1"/>
            <a:r>
              <a:rPr lang="sl-SI" altLang="sl-SI"/>
              <a:t>Tour de Suisse</a:t>
            </a:r>
          </a:p>
          <a:p>
            <a:pPr eaLnBrk="1" hangingPunct="1"/>
            <a:r>
              <a:rPr lang="sl-SI" altLang="sl-SI"/>
              <a:t>Tour de Luxemburg</a:t>
            </a:r>
          </a:p>
        </p:txBody>
      </p:sp>
      <p:pic>
        <p:nvPicPr>
          <p:cNvPr id="11268" name="Picture 5" descr="ANd9GcRifneJBi8YH3JXkb6gFv_hmiTATtl6PQynIsbwgP_tyMLgw7MVxQ">
            <a:extLst>
              <a:ext uri="{FF2B5EF4-FFF2-40B4-BE49-F238E27FC236}">
                <a16:creationId xmlns:a16="http://schemas.microsoft.com/office/drawing/2014/main" id="{98154014-4E0F-49D1-A30A-6546317A1D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25" y="549275"/>
            <a:ext cx="2581275" cy="3154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9" name="Picture 7" descr="ANd9GcR1ShbGirT8Stm4NbGUW7BsosN06ky2IDekGiAzBCXNl6lM7vDD">
            <a:extLst>
              <a:ext uri="{FF2B5EF4-FFF2-40B4-BE49-F238E27FC236}">
                <a16:creationId xmlns:a16="http://schemas.microsoft.com/office/drawing/2014/main" id="{CC1A9BE3-2588-4329-950D-0B6B8F6122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363" y="4365625"/>
            <a:ext cx="3282950" cy="2293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Naslov 1">
            <a:extLst>
              <a:ext uri="{FF2B5EF4-FFF2-40B4-BE49-F238E27FC236}">
                <a16:creationId xmlns:a16="http://schemas.microsoft.com/office/drawing/2014/main" id="{38FA9B74-5D85-459C-A231-1F57608402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l-SI" altLang="sl-SI"/>
              <a:t>Moštveni podatki:</a:t>
            </a:r>
          </a:p>
        </p:txBody>
      </p:sp>
      <p:sp>
        <p:nvSpPr>
          <p:cNvPr id="12291" name="Ograda vsebine 2">
            <a:extLst>
              <a:ext uri="{FF2B5EF4-FFF2-40B4-BE49-F238E27FC236}">
                <a16:creationId xmlns:a16="http://schemas.microsoft.com/office/drawing/2014/main" id="{6C5BBF3A-4EEF-477C-A6BE-331CF6F234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sl-SI" altLang="sl-SI"/>
              <a:t>Trenutno moštvo: RadioShack – Nissan Track</a:t>
            </a:r>
          </a:p>
          <a:p>
            <a:pPr eaLnBrk="1" hangingPunct="1"/>
            <a:r>
              <a:rPr lang="sl-SI" altLang="sl-SI"/>
              <a:t>Disciplina: Cesta </a:t>
            </a:r>
          </a:p>
          <a:p>
            <a:pPr eaLnBrk="1" hangingPunct="1"/>
            <a:r>
              <a:rPr lang="sl-SI" altLang="sl-SI"/>
              <a:t>Vloga: Kolesar </a:t>
            </a:r>
          </a:p>
          <a:p>
            <a:pPr eaLnBrk="1" hangingPunct="1"/>
            <a:r>
              <a:rPr lang="sl-SI" altLang="sl-SI"/>
              <a:t>Tip kolesarja: Vsestranski</a:t>
            </a:r>
          </a:p>
        </p:txBody>
      </p:sp>
      <p:sp>
        <p:nvSpPr>
          <p:cNvPr id="12292" name="AutoShape 2" descr="data:image/jpeg;base64,/9j/4AAQSkZJRgABAQAAAQABAAD/2wCEAAkGBhQSEBUUExQWFRUVFxgVFxcXGBcYFhoXGBcYFRcXFBgXHCYfFxkjHBUVHy8gIycpLCwsFR8xNTAqNSYrLCkBCQoKDgwOGg8PGiwlHyUqLCwpLywsLCksLCosLCwpLCwpLCksLCkpLCwpLCwsLCwsLCwsLCwsLCksLCksLCwsLP/AABEIAQkAvgMBIgACEQEDEQH/xAAcAAACAwEBAQEAAAAAAAAAAAAFBgMEBwIBAAj/xABEEAACAQIEAwYDBQYDBwQDAAABAhEAAwQFEiEGMUETIlFhcYEHMpFCobHB0RQjM1Jy8ENikhYkNHOCwuEVU7LDNqKz/8QAGwEAAgMBAQEAAAAAAAAAAAAABAUBAgMABgf/xAAvEQACAgEEAQIEBQQDAAAAAAABAgADEQQSITFBIlEFEzJhFCNxgbFCocHwJDOR/9oADAMBAAIRAxEAPwA5kOJCrJ2NXcZxG+krb8/b08KHXLiiAP72oY94rdHgdqHdSLsEwyvb8rcJVx+eva2gknr5+de2cWxAYmiOMy9XA25fjUGLwuhNhRbvkTzmtXbhhCmGe46ShjaguZXGa4EOqepmvstz1ra6do86YOG+HLmKbtXGhJ28T5+lQmpP0x7+BYULeTwRFPMMnfbslLNzgfnRnLuHr/ZEuuk+FaUmDs4dNgBA9z60GzHM9anTsKXarWVVfTy32k1byMeJj1pymIYNzB/OmSxmQK7ilviCyReZl8ascO3e3YJsu+7MdKgcpY+G4qB+YAwhC2BODGRsQ72xCmPGNquDIcTcQFUABEgswWR41fzvH3cusItjCti2YMDpVioIG0hQTG9UuJM+v/8ApVookXwyI9tl+UjUWVlG8eXhFMk9C4EW2n5jkwJc4Ye6/Zm/hg5Mae11NP8ASik0QyvhTEYW9sUciCQjd4D+hob6CrvD9gZXgr2PxgslwAEFm2EInu6ATuzFjE+C1LxBiEzTLrOOw9nXcRtlL9ncUAw4DjrIEA7GahdUVfH7TF9MrriNWYZ2tmzNwwSOR2pPy/PblhnvW7jXbJOprfzeZKdR6cqt8IcRpicvv3cSpNu13WF7SSSFkjugA8wJis5yrFYnDWzfUdphmJO24AJMbjl4b+FWJzzLBcCbhk+OsYu3+0WCJYQehkdGHiDQvhADtcTY0wtu7qA6EOA8j3NIOWcbWbJ7azKlo1pynzjx86KWviPbVndVMuBO3hUb/EnZHO9nWvE3As6LICk9Cx3MeMDb3pJ4otG44ce9Q3OMQ4Fu1tPec+PUj1Jr0Yw3ZJ5Vy2BTDaaHal28Qlw21uxb1uRJ/vaiNjiZtZAXUh6qd/pWb8VPcC90kLXvBGbpbcm/c2PQzHtHKrsRniBYPmbRl923dQm23t5+BHSp8neC6nodqUF4lwaHVbuCesE70Ty7iSw5LBvxqN4kFDFzGYFlAbwNcLg+0YGnXH4FTaI25RSvlYiQehIrPVYNwceYRpSRpyh8T6/hoii1rKxcs8ulLOaZ2O0FsczTRkedKtuG51ORiDsm/iKS5F++VCObb+laphwLdkKvQUlnFLcxYI6b7U0NeMbGvO6y9q2KrHdr7qK6/AEF37b3WOo7f3zqndI+SeVWcZmqqDvvSk+IdrhjrR/wvSLs+a3Ziy6wg4EizDJgznwpc4zwXYYCLe3a3NLRzKqNUSOmoj6U/wCFsgLqufKN2PPujn91COMcNhMTau2bd9AUuApEbEAC4I+1s07Ua1ddHIzyZUO1kv8AC9y5mmTQjtbxCjsS6sVIe3GltujCJ9TWX4PiHHWsT2K3HW89xbbh+8TcB7MageomJ8Kd/hoTl15hcxFs2nVVZQdw09253uQ3IPr5Uw5vwMr5zh8fbgoWD3I/9xFOltv5tvdaxsvNZO7qWVAeovfHrHlLGEwgM6tV142nQAimPMs59qsfCjFlMixR06+wuXHCzzhFeJ6TH30N+MGVX7+YqyW2a3bsokrvBlmMjn1FMHw2yxreUYxHUqXa7CkQd7KgfWsi22pWPvmWxk4iQfiOjILYwoWyLhuXLKP/ABGIEBiR8oMdN59Kecly/C5ZgbmKKXLKMgZ7V1xcIJHdtBYgs0gR5+tDfhL8NezH7Zi187NthAEf4rg/dPr4Uq/EziwY7ELatE/s1osqgba3GxuEeHQeU+NFrcGO0TMrAPEVoLdFy0ui1fRbyICSFDzKA+TBhXNnAXzaFz7JpntZOVtJbddQt21E8wC2pyvke991FcpvoUNrTy+lUdsHEKppDL3FbBYC7aHaE7HbennIcGzWpiZFMnBmQ27jMbihgoAAO486dcNlFq38iBfICrKucMYT+LWuhtOB57mY4/hp7lk/uzy8KzfC5Uq3iGmZ5V+hs5z23ZGluZ5CPwrEeKbejGaxsr71k96bigPMDqGQMiWTk5I7pAFF8syoxs0bdKFYPFwvOjnDuMQE69xBj1kVRAzHEMcKFyYYyvOnu2++QCelSHDKqkg7mlvD3XKwK7x2DuIuoOSdpE0QLN/cDevZ9MF3MADjA7MdvpRzHYgEAA70ExCPpBqlgsSdRBq9v08TGr642cLY1BiDrjymnU3kM6TWd5Ph9V0nwpnZ4Wkt+mDtnMYYzFni3MNF8QZqLCcR7fLvS9xSWW8W3M0CsZ+6NBFP9PT8qsLmKbGDMZpmEz97rC2F3eQPoTHvEe9ZPhHZSS09ohkT9tRs6+sfhRv/AGsfUNAIaRBHOekR50SzXh57loXGt987nTCOH8GQ7T1kHrUXuqYLS1ak9RdwFq2bzFwLhuCVZtyZ8PP9K234fYgNgtzLo+lp57Hun/TH0NYZkeDa9d7AA9pLFAdmBG5XyJ5geMjrTZk3FzYIuX+0hRwJ+YSVbSeRBBHvS3Wo1iEIeYTWwA5ln4l43F/t99rN11t2+zXSpjfQpPLmd+tP/wANr925ltl7pl7hdyYA2DFRI9ErLrXFL3TfutbJNw61jcTpAhvSAZ60x5P8QVt5dbS3tdC9kOuiN7lw+5Ef1eVYahLDUiY8iXXbnIhDjDjS+blyxbNsLbMNMnURuF2OwHXxO3TdWyzinDkC/fwyG4jkQqqSx6FSRPePvCmgOaYiZiVTmztI1T4DmZ+pJqrgXdj+6U6t1UxIQHYtHW4R9PamFaekg+Zg5UH0x3bjpLgxVlLI/eHXrndWaFYxE76RtI+Wh+TBu067mhVnIHsWWidbsCQRuFExq8CSSY8Io9w1kt0uGukhBuD41YVdKOhNa7tizSslw1y3aDWyCTuQetM+AxjN86waAZbiFCADl0NEsFid+dF7RiBbiTmXcyym3fWHWY3U9QfEVkvxD4cZWjnG6nyrYHxYEedLPHuD12Q3UH7jzodqFZs45mosKzCMFi3R9BBI5U7ZUhCzVLHYJLZmNzVzLswWIPStaatr7jJsvJXAMDvnxs3WQ8hTrgQl20DM7A1mGd2W/aD5kU9cLZf2dsSfOh0XBmz2FlEKYvLQV2pUv5Oy3dhtTv2grgqsyetbwfrmU+HMDAJNWsWSTA3qzZUD5eVCsRmBW7pAmeQ5mfbegiAbAIwQE15PtA2c4UN0n9aXHwAndafDwdir7dLSnmzzP/So3P3Ux5dwHYtDvKbzdWucvZF2A+tb63X06U7c5P2iulWsGSMTIsPh0DDYAztymelWcyx2mw9tmliyKWndI3JUbBm9a2e1ldkBh2VoGNoRBHnMVk+bZWq3ApMy2pvWY2+lKj8RXUYYDGI201OEZDM5TMWS4ri4+tCCrxuCPXepMwztsRca5cdSzbt3dIJiJgbVa4nyV7dwnmnQj8COlL4UkxTNdp5HcGsTb3CtjEstsqvIyOe2/lUmX3dDLqB0yNRUrrjrBO0+u1Dzg3Ns3ADomJjafWq7jYedXIyJiBjsRh4gzMYm4CtvsrSgKqg6mjxdvtOfH6UYyT94Alljat7SxZgeW47ploB3OwG1KeCDEwDH6+/KnHKMMxAQye0EE7D5Z0iAAOZNYOypgf8AkJrp3n7eY84XL7Qthbe45z4/5iTznzrzObLtZATkOYHOiGAwKpb0zyAA9hFCWwt4MQrwp8aY1jjmBP2QOoQ4dvlbUMYAmJ+6ieGzQBomlHE4fSJe7sOk/pXGVY3tnGgnSDE+9XxmZ9TWcFiww/CgWfO5VtXKdvCKnwuUOVEOR9Kq8V4F1wjsWJ0iar0ZLdQDfyVbgkkUNfIwDsaCnN3P29v/ABVe5mNwH+JVifaVkGJR7uKEKYG5PSm+0SqgCimS5ehSYE11ewgBNC7cGa5gW7iWFcJi2eFPWi5wwqTBZULl1VG2+58ANyahmCqWPiTjMuZHlb3BA92PIfqfKmTC5dbsbhd+r82+vQVaw6KihVEAbRXOIEjmQfEV5LV6o2Z2mHAk8eJ02JHTnVR83ExFQLdklDsR/cjy8qrYu31I38qUNexm61ic53mhNohNmdggPrzPsKQ+J8EFe2EJMhQSTzM7n3FH8xzS3bSWYalVmCjdu93AY8KW88zG2MTbtiNQ3Yz9rRssT0Gk+9F6NbGYHH3hKFUGJVvWw7FT4n3oVieEcO90Krd47lRyjqaJK8F257AD1NULF2NRVxrnnI5jp6eVemqzMyAe4exHD6nAiwANO49N5BpK/wBgm1HvCAY25+/hTGOIr5hQgnqTy9dqiXFMuI7xntPm6CfGtdxHUkop8TzJcht2t9EtzBPe+lOPBnDQvIS0qoLQw56jEROxjnSwz6C4J5MFX33itM4ewhtYZFnkNRjnLd78xSjWalqmBE5uEwIicRZPj8KxPaLctk91wCB5Bh9lvuoARimnVcj0ra7ttWUqy6lYQwO+3p09axjiixcwmKeyZI+ZD4o3ymfaD5g05+FfFDqR8th6h/eJb6dnMoPYJbS9xmPr7U9ZblQtYYaRDRNK3D3D93EX1J2Ud7zP/itCuYNlQ+W1PlXc4GYHY5RCRB2VZ9e5Fz4URzTE3L1hkLbEEUBsKVukERO9G1fu0kcslpGfMdoqvWGx2Jk2IyC+pIHjXmH4bunmY96ZcwZ+1aG2nxq7luXO0yw+tNQ+QMRWyYJh7hu8Cu561Zxt8TtQvCYYKsjb0qQihjLASY3qI5Pi1trdusYW2hJPkAWP4UGZKK5Ki9ndFyCjbMG5aSCDPlS34k23Tt+38zarlocyfPLd+0jq6SyhtIYEiROkjnI5GrzXSOfLx8PUdRS1huD8ABK4e1HjufvnaiVrJ0t/wzct+lxiB/0vqBHtXlG+Xn0E/vDMY7nWZCCGHTcH9fI0E4gxd1rM2GUXJ+VtO8dO9sN4osXKnSxkHlt49PQ/dQLM0EEHlIIP9+lBj0uDCkG7iKmPs/7m2IvoRekgx0RDtoAO5idyaBYG8MXaa4wYFMSbnUae0UIjTEle4AfMU05hfU27ayIKswk85269K8s3f3CssKxQCfNPskeH607q1BVDkck8fb7SzU88GCsEJX0aCPAipL+XWSwJAtt0aBHo46ihuNxLq4xGkBLoAZRvDDaT4dfrRm3ctX7YMieopvS3pyJQHJwZSv5JO63bSb8wW/8A1UGoFyzRDF2c+cdDOw6USTLrSnVMR51w1ztG22Xx8R5Va60IuTLbeYJu4W/iLqFB+7S4DdYcxq2kA84Un61strEW47rSoEc9tuQ86z7K73d7sKgJ6TqPIk0yYR+Q+vr/AH+FeZ12oazAx1JNW0kxtwV0c45+POh/FnCqYy2pgdpb3Q+I6ofI/jU2Eu8vw61cxGaW7Sg3HCyYUc2Y+CqN2PkBU6K1qmDL3ArUz3AXDGCWyJaB0jrVzNb6jc/LIoVnJK4jV3lW4ocKwgg8mkfQx50Nz3HMLanmJr6PQN1IvHkZnn2t3XGjE54nvjtEZRtU+AfUntQnEu7IpeAJ5UXy8jSKRW43kielpBFYBmTcaXLlnGNDEA7iosp4hvaj3ydvLxFXviipOIVgNgDv71R4QwgbUT/fKmmjT5hAinVkJkma0m4mvNFTMsCo6ylp5pq9gB+7uD+g+2qDVOKs4VZS6slTpBBHME6hI8IMfWl/xI/8c/t/M1p+qCs64iZbrC2qiDs6hlY7Ead41amjYeHWRRjBcQzaa4NWlJlWjVsJ7jAwGI30H0kHalrK8ou2k0G27qX1al1Bgsg6QjsUbaRt4k1HhbWLRb1rsw1l1ZdtnAgwFtzHWCIpRZXp3r2oRkec9jzNxuDc+Y5Y3FBl9pHT8flPiOhpYzjEG7aZVPeYFZ8yCPzq9md/QDvt94jkRPOPr40DTNLdpDduTAlgB1Pl7UlrQlty+/EZIuFzBFvCFHVMS63biqqjuiF22RP9JM0bwtsdmVb5Tv6HyoDi8S+rV2am6/eBBOyiARv17wAjnvR25lbYPDB7jl2eIUkmDpB2nxM7DbYU2uqssXd5Hj/epRXA9ME9iFU27nyE6Z8G5AnwB2pbzHDthnILhRzG/MeQ5miOY4d3EkwSC0eQ5T5zFCDYtggw1xjyNw6pjnzIA95ozTDHOf1EzszmWcrxfagk69I21HYHb7I60bwuL1Wy28o2kA8iSIXc7bST7UvnFksVIYkbAAhftBYgDz6Tyq3hbYKoxZRBYkM+omRA22AYVe6vd6m4lksxxGPIW+Vekk/nTNgbvXqeX5UoZReGxBkbifamPLMRvNINShLQhjlcwjjrOO7dDhSgQ29LM8EBtUkwd9hEQPGmDJsjSye1uObt9tjeuHf+m2D8i+QqhZzRSWt2zLr3TvGkkbRI3ivcZKpGpbd07G5cly0iNm20CTPd5RRa0XDbUQB/vmLmIPqnfGQDLZZSDDspjfmJ3/01X/YNdkgiqWLxbmwBc5pdAB23XSw3Mkk7dfGmnKrAuYYHrXuPh4NehFb+5E81qATrC6+ADEDE4mQFPMGPpRewYSqefZbpvBhyb8auONKe1KLazW5WeqqtFlYaZp8Q8S2rTGx61V4LxSqGBMf2Kb+J+FruLw82llgQfDbrWdW8hxCEhrbKRTLS2GnDCKdTWLcqfebazCuZFD7dyrtjDlqpJku1EcnUS56wAfHSZO3pzodcwjCvsNnK2Nmtu+o/ZIAED7Unzpd8SRn0zKo9v5m1A9YhHsXH2EYfzKdE+sbT7Vzctk7FD/rQ/fE1EmaWm3GH+rLXVvOtJ7tlF8y0n7hXkRorz/TGoz7QfnuVE2XkHl/MCeXp+dJDm4HBMMgQhLXdBZmgDVPIc9/DatBzLPX0nupy8D+tZndzewjErZuNdDc2buypjad4EDamug0V3IwJndbsUb4WwWXPhQ11xbVYXbcmRJMFuk7Begk86opxD2wDXrhcoSFU77mTO20Df0AFfYTNMIE/3hrhbfZpI35xp2r3K/2G+2ksU3JXVKjeAYPLoKbj4deM7hyfb+IKNVX3LGaWQtt2J1bopMTsSCYHhBoNl+HW7qU2TKqWJUhe6hIZyrbb7QI33pzxOTgiEYOhggo0EQAI2I22HWg9/h1rbawA/QqzMdvAkGd/CSKGq01takFTNXuRyMNBeIuWbaEoQ5XVpBtgkkAOeX9U8uYNeW792HCWzoKQpVAIuaA8zzMklfpRfD8OvcPaRo5ju7c2LHcjYSTsB5UVfh1YAe7E+LudokkCROwP0rlqdh6VJ/WSXHlopYPEuFIcNIMgtsTO+wIB2oxk+P1bA7+VLON4gsWyeztlh4tsPKT+VMHBHxDs2bbqQqMWmdIG0ADlvyFXs0JPrPEldQD6BCuDsscSzDV8xBJIgmSSfKmfHZgj2QrEglu6D83dnVpPhBqO1xjbaC1sweptGD/1RRuziMPiAx07gATG3TZSOew5eVaCrdYLHPUpYSE2gQKmU9rLMpBFttJUsZMhwSAgWZ1CJOxpk4ZxAGHQEjcePvU+CwoBnfynYDyApNxmQacZf7W+wtH95bUMVChuY28Gmo+H69rg9BPnKwCyhQ4s+2DDucYPW8LvBkUMzDLmFtp8KWM2zLsxptYw7HoVLeQnequGzzFXbiWSx7xiW228ZijrUsd9xxibVMKkwIUy3jlrFo2ezLMOR6etL6vdvMSSAZJ5edGcRlL2cQVaD3ZkR9/hVDLni5cB6E1pcSigiRRixyGhhDVyxiyvKqc12r1pB4QfHEiqGMYGN95mOsRzro3Ko5lhv8VZ1KrKR00iHn/5UPqGCpzN6P8AsEI4e5FWtdCsJc1KDV9WMUujozrHLK1mGcYdNVyIDhoIkgmY7y+PMbeVaNi8XsQay3iGw37Q7rDAxIncQPD86L0RIckQLWr+WM+8O2OG8NItu5Nzs9RbVsDyiOvX6VVs8P3HRSujvDUF1d4jnsI3oJbxhKlWto7leZ5gdNMeEmmbK81tG4js4Ts7ZXS2zAnTJHiIXpTtLmHUTGsGChYcCdLaZ08j83KPrUr4e6plNYI3OnUCPMgdPWjmWYe5ibVsoNhdLsTttqZp39RTjw/lhFxg9ydbDUFkQqjkWPPkfrVbfiNdQO+SukduRMxxXE182tNxnNvVplRpE84JHMjnFT4HHLaW44JY9i2/Xvwm3oGPvUfHufdpjLoja1eZETkiqhKABR1JAYmgOGxHdYRubbA+0N/21h+JaxPYTauoBuZxi82Vv8OB/fOr3CK4d8T+8RSoRjBEidhuPc0FuYwzJAjrRPhbEW/2u3rUFN9UbfZMAx5xWFmSpmlf1CbNkvEKW1AQgL4RA28KO2c7R3kEBvs6vkk9dqT8PdwlwfKoEjYgbx98b1Phcrw0ykq38oZiCPLel59QwYxKgmMz5hcJIZz6LCj7tz9aReK8G2KxOjtSFRIMknmZ3nmKbZgelL2OsDtywG7RPttUUolRyokPXuGJU4a4Ot27QdxrYtsffaBVb4i3tGIsi3qUqpJK7Rypr7VVRQpiPpQPMV7XtGeCY2NFK5ZphagVOJT4YxRuA62LOQd2O5B5c6qZgCl9o6j86mfOrQGHZR8oKvHPp09Qam4jykuEuWgQG+njRLgsuDAqjsfMLFK8C1My14RUysiau8KVYsobvqCSvijBl39DXoWs6z/iR7ePa9aMdmdAHQqogqfEGDQ2qpN1ZUHmaVPtbJjhh8TpEecUawl3UOf60u27JuWe0XrDfUTRLLbxQCRvQGMdx3nK8SfMsrdt1Uk+E8/rSTmfA+NuXGYWwZO3eXl51of/AK1HnXD50x8BWtVvyjkTG2r5oAbxM9w/wyxmoSUQeOvl6Ac6aMDwclqDfftmBkCAB+p5UXbMPEk/341QvZyB/f4VdtQ7Si6ZFhPt9oCwByAiPurqzjSjBiTA9hyj3pYxvEunlS7j83u3ebkDwG1DtX8wEHzNSyqIL47XTjr5ja5cLjbx7x+8mgqX4I9x7ER+dMlzM1dOzvLrA5N1HvQtspQgldcna2ggszHkFA3j9KMoswoRhyOIuddp3CULeI5zHv8AnRbhPN0t4y2WtK694QBO5UgbetXU4X7K0j3bZDOCQG1SBJWGVgIOxq9gUAiBHptWzP8A0mRWmfUIz3r9m4pFuzpI3JiBtz2NG8FhUt/KoWecCKWbF4F3G4BWfqIpgt4seNCMNsPQ7oYLStAs2udmyknnP5GjeG7y0p8YORa1fyXAPYgj9Kgcy2cGErF7UN6HZjeKWnFC8FniwB1r3NMXrHZjmR+dbUD18wbVHKcQZkGQ3rtq46iezaT+JrRcvv3Hw6Apy/SKSsk4yuZZ21m5ZL9tup8DGkzP1p04Pum7YEnlNMFAzFRMhc71yDNTMtcgVnNJ7atywjxH41jGck9q+rYliSCIPe7wIHgQQfetluNERsSyrzg7mOfpNZh8R8KbeYXQ2oyLbyQoI1W1MQsAAch6VoUwob3lQ/qxGzhXGzgkY7woHuJH5VHi83AO5pX4VzMi21omRMjeOf8A5/Gr2LIB+WlFiEMY8rfKAwkuds2w5VMuOI5mgDYggetQNjmquyWNmIexGabc6F4jMi3Kh7YiedQX8aFG5A8utaLXMTaJbu343JoTi81J2Xl41Fi82U7BZ9Tt9KHXLpY7/wDiiEr9xBHs9pbGN8Nz4nkPQdfej/B9xBirb3NyGBk9G+yfKDFLFoUTwrxRNYCMDiDWEsCJtXGQbE2yQsx34jvaoAJnqIHKkDBW956c60jg601/CJebYaQN/tHSQ4HiYmknIbttGParMH+UNEc5Vudaa4IWXbM/h5cKwb3nouTckcuzJ28iv5TVrB3zt5xTVlHFWX29SIySRuDaYNH8sRHjUGNxeXH5bLK0SNMqPboN/Kl9lfA5jKm05IAlzKXoT8QMKP2W4R4q3uCP1onkh2qlxehezdQb/uifpBrNDgTewHMy7AHvim7L8CHxFtvCJpNwjd4U9cK3la+qk7yKIQEvA3I+Wcypx6qftFvSAYBn6ij3BN4KjD3jceFLvxFUW8WoH2kB+8imPgfEoSQRvo/MUXnmA4yJZY716teMa41VSXlTNBcJTs11aSbjAz8qQZJB2H60n/FjAhcYLirpFxEJgyP4ax70/wD7WVsXo5lQPYsARPvypJ+ImI7VVeTtoEdNrYU/eKYopsoJx1n/ABAGbZfj3mfYfEdm4PsfMUcGYkjnI6UDuioDPQmlTIGMbJaVhy9mYHM/nVS5m3gJ+4UKLV9Nd8sSTYxlu7mLnrHpt99VK+JrmrdTPJM9qfBYNrrhEEk77mAABLMxOwUDcmoRTHhsrYoLNlgxuKr3nHJVMMtmesbMR1MDpU5AGTOAJOBKDtbTu2wHPI3WHP8A5an5V8zufLlUmHimvLOELS/MNZ/zcvoNqZ8BkNg7GzbI8NC/pQ/4hc8CFfhGxkmDMi4wuacDaHdTDsD/AFszmSfIKxH1ojxjlgsYttI2aSfUHp7FfvojieAMO9ubP7h+YKyUn/MhP4Qal4ovLetuGEX0RHIk81GltPipAJB8oO9EjFqkeYIQanDeJnWVPqxhHSIo+rntNLc0JWfKdqVcOCtzX48qY8txWttR6mD+E/dQ+oA25hOmb1kR2yliIq06g3N+oI+6fyqjlbbxVrMGjf8AlINBjqHt3MpzTAdlinRR3Q0r/Sdx+Me1NXApXtxrHeB2qnmmG15lH+UfnTDby0C6jIu4PQdKPoJ7irUDxF34pJ/vSt4Kq/eT+lM3BiKtoM0AlY/ClT4gO9y5AAgBSfaifDVxXsjVcCwOU0RgZ5g39MNO9chq4c1zVJeTspNq7pE/u5MmNgykkeJ8qT+KLM4VvIqfvp0wCA275JIAtNuI5yIBJ5Ty85pV4i3wt0f5Z+hmnWj507j9Yp1R23of0maXKhNTXDUJpJG4kbCuKlIrgipl5MuDMSduX38qr0Yyu52n7lV79wqFYse7A72wG8x7VPxLw3+zLbZSSGBDH/Nz9tvwqJGYFtr0rU8jyPsbCiN4lvNjuazjIrOvEW16FxPoDP5VtmHVSgJ9qHvPGIXpuDmDbCb0ewmD7uob1Ws4QGiWFvhBBoNF55h1hyOJbwrgrz5Ut8VrAFwc0/8Ai3dcfQz6rRy5eUIXBiKXMdfN1I/mIB+u/wB00WjlSMQNkyCTFzHZZ2QQHxE1NhLOl48ZNHM6w63Tses0GusO1hekfWtr19BEG0x/MEasouTAPPpVzNjCE1UyreD4j76s580W6XDqNW+qCMBk7Nde+dwAB9BVv9rZZKc/OiWSXwmFYN1kzQdrg3gzTCobVEUXcsZn2fi7Nx2c7nl09qvcPZEt6yCWPsYqxxZhf3LNUvBTTYFazPEZWNcsa7uHeuImunS7gQewxMSf3fQAmJ3O+wHieccqV8wXVZuDxRh76TTflNsm1fUGCyFRtO+ljCidyRI8poZkmA7exiFHzKiuvqJkfQkU50L7aWz9v7xRrV3WriYm1RGrOLtaXZfBiPoarNSdhg4jgdCeGuSK9mvKiTDnCWEJxFp47ouhCf8AMUYgfcfpTzjcAL9s23GzD3B6EeYpW4Lu9wr4YrDv9VvIfxFPGiKnxKnuZvh8ufCYy2LnLVCt0IIIn7+XStGwmMqLG4NLqFLi6gfqD4qehoZdJtNEyOhPUfrQt6k8wzTWAcGOGGxIFWy+relXBY+fSi9vM1A23NCCHY8yzj8RCkbwaq27qK2raAp5+J2/M0Px2ceVWsnwBxGuF1aY58gTP6VtUDumN5whinis4uDFSN7fLbkPWimHwZk3Om34025dgLWHVluINLTJoNZtq126ls9zQ5HsNX5UdYuVMWVvtcQpkcjbmrH6H9Kk4gv7AedW+HsvZlEDw57c9xz9CaiznKbute4dJYAEb7sJUbdTI2pWEbHUbmxM9yC5iFQJZuMF1Ipj+oTt9ar2sm7GSG1KdxRzO8hsXWtNdEELp8wV6eRFTtg7QssiyYGxP1psEAAibeSTEDixQcO3pQ3gh/3NecRX2NtgPOqnBN6LbCqmWEeWNeKKs2cI9xtKKWPMhRO3KaqK4I2IIkiR4gwR6g10iEsksFmeAzAroKK2gHVzLv8AYUBdyNzyofw5jjhxiXEE2rRcgbgi26lgD17oaqOd3iLYAJCsYYA7NA21DrU3CSa7l23/AO5h7qfVYpxRWfwzPnv/ABFdz/nKszz4hYNLeYXuz/h3Ct5P6bqhxHuTS01XswxTPoDGezQWx46VJgH0mqBpQe40XqeV4a6ivKiWjFwZOpwOjWG+l2P+6tGv7GsryHNTYa4QEOpAO+SOVxHEaftd38a0rKcZ+1Wu0QaoA16AxVSd4kjymulD3JomoMZhQ6wfbyPlVkCK+moMkGAsO2napLuK0naq2bNpuGP7PWq6XT1oIrgxkj5EtPip59PrU+G4kuYazda3uTpMeIGxP30GvXI3q3ll/cSNt59CI3qR6Tmc/qGDPcJxTiMRKsQFNFUzVLDqUIYgRA6kwIPry95ruzlluIVRBpdzfLktXWFx+zBEhTsTtPLmAY50bknqLejH7/bJbfd/akQgAAW7YuQV5a3YHWQJBIAkHlVHEfES6rIl1rV5BdtXBcRWtuulwIa2didJjaOQqvwRmOXLhL/bXAHIdVUg6jKndCu/gKWbXDt7EYZruHKXhuGtala6IjcoCG3I22NVVPvNS2fE1bK85tXhcuje0b7ssxKzswjp3gT71JmmdpoItEGdtqz/AOH3ETWLN22EBMgNbYaOzYDSe6BMmBJO8g1dN/eYiTMCtMzDbzI8XgxoaR0NL3Ciwbg8GP4003LoKmfClbIDF28B41Qy0O4H4l3cFjr6LaW4kBQGOn5YMggf5uVU8pzu9cvtow5cX3ZlS3sFiGY8tlGqJ8aEZ3dKY28AZDbgbEagLc7HYH5hR74V52bOPY3CxVbD6o5lmZNI8AO6frUyYzXuF72Itgdldtn5u9bkAwdpDbjziruVZY1nE2S1q3a0lwWE21a2yQNXakMXDDz2amC78RLIBJt3IG5MCIHXnUFr4mYe4O7buMPRYP1IBrYXsi4zxMvkhznHMyrG/BzMLl1zbS12ZuMUY3U+UsSOU9CKgxnwTx1q01y42HVV3P7xidzHRPEitWbibCsZWzdtt/NbKoffS0H3BoRxhnYvYG/aFy5cDqBpKAX/AJ1M22U6XiJIIG07isN6nzN/luPEzGz8NXYx+0WxsJ2bmeYHjHjRHCfCTXscSo8wjx91BLWUYlWPZ3JBHJ2Np48ND/kSPOuLyYxCs6u8QFYNqWSYEssge9TkSpBHcc8p+EeHTE2+2vtcQsAUClNU7SD8wHnFapa4bwlgWltzbVCSADOoyJ1s0kzAB33G3KscyrI8e83A6fuZYkXCGISGYCBH3j0q9lnGuJu22aywZY1NqUEqBvqGrkf08qgS7bcDb+8euLskwtkW9DCxqZgSNwYA2hjt7eNL+LTC213xDBv6rZE8/sr90/SkrF5ncxkRcmCxEBnJnYyq8pjqahXhK40tcuMYHgq7e5aPTTXczjtKjHcIZjisKGabxeRO0T7Addq1jA/D3L2to/Yk6lVv4lzfUA0/N51g2JyEayQ+leW/ejp80CT5ATTbf+JmMWylm04XQioH0gNCgLIBmDtzP0FU3KZO1xNLxnBOVWo7TDoCflBa6zMf8qhizegFeWuEsOf4WBs2h/NeBLe1oMT/AKitYqvEeJDFu3uam+ZtR1H1bma6t51eZgGuu3qxqPmL7Sflt7zcrGSYOzvca36Sltf9CRI9Sawvi3he6gu3gVKm6zaFBkIWJQ+HIjYUzYa2NKyJaNz1qti82uOl+26yQrQRsIHKuscjGJNSg5z3E9dE7ajq70qRuTvvI2515gMSDrYKAAx0wOQ22B50S4OyJsQbptQVsKzsSYhNJ5DqRP3UYxHw1NrAhkuk3igY2yogkidK7yD69atuC9ygQtyIu5Vn7XMSms76gqvHfKnbQ5nvDwmSOm21O0z0rKr+pHUAEMhH9WqdtvGa1m0hKidiQJHgY3FWlCcyriNxQzLMkdXdh9qmPD4Xej2X4AVOJxOIh8H5AuLzm9ZvzA7ZyQYaDDCD7io+G9Ix+KRPlSQp6kBgqzt0j7zTBwP/APkN/wD5Lf8A80pa4K/47Gf39uukeI33IYEHcEQR5HY0DFwgleWkwPQUfPWgGK/jN6mhNV0Ibo/qMuWb0VI7SKisVa6UH4jKCsWAdjuPD++VCUZv2hANZ3J7jabhAEkEiNY26mduZo1jORoVlv8Axaep/A1tSx3YgupA25h3hbPmN3Fqr2wioWPagqGQqVYlhuGkRuJ235Ulrlz9xf3rq4UKJKuZggFYOlSegn16VbvfNj/7/wAW3TNnn8fC+h/CmMUyrkOFNqz2bKUZWbuncwTIMwJB8alxeO5pbGp4k9Aojm5HXwHM1PZ+f/o/+yqmU/43/Pf8BXSYsXXJcEmfuA/pH2R/Zmo7jb1K/P3NQ3etBmGjqVi1Xcut6riDz+7rVAUZyL+Kv9Lfga4dzj1D1xoqjjseTbZAYLCNXgTtVzEflQvF/pRRAIgYJB4hf4c8O4vBYu4LiqLboyvDBhHLkPGac8UO3uHSe6m58Ceg9KuYn/F/p/7hVHh7/hr3r+VC3dw6gYWZ7eyo3Mzu3njShUpy77aYDGOogn3FMCtVPBcz/fWiC8qIToQOz6jLOXrqYU54XA90R4UqZR84rQ8J8o9K2WZN1P/Z">
            <a:extLst>
              <a:ext uri="{FF2B5EF4-FFF2-40B4-BE49-F238E27FC236}">
                <a16:creationId xmlns:a16="http://schemas.microsoft.com/office/drawing/2014/main" id="{31060BDA-18AA-4363-A964-AA6B64856B5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3500" y="-1222375"/>
            <a:ext cx="1809750" cy="2524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sl-SI" altLang="sl-SI"/>
          </a:p>
        </p:txBody>
      </p:sp>
      <p:sp>
        <p:nvSpPr>
          <p:cNvPr id="12293" name="AutoShape 4" descr="data:image/jpeg;base64,/9j/4AAQSkZJRgABAQAAAQABAAD/2wCEAAkGBhQSEBUUExQWFRUVFxgVFxcXGBcYFhoXGBcYFRcXFBgXHCYfFxkjHBUVHy8gIycpLCwsFR8xNTAqNSYrLCkBCQoKDgwOGg8PGiwlHyUqLCwpLywsLCksLCosLCwpLCwpLCksLCkpLCwpLCwsLCwsLCwsLCwsLCksLCksLCwsLP/AABEIAQkAvgMBIgACEQEDEQH/xAAcAAACAwEBAQEAAAAAAAAAAAAFBgMEBwIBAAj/xABEEAACAQIEAwYDBQYDBwQDAAABAhEAAwQFEiEGMUETIlFhcYEHMpFCobHB0RQjM1Jy8ENikhYkNHOCwuEVU7LDNqKz/8QAGwEAAgMBAQEAAAAAAAAAAAAABAUBAgMABgf/xAAvEQACAgEEAQIEBQQDAAAAAAABAgADEQQSITFBIlEFEzJhFCNxgbFCocHwJDOR/9oADAMBAAIRAxEAPwA5kOJCrJ2NXcZxG+krb8/b08KHXLiiAP72oY94rdHgdqHdSLsEwyvb8rcJVx+eva2gknr5+de2cWxAYmiOMy9XA25fjUGLwuhNhRbvkTzmtXbhhCmGe46ShjaguZXGa4EOqepmvstz1ra6do86YOG+HLmKbtXGhJ28T5+lQmpP0x7+BYULeTwRFPMMnfbslLNzgfnRnLuHr/ZEuuk+FaUmDs4dNgBA9z60GzHM9anTsKXarWVVfTy32k1byMeJj1pymIYNzB/OmSxmQK7ilviCyReZl8ascO3e3YJsu+7MdKgcpY+G4qB+YAwhC2BODGRsQ72xCmPGNquDIcTcQFUABEgswWR41fzvH3cusItjCti2YMDpVioIG0hQTG9UuJM+v/8ApVookXwyI9tl+UjUWVlG8eXhFMk9C4EW2n5jkwJc4Ye6/Zm/hg5Mae11NP8ASik0QyvhTEYW9sUciCQjd4D+hob6CrvD9gZXgr2PxgslwAEFm2EInu6ATuzFjE+C1LxBiEzTLrOOw9nXcRtlL9ncUAw4DjrIEA7GahdUVfH7TF9MrriNWYZ2tmzNwwSOR2pPy/PblhnvW7jXbJOprfzeZKdR6cqt8IcRpicvv3cSpNu13WF7SSSFkjugA8wJis5yrFYnDWzfUdphmJO24AJMbjl4b+FWJzzLBcCbhk+OsYu3+0WCJYQehkdGHiDQvhADtcTY0wtu7qA6EOA8j3NIOWcbWbJ7azKlo1pynzjx86KWviPbVndVMuBO3hUb/EnZHO9nWvE3As6LICk9Cx3MeMDb3pJ4otG44ce9Q3OMQ4Fu1tPec+PUj1Jr0Yw3ZJ5Vy2BTDaaHal28Qlw21uxb1uRJ/vaiNjiZtZAXUh6qd/pWb8VPcC90kLXvBGbpbcm/c2PQzHtHKrsRniBYPmbRl923dQm23t5+BHSp8neC6nodqUF4lwaHVbuCesE70Ty7iSw5LBvxqN4kFDFzGYFlAbwNcLg+0YGnXH4FTaI25RSvlYiQehIrPVYNwceYRpSRpyh8T6/hoii1rKxcs8ulLOaZ2O0FsczTRkedKtuG51ORiDsm/iKS5F++VCObb+laphwLdkKvQUlnFLcxYI6b7U0NeMbGvO6y9q2KrHdr7qK6/AEF37b3WOo7f3zqndI+SeVWcZmqqDvvSk+IdrhjrR/wvSLs+a3Ziy6wg4EizDJgznwpc4zwXYYCLe3a3NLRzKqNUSOmoj6U/wCFsgLqufKN2PPujn91COMcNhMTau2bd9AUuApEbEAC4I+1s07Ua1ddHIzyZUO1kv8AC9y5mmTQjtbxCjsS6sVIe3GltujCJ9TWX4PiHHWsT2K3HW89xbbh+8TcB7MageomJ8Kd/hoTl15hcxFs2nVVZQdw09253uQ3IPr5Uw5vwMr5zh8fbgoWD3I/9xFOltv5tvdaxsvNZO7qWVAeovfHrHlLGEwgM6tV142nQAimPMs59qsfCjFlMixR06+wuXHCzzhFeJ6TH30N+MGVX7+YqyW2a3bsokrvBlmMjn1FMHw2yxreUYxHUqXa7CkQd7KgfWsi22pWPvmWxk4iQfiOjILYwoWyLhuXLKP/ABGIEBiR8oMdN59Kecly/C5ZgbmKKXLKMgZ7V1xcIJHdtBYgs0gR5+tDfhL8NezH7Zi187NthAEf4rg/dPr4Uq/EziwY7ELatE/s1osqgba3GxuEeHQeU+NFrcGO0TMrAPEVoLdFy0ui1fRbyICSFDzKA+TBhXNnAXzaFz7JpntZOVtJbddQt21E8wC2pyvke991FcpvoUNrTy+lUdsHEKppDL3FbBYC7aHaE7HbennIcGzWpiZFMnBmQ27jMbihgoAAO486dcNlFq38iBfICrKucMYT+LWuhtOB57mY4/hp7lk/uzy8KzfC5Uq3iGmZ5V+hs5z23ZGluZ5CPwrEeKbejGaxsr71k96bigPMDqGQMiWTk5I7pAFF8syoxs0bdKFYPFwvOjnDuMQE69xBj1kVRAzHEMcKFyYYyvOnu2++QCelSHDKqkg7mlvD3XKwK7x2DuIuoOSdpE0QLN/cDevZ9MF3MADjA7MdvpRzHYgEAA70ExCPpBqlgsSdRBq9v08TGr642cLY1BiDrjymnU3kM6TWd5Ph9V0nwpnZ4Wkt+mDtnMYYzFni3MNF8QZqLCcR7fLvS9xSWW8W3M0CsZ+6NBFP9PT8qsLmKbGDMZpmEz97rC2F3eQPoTHvEe9ZPhHZSS09ohkT9tRs6+sfhRv/AGsfUNAIaRBHOekR50SzXh57loXGt987nTCOH8GQ7T1kHrUXuqYLS1ak9RdwFq2bzFwLhuCVZtyZ8PP9K234fYgNgtzLo+lp57Hun/TH0NYZkeDa9d7AA9pLFAdmBG5XyJ5geMjrTZk3FzYIuX+0hRwJ+YSVbSeRBBHvS3Wo1iEIeYTWwA5ln4l43F/t99rN11t2+zXSpjfQpPLmd+tP/wANr925ltl7pl7hdyYA2DFRI9ErLrXFL3TfutbJNw61jcTpAhvSAZ60x5P8QVt5dbS3tdC9kOuiN7lw+5Ef1eVYahLDUiY8iXXbnIhDjDjS+blyxbNsLbMNMnURuF2OwHXxO3TdWyzinDkC/fwyG4jkQqqSx6FSRPePvCmgOaYiZiVTmztI1T4DmZ+pJqrgXdj+6U6t1UxIQHYtHW4R9PamFaekg+Zg5UH0x3bjpLgxVlLI/eHXrndWaFYxE76RtI+Wh+TBu067mhVnIHsWWidbsCQRuFExq8CSSY8Io9w1kt0uGukhBuD41YVdKOhNa7tizSslw1y3aDWyCTuQetM+AxjN86waAZbiFCADl0NEsFid+dF7RiBbiTmXcyym3fWHWY3U9QfEVkvxD4cZWjnG6nyrYHxYEedLPHuD12Q3UH7jzodqFZs45mosKzCMFi3R9BBI5U7ZUhCzVLHYJLZmNzVzLswWIPStaatr7jJsvJXAMDvnxs3WQ8hTrgQl20DM7A1mGd2W/aD5kU9cLZf2dsSfOh0XBmz2FlEKYvLQV2pUv5Oy3dhtTv2grgqsyetbwfrmU+HMDAJNWsWSTA3qzZUD5eVCsRmBW7pAmeQ5mfbegiAbAIwQE15PtA2c4UN0n9aXHwAndafDwdir7dLSnmzzP/So3P3Ux5dwHYtDvKbzdWucvZF2A+tb63X06U7c5P2iulWsGSMTIsPh0DDYAztymelWcyx2mw9tmliyKWndI3JUbBm9a2e1ldkBh2VoGNoRBHnMVk+bZWq3ApMy2pvWY2+lKj8RXUYYDGI201OEZDM5TMWS4ri4+tCCrxuCPXepMwztsRca5cdSzbt3dIJiJgbVa4nyV7dwnmnQj8COlL4UkxTNdp5HcGsTb3CtjEstsqvIyOe2/lUmX3dDLqB0yNRUrrjrBO0+u1Dzg3Ns3ADomJjafWq7jYedXIyJiBjsRh4gzMYm4CtvsrSgKqg6mjxdvtOfH6UYyT94Alljat7SxZgeW47ploB3OwG1KeCDEwDH6+/KnHKMMxAQye0EE7D5Z0iAAOZNYOypgf8AkJrp3n7eY84XL7Qthbe45z4/5iTznzrzObLtZATkOYHOiGAwKpb0zyAA9hFCWwt4MQrwp8aY1jjmBP2QOoQ4dvlbUMYAmJ+6ieGzQBomlHE4fSJe7sOk/pXGVY3tnGgnSDE+9XxmZ9TWcFiww/CgWfO5VtXKdvCKnwuUOVEOR9Kq8V4F1wjsWJ0iar0ZLdQDfyVbgkkUNfIwDsaCnN3P29v/ABVe5mNwH+JVifaVkGJR7uKEKYG5PSm+0SqgCimS5ehSYE11ewgBNC7cGa5gW7iWFcJi2eFPWi5wwqTBZULl1VG2+58ANyahmCqWPiTjMuZHlb3BA92PIfqfKmTC5dbsbhd+r82+vQVaw6KihVEAbRXOIEjmQfEV5LV6o2Z2mHAk8eJ02JHTnVR83ExFQLdklDsR/cjy8qrYu31I38qUNexm61ic53mhNohNmdggPrzPsKQ+J8EFe2EJMhQSTzM7n3FH8xzS3bSWYalVmCjdu93AY8KW88zG2MTbtiNQ3Yz9rRssT0Gk+9F6NbGYHH3hKFUGJVvWw7FT4n3oVieEcO90Krd47lRyjqaJK8F257AD1NULF2NRVxrnnI5jp6eVemqzMyAe4exHD6nAiwANO49N5BpK/wBgm1HvCAY25+/hTGOIr5hQgnqTy9dqiXFMuI7xntPm6CfGtdxHUkop8TzJcht2t9EtzBPe+lOPBnDQvIS0qoLQw56jEROxjnSwz6C4J5MFX33itM4ewhtYZFnkNRjnLd78xSjWalqmBE5uEwIicRZPj8KxPaLctk91wCB5Bh9lvuoARimnVcj0ra7ttWUqy6lYQwO+3p09axjiixcwmKeyZI+ZD4o3ymfaD5g05+FfFDqR8th6h/eJb6dnMoPYJbS9xmPr7U9ZblQtYYaRDRNK3D3D93EX1J2Ud7zP/itCuYNlQ+W1PlXc4GYHY5RCRB2VZ9e5Fz4URzTE3L1hkLbEEUBsKVukERO9G1fu0kcslpGfMdoqvWGx2Jk2IyC+pIHjXmH4bunmY96ZcwZ+1aG2nxq7luXO0yw+tNQ+QMRWyYJh7hu8Cu561Zxt8TtQvCYYKsjb0qQihjLASY3qI5Pi1trdusYW2hJPkAWP4UGZKK5Ki9ndFyCjbMG5aSCDPlS34k23Tt+38zarlocyfPLd+0jq6SyhtIYEiROkjnI5GrzXSOfLx8PUdRS1huD8ABK4e1HjufvnaiVrJ0t/wzct+lxiB/0vqBHtXlG+Xn0E/vDMY7nWZCCGHTcH9fI0E4gxd1rM2GUXJ+VtO8dO9sN4osXKnSxkHlt49PQ/dQLM0EEHlIIP9+lBj0uDCkG7iKmPs/7m2IvoRekgx0RDtoAO5idyaBYG8MXaa4wYFMSbnUae0UIjTEle4AfMU05hfU27ayIKswk85269K8s3f3CssKxQCfNPskeH607q1BVDkck8fb7SzU88GCsEJX0aCPAipL+XWSwJAtt0aBHo46ihuNxLq4xGkBLoAZRvDDaT4dfrRm3ctX7YMieopvS3pyJQHJwZSv5JO63bSb8wW/8A1UGoFyzRDF2c+cdDOw6USTLrSnVMR51w1ztG22Xx8R5Va60IuTLbeYJu4W/iLqFB+7S4DdYcxq2kA84Un61strEW47rSoEc9tuQ86z7K73d7sKgJ6TqPIk0yYR+Q+vr/AH+FeZ12oazAx1JNW0kxtwV0c45+POh/FnCqYy2pgdpb3Q+I6ofI/jU2Eu8vw61cxGaW7Sg3HCyYUc2Y+CqN2PkBU6K1qmDL3ArUz3AXDGCWyJaB0jrVzNb6jc/LIoVnJK4jV3lW4ocKwgg8mkfQx50Nz3HMLanmJr6PQN1IvHkZnn2t3XGjE54nvjtEZRtU+AfUntQnEu7IpeAJ5UXy8jSKRW43kielpBFYBmTcaXLlnGNDEA7iosp4hvaj3ydvLxFXviipOIVgNgDv71R4QwgbUT/fKmmjT5hAinVkJkma0m4mvNFTMsCo6ylp5pq9gB+7uD+g+2qDVOKs4VZS6slTpBBHME6hI8IMfWl/xI/8c/t/M1p+qCs64iZbrC2qiDs6hlY7Ead41amjYeHWRRjBcQzaa4NWlJlWjVsJ7jAwGI30H0kHalrK8ou2k0G27qX1al1Bgsg6QjsUbaRt4k1HhbWLRb1rsw1l1ZdtnAgwFtzHWCIpRZXp3r2oRkec9jzNxuDc+Y5Y3FBl9pHT8flPiOhpYzjEG7aZVPeYFZ8yCPzq9md/QDvt94jkRPOPr40DTNLdpDduTAlgB1Pl7UlrQlty+/EZIuFzBFvCFHVMS63biqqjuiF22RP9JM0bwtsdmVb5Tv6HyoDi8S+rV2am6/eBBOyiARv17wAjnvR25lbYPDB7jl2eIUkmDpB2nxM7DbYU2uqssXd5Hj/epRXA9ME9iFU27nyE6Z8G5AnwB2pbzHDthnILhRzG/MeQ5miOY4d3EkwSC0eQ5T5zFCDYtggw1xjyNw6pjnzIA95ozTDHOf1EzszmWcrxfagk69I21HYHb7I60bwuL1Wy28o2kA8iSIXc7bST7UvnFksVIYkbAAhftBYgDz6Tyq3hbYKoxZRBYkM+omRA22AYVe6vd6m4lksxxGPIW+Vekk/nTNgbvXqeX5UoZReGxBkbifamPLMRvNINShLQhjlcwjjrOO7dDhSgQ29LM8EBtUkwd9hEQPGmDJsjSye1uObt9tjeuHf+m2D8i+QqhZzRSWt2zLr3TvGkkbRI3ivcZKpGpbd07G5cly0iNm20CTPd5RRa0XDbUQB/vmLmIPqnfGQDLZZSDDspjfmJ3/01X/YNdkgiqWLxbmwBc5pdAB23XSw3Mkk7dfGmnKrAuYYHrXuPh4NehFb+5E81qATrC6+ADEDE4mQFPMGPpRewYSqefZbpvBhyb8auONKe1KLazW5WeqqtFlYaZp8Q8S2rTGx61V4LxSqGBMf2Kb+J+FruLw82llgQfDbrWdW8hxCEhrbKRTLS2GnDCKdTWLcqfebazCuZFD7dyrtjDlqpJku1EcnUS56wAfHSZO3pzodcwjCvsNnK2Nmtu+o/ZIAED7Unzpd8SRn0zKo9v5m1A9YhHsXH2EYfzKdE+sbT7Vzctk7FD/rQ/fE1EmaWm3GH+rLXVvOtJ7tlF8y0n7hXkRorz/TGoz7QfnuVE2XkHl/MCeXp+dJDm4HBMMgQhLXdBZmgDVPIc9/DatBzLPX0nupy8D+tZndzewjErZuNdDc2buypjad4EDamug0V3IwJndbsUb4WwWXPhQ11xbVYXbcmRJMFuk7Begk86opxD2wDXrhcoSFU77mTO20Df0AFfYTNMIE/3hrhbfZpI35xp2r3K/2G+2ksU3JXVKjeAYPLoKbj4deM7hyfb+IKNVX3LGaWQtt2J1bopMTsSCYHhBoNl+HW7qU2TKqWJUhe6hIZyrbb7QI33pzxOTgiEYOhggo0EQAI2I22HWg9/h1rbawA/QqzMdvAkGd/CSKGq01takFTNXuRyMNBeIuWbaEoQ5XVpBtgkkAOeX9U8uYNeW792HCWzoKQpVAIuaA8zzMklfpRfD8OvcPaRo5ju7c2LHcjYSTsB5UVfh1YAe7E+LudokkCROwP0rlqdh6VJ/WSXHlopYPEuFIcNIMgtsTO+wIB2oxk+P1bA7+VLON4gsWyeztlh4tsPKT+VMHBHxDs2bbqQqMWmdIG0ADlvyFXs0JPrPEldQD6BCuDsscSzDV8xBJIgmSSfKmfHZgj2QrEglu6D83dnVpPhBqO1xjbaC1sweptGD/1RRuziMPiAx07gATG3TZSOew5eVaCrdYLHPUpYSE2gQKmU9rLMpBFttJUsZMhwSAgWZ1CJOxpk4ZxAGHQEjcePvU+CwoBnfynYDyApNxmQacZf7W+wtH95bUMVChuY28Gmo+H69rg9BPnKwCyhQ4s+2DDucYPW8LvBkUMzDLmFtp8KWM2zLsxptYw7HoVLeQnequGzzFXbiWSx7xiW228ZijrUsd9xxibVMKkwIUy3jlrFo2ezLMOR6etL6vdvMSSAZJ5edGcRlL2cQVaD3ZkR9/hVDLni5cB6E1pcSigiRRixyGhhDVyxiyvKqc12r1pB4QfHEiqGMYGN95mOsRzro3Ko5lhv8VZ1KrKR00iHn/5UPqGCpzN6P8AsEI4e5FWtdCsJc1KDV9WMUujozrHLK1mGcYdNVyIDhoIkgmY7y+PMbeVaNi8XsQay3iGw37Q7rDAxIncQPD86L0RIckQLWr+WM+8O2OG8NItu5Nzs9RbVsDyiOvX6VVs8P3HRSujvDUF1d4jnsI3oJbxhKlWto7leZ5gdNMeEmmbK81tG4js4Ts7ZXS2zAnTJHiIXpTtLmHUTGsGChYcCdLaZ08j83KPrUr4e6plNYI3OnUCPMgdPWjmWYe5ibVsoNhdLsTttqZp39RTjw/lhFxg9ydbDUFkQqjkWPPkfrVbfiNdQO+SukduRMxxXE182tNxnNvVplRpE84JHMjnFT4HHLaW44JY9i2/Xvwm3oGPvUfHufdpjLoja1eZETkiqhKABR1JAYmgOGxHdYRubbA+0N/21h+JaxPYTauoBuZxi82Vv8OB/fOr3CK4d8T+8RSoRjBEidhuPc0FuYwzJAjrRPhbEW/2u3rUFN9UbfZMAx5xWFmSpmlf1CbNkvEKW1AQgL4RA28KO2c7R3kEBvs6vkk9dqT8PdwlwfKoEjYgbx98b1Phcrw0ykq38oZiCPLel59QwYxKgmMz5hcJIZz6LCj7tz9aReK8G2KxOjtSFRIMknmZ3nmKbZgelL2OsDtywG7RPttUUolRyokPXuGJU4a4Ot27QdxrYtsffaBVb4i3tGIsi3qUqpJK7Rypr7VVRQpiPpQPMV7XtGeCY2NFK5ZphagVOJT4YxRuA62LOQd2O5B5c6qZgCl9o6j86mfOrQGHZR8oKvHPp09Qam4jykuEuWgQG+njRLgsuDAqjsfMLFK8C1My14RUysiau8KVYsobvqCSvijBl39DXoWs6z/iR7ePa9aMdmdAHQqogqfEGDQ2qpN1ZUHmaVPtbJjhh8TpEecUawl3UOf60u27JuWe0XrDfUTRLLbxQCRvQGMdx3nK8SfMsrdt1Uk+E8/rSTmfA+NuXGYWwZO3eXl51of/AK1HnXD50x8BWtVvyjkTG2r5oAbxM9w/wyxmoSUQeOvl6Ac6aMDwclqDfftmBkCAB+p5UXbMPEk/341QvZyB/f4VdtQ7Si6ZFhPt9oCwByAiPurqzjSjBiTA9hyj3pYxvEunlS7j83u3ebkDwG1DtX8wEHzNSyqIL47XTjr5ja5cLjbx7x+8mgqX4I9x7ER+dMlzM1dOzvLrA5N1HvQtspQgldcna2ggszHkFA3j9KMoswoRhyOIuddp3CULeI5zHv8AnRbhPN0t4y2WtK694QBO5UgbetXU4X7K0j3bZDOCQG1SBJWGVgIOxq9gUAiBHptWzP8A0mRWmfUIz3r9m4pFuzpI3JiBtz2NG8FhUt/KoWecCKWbF4F3G4BWfqIpgt4seNCMNsPQ7oYLStAs2udmyknnP5GjeG7y0p8YORa1fyXAPYgj9Kgcy2cGErF7UN6HZjeKWnFC8FniwB1r3NMXrHZjmR+dbUD18wbVHKcQZkGQ3rtq46iezaT+JrRcvv3Hw6Apy/SKSsk4yuZZ21m5ZL9tup8DGkzP1p04Pum7YEnlNMFAzFRMhc71yDNTMtcgVnNJ7atywjxH41jGck9q+rYliSCIPe7wIHgQQfetluNERsSyrzg7mOfpNZh8R8KbeYXQ2oyLbyQoI1W1MQsAAch6VoUwob3lQ/qxGzhXGzgkY7woHuJH5VHi83AO5pX4VzMi21omRMjeOf8A5/Gr2LIB+WlFiEMY8rfKAwkuds2w5VMuOI5mgDYggetQNjmquyWNmIexGabc6F4jMi3Kh7YiedQX8aFG5A8utaLXMTaJbu343JoTi81J2Xl41Fi82U7BZ9Tt9KHXLpY7/wDiiEr9xBHs9pbGN8Nz4nkPQdfej/B9xBirb3NyGBk9G+yfKDFLFoUTwrxRNYCMDiDWEsCJtXGQbE2yQsx34jvaoAJnqIHKkDBW956c60jg601/CJebYaQN/tHSQ4HiYmknIbttGParMH+UNEc5Vudaa4IWXbM/h5cKwb3nouTckcuzJ28iv5TVrB3zt5xTVlHFWX29SIySRuDaYNH8sRHjUGNxeXH5bLK0SNMqPboN/Kl9lfA5jKm05IAlzKXoT8QMKP2W4R4q3uCP1onkh2qlxehezdQb/uifpBrNDgTewHMy7AHvim7L8CHxFtvCJpNwjd4U9cK3la+qk7yKIQEvA3I+Wcypx6qftFvSAYBn6ij3BN4KjD3jceFLvxFUW8WoH2kB+8imPgfEoSQRvo/MUXnmA4yJZY716teMa41VSXlTNBcJTs11aSbjAz8qQZJB2H60n/FjAhcYLirpFxEJgyP4ax70/wD7WVsXo5lQPYsARPvypJ+ImI7VVeTtoEdNrYU/eKYopsoJx1n/ABAGbZfj3mfYfEdm4PsfMUcGYkjnI6UDuioDPQmlTIGMbJaVhy9mYHM/nVS5m3gJ+4UKLV9Nd8sSTYxlu7mLnrHpt99VK+JrmrdTPJM9qfBYNrrhEEk77mAABLMxOwUDcmoRTHhsrYoLNlgxuKr3nHJVMMtmesbMR1MDpU5AGTOAJOBKDtbTu2wHPI3WHP8A5an5V8zufLlUmHimvLOELS/MNZ/zcvoNqZ8BkNg7GzbI8NC/pQ/4hc8CFfhGxkmDMi4wuacDaHdTDsD/AFszmSfIKxH1ojxjlgsYttI2aSfUHp7FfvojieAMO9ubP7h+YKyUn/MhP4Qal4ovLetuGEX0RHIk81GltPipAJB8oO9EjFqkeYIQanDeJnWVPqxhHSIo+rntNLc0JWfKdqVcOCtzX48qY8txWttR6mD+E/dQ+oA25hOmb1kR2yliIq06g3N+oI+6fyqjlbbxVrMGjf8AlINBjqHt3MpzTAdlinRR3Q0r/Sdx+Me1NXApXtxrHeB2qnmmG15lH+UfnTDby0C6jIu4PQdKPoJ7irUDxF34pJ/vSt4Kq/eT+lM3BiKtoM0AlY/ClT4gO9y5AAgBSfaifDVxXsjVcCwOU0RgZ5g39MNO9chq4c1zVJeTspNq7pE/u5MmNgykkeJ8qT+KLM4VvIqfvp0wCA275JIAtNuI5yIBJ5Ty85pV4i3wt0f5Z+hmnWj507j9Yp1R23of0maXKhNTXDUJpJG4kbCuKlIrgipl5MuDMSduX38qr0Yyu52n7lV79wqFYse7A72wG8x7VPxLw3+zLbZSSGBDH/Nz9tvwqJGYFtr0rU8jyPsbCiN4lvNjuazjIrOvEW16FxPoDP5VtmHVSgJ9qHvPGIXpuDmDbCb0ewmD7uob1Ws4QGiWFvhBBoNF55h1hyOJbwrgrz5Ut8VrAFwc0/8Ai3dcfQz6rRy5eUIXBiKXMdfN1I/mIB+u/wB00WjlSMQNkyCTFzHZZ2QQHxE1NhLOl48ZNHM6w63Tses0GusO1hekfWtr19BEG0x/MEasouTAPPpVzNjCE1UyreD4j76s580W6XDqNW+qCMBk7Nde+dwAB9BVv9rZZKc/OiWSXwmFYN1kzQdrg3gzTCobVEUXcsZn2fi7Nx2c7nl09qvcPZEt6yCWPsYqxxZhf3LNUvBTTYFazPEZWNcsa7uHeuImunS7gQewxMSf3fQAmJ3O+wHieccqV8wXVZuDxRh76TTflNsm1fUGCyFRtO+ljCidyRI8poZkmA7exiFHzKiuvqJkfQkU50L7aWz9v7xRrV3WriYm1RGrOLtaXZfBiPoarNSdhg4jgdCeGuSK9mvKiTDnCWEJxFp47ouhCf8AMUYgfcfpTzjcAL9s23GzD3B6EeYpW4Lu9wr4YrDv9VvIfxFPGiKnxKnuZvh8ufCYy2LnLVCt0IIIn7+XStGwmMqLG4NLqFLi6gfqD4qehoZdJtNEyOhPUfrQt6k8wzTWAcGOGGxIFWy+relXBY+fSi9vM1A23NCCHY8yzj8RCkbwaq27qK2raAp5+J2/M0Px2ceVWsnwBxGuF1aY58gTP6VtUDumN5whinis4uDFSN7fLbkPWimHwZk3Om34025dgLWHVluINLTJoNZtq126ls9zQ5HsNX5UdYuVMWVvtcQpkcjbmrH6H9Kk4gv7AedW+HsvZlEDw57c9xz9CaiznKbute4dJYAEb7sJUbdTI2pWEbHUbmxM9yC5iFQJZuMF1Ipj+oTt9ar2sm7GSG1KdxRzO8hsXWtNdEELp8wV6eRFTtg7QssiyYGxP1psEAAibeSTEDixQcO3pQ3gh/3NecRX2NtgPOqnBN6LbCqmWEeWNeKKs2cI9xtKKWPMhRO3KaqK4I2IIkiR4gwR6g10iEsksFmeAzAroKK2gHVzLv8AYUBdyNzyofw5jjhxiXEE2rRcgbgi26lgD17oaqOd3iLYAJCsYYA7NA21DrU3CSa7l23/AO5h7qfVYpxRWfwzPnv/ABFdz/nKszz4hYNLeYXuz/h3Ct5P6bqhxHuTS01XswxTPoDGezQWx46VJgH0mqBpQe40XqeV4a6ivKiWjFwZOpwOjWG+l2P+6tGv7GsryHNTYa4QEOpAO+SOVxHEaftd38a0rKcZ+1Wu0QaoA16AxVSd4kjymulD3JomoMZhQ6wfbyPlVkCK+moMkGAsO2napLuK0naq2bNpuGP7PWq6XT1oIrgxkj5EtPip59PrU+G4kuYazda3uTpMeIGxP30GvXI3q3ll/cSNt59CI3qR6Tmc/qGDPcJxTiMRKsQFNFUzVLDqUIYgRA6kwIPry95ruzlluIVRBpdzfLktXWFx+zBEhTsTtPLmAY50bknqLejH7/bJbfd/akQgAAW7YuQV5a3YHWQJBIAkHlVHEfES6rIl1rV5BdtXBcRWtuulwIa2didJjaOQqvwRmOXLhL/bXAHIdVUg6jKndCu/gKWbXDt7EYZruHKXhuGtala6IjcoCG3I22NVVPvNS2fE1bK85tXhcuje0b7ssxKzswjp3gT71JmmdpoItEGdtqz/AOH3ETWLN22EBMgNbYaOzYDSe6BMmBJO8g1dN/eYiTMCtMzDbzI8XgxoaR0NL3Ciwbg8GP4003LoKmfClbIDF28B41Qy0O4H4l3cFjr6LaW4kBQGOn5YMggf5uVU8pzu9cvtow5cX3ZlS3sFiGY8tlGqJ8aEZ3dKY28AZDbgbEagLc7HYH5hR74V52bOPY3CxVbD6o5lmZNI8AO6frUyYzXuF72Itgdldtn5u9bkAwdpDbjziruVZY1nE2S1q3a0lwWE21a2yQNXakMXDDz2amC78RLIBJt3IG5MCIHXnUFr4mYe4O7buMPRYP1IBrYXsi4zxMvkhznHMyrG/BzMLl1zbS12ZuMUY3U+UsSOU9CKgxnwTx1q01y42HVV3P7xidzHRPEitWbibCsZWzdtt/NbKoffS0H3BoRxhnYvYG/aFy5cDqBpKAX/AJ1M22U6XiJIIG07isN6nzN/luPEzGz8NXYx+0WxsJ2bmeYHjHjRHCfCTXscSo8wjx91BLWUYlWPZ3JBHJ2Np48ND/kSPOuLyYxCs6u8QFYNqWSYEssge9TkSpBHcc8p+EeHTE2+2vtcQsAUClNU7SD8wHnFapa4bwlgWltzbVCSADOoyJ1s0kzAB33G3KscyrI8e83A6fuZYkXCGISGYCBH3j0q9lnGuJu22aywZY1NqUEqBvqGrkf08qgS7bcDb+8euLskwtkW9DCxqZgSNwYA2hjt7eNL+LTC213xDBv6rZE8/sr90/SkrF5ncxkRcmCxEBnJnYyq8pjqahXhK40tcuMYHgq7e5aPTTXczjtKjHcIZjisKGabxeRO0T7Addq1jA/D3L2to/Yk6lVv4lzfUA0/N51g2JyEayQ+leW/ejp80CT5ATTbf+JmMWylm04XQioH0gNCgLIBmDtzP0FU3KZO1xNLxnBOVWo7TDoCflBa6zMf8qhizegFeWuEsOf4WBs2h/NeBLe1oMT/AKitYqvEeJDFu3uam+ZtR1H1bma6t51eZgGuu3qxqPmL7Sflt7zcrGSYOzvca36Sltf9CRI9Sawvi3he6gu3gVKm6zaFBkIWJQ+HIjYUzYa2NKyJaNz1qti82uOl+26yQrQRsIHKuscjGJNSg5z3E9dE7ajq70qRuTvvI2515gMSDrYKAAx0wOQ22B50S4OyJsQbptQVsKzsSYhNJ5DqRP3UYxHw1NrAhkuk3igY2yogkidK7yD69atuC9ygQtyIu5Vn7XMSms76gqvHfKnbQ5nvDwmSOm21O0z0rKr+pHUAEMhH9WqdtvGa1m0hKidiQJHgY3FWlCcyriNxQzLMkdXdh9qmPD4Xej2X4AVOJxOIh8H5AuLzm9ZvzA7ZyQYaDDCD7io+G9Ix+KRPlSQp6kBgqzt0j7zTBwP/APkN/wD5Lf8A80pa4K/47Gf39uukeI33IYEHcEQR5HY0DFwgleWkwPQUfPWgGK/jN6mhNV0Ibo/qMuWb0VI7SKisVa6UH4jKCsWAdjuPD++VCUZv2hANZ3J7jabhAEkEiNY26mduZo1jORoVlv8Axaep/A1tSx3YgupA25h3hbPmN3Fqr2wioWPagqGQqVYlhuGkRuJ235Ulrlz9xf3rq4UKJKuZggFYOlSegn16VbvfNj/7/wAW3TNnn8fC+h/CmMUyrkOFNqz2bKUZWbuncwTIMwJB8alxeO5pbGp4k9Aojm5HXwHM1PZ+f/o/+yqmU/43/Pf8BXSYsXXJcEmfuA/pH2R/Zmo7jb1K/P3NQ3etBmGjqVi1Xcut6riDz+7rVAUZyL+Kv9Lfga4dzj1D1xoqjjseTbZAYLCNXgTtVzEflQvF/pRRAIgYJB4hf4c8O4vBYu4LiqLboyvDBhHLkPGac8UO3uHSe6m58Ceg9KuYn/F/p/7hVHh7/hr3r+VC3dw6gYWZ7eyo3Mzu3njShUpy77aYDGOogn3FMCtVPBcz/fWiC8qIToQOz6jLOXrqYU54XA90R4UqZR84rQ8J8o9K2WZN1P/Z">
            <a:extLst>
              <a:ext uri="{FF2B5EF4-FFF2-40B4-BE49-F238E27FC236}">
                <a16:creationId xmlns:a16="http://schemas.microsoft.com/office/drawing/2014/main" id="{07BB9A0E-3D85-4C66-9502-8E183D94527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3500" y="-1222375"/>
            <a:ext cx="1809750" cy="2524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sl-SI" altLang="sl-SI"/>
          </a:p>
        </p:txBody>
      </p:sp>
      <p:pic>
        <p:nvPicPr>
          <p:cNvPr id="12294" name="Picture 6" descr="http://slimhazey.files.wordpress.com/2011/01/lance.jpg">
            <a:extLst>
              <a:ext uri="{FF2B5EF4-FFF2-40B4-BE49-F238E27FC236}">
                <a16:creationId xmlns:a16="http://schemas.microsoft.com/office/drawing/2014/main" id="{4D591964-C65B-47A8-8352-829F9338B9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2125" y="2143125"/>
            <a:ext cx="3278188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5" name="Picture 9" descr="ANd9GcSVCyJKvGSJ6TgE4_lSkW3OPMXGw2dx8V9r_1EMj21UXRDK6akjEQ">
            <a:extLst>
              <a:ext uri="{FF2B5EF4-FFF2-40B4-BE49-F238E27FC236}">
                <a16:creationId xmlns:a16="http://schemas.microsoft.com/office/drawing/2014/main" id="{DB38544D-6844-4F5B-BBA5-571EA927F1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4508500"/>
            <a:ext cx="3271838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/>
  </p:transition>
</p:sld>
</file>

<file path=ppt/theme/theme1.xml><?xml version="1.0" encoding="utf-8"?>
<a:theme xmlns:a="http://schemas.openxmlformats.org/drawingml/2006/main" name="Tehnika">
  <a:themeElements>
    <a:clrScheme name="Tehnika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hnika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hnik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0</TotalTime>
  <Words>170</Words>
  <Application>Microsoft Office PowerPoint</Application>
  <PresentationFormat>On-screen Show (4:3)</PresentationFormat>
  <Paragraphs>36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Franklin Gothic Book</vt:lpstr>
      <vt:lpstr>Wingdings 2</vt:lpstr>
      <vt:lpstr>Tehnika</vt:lpstr>
      <vt:lpstr>Lance Armstrong</vt:lpstr>
      <vt:lpstr>LANCE ARMSTRONG</vt:lpstr>
      <vt:lpstr> Osnovni podatki:</vt:lpstr>
      <vt:lpstr>Moštva:</vt:lpstr>
      <vt:lpstr>Vidni uspehi:</vt:lpstr>
      <vt:lpstr>Moštveni podatki: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2019-06-03T09:10:57Z</dcterms:created>
  <dcterms:modified xsi:type="dcterms:W3CDTF">2019-06-03T09:10:57Z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