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469B32E-2482-4FDB-883C-999C56DF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21ADB-B5BF-455F-B9B7-943E5341BF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2D962A6-6FE3-4B71-9B95-FE28FAFD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DD394EC-602A-4C49-AF2F-3152C9DE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85E2B-8844-4B9C-84BE-C7F0517C8F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284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A2027D7C-4A39-48CA-880A-CF15BA71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F5485-93AF-4CC7-B64C-CD5E2516DB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C08B8DC-1FF3-4BEB-AAC1-64BAEC8B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633CAA3-142C-499A-A665-D7EB7925D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6E6D0-DDD1-4C12-A523-6C6FC7F7E6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17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D6F6127-0923-451C-81FE-AE630DE8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DA16D-3AC5-44BC-A89E-C1794C1D491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71FEA92-D2A8-462C-8F79-9D5DD003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47F31BD9-68E5-4C19-A2C2-9ADA07430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FDAB9-4297-4D43-84D5-3011D39F73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649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79A5E5D1-B4AD-4AED-9D9E-B9FA9DFF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6B82-2270-4B88-AF2C-D8EADD3321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7BF5D0F-3C1C-45EC-893F-09882AFA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ECAE89A-A7D9-4E00-A7B2-C98845F8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FD1C9-0F18-453E-8EE3-0CCB058467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529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8BE3A-814A-415D-9662-FFE66730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1F37-1A09-458D-89D6-35FDA308F40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F357B-A7AC-43EB-84BD-156DDAA8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FDBB6-3D52-4FF6-8470-6B509D66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05AB9-1857-4EE7-A63B-51FF4D9861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8035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808FCE03-B62D-4C4A-B7AA-BE64C86D7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5E29-BF00-4A1E-9073-579608DE1B1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C6E4B78-452C-4FA9-A546-6E93755A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1DFDD56-3438-40CB-9D91-24D1D649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B3FC2-A3BA-47EA-B551-7D6B5D4813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235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0BCD3D82-2136-4327-BFEE-F212FA7E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033F1-C803-422F-AEBD-F6B6FDA5A9D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5FD7D58-F4C1-404A-A31B-12425B10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C91A921F-799A-4BB6-B256-E352A037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949FD-BFE3-421D-9DFB-FAE386C7F7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603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5BD5945-0AD0-4CFC-B91A-102370D3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CCE7-21E9-4749-A8AA-103E5EC0EAC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A987243-9128-4AC5-8E41-E0EC2071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88F89C35-E33F-4696-97D8-CFC8F750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971D-C463-4093-80BB-1B5B0CBF86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67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CE9ECB85-00B6-4B0D-BD3C-DBB9AEC4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DDD5-C46E-4C6A-8E38-F24DAAB911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B39CB-A941-486B-9C86-6DD54889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5C2CD1B0-CBC0-4555-ADD2-0A522FB9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405AB-4102-4D67-B368-47A4D20754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010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32701489-0622-4D34-9F57-E29D0A369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57A5-BC9E-44F0-BDD0-7338BC103F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80824AE-A174-43FB-9EDE-B1F10ED5A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B600E8B9-1CB2-449F-8D9F-522668C4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0C3C2-F722-4227-818B-9A7D240162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182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12DEA309-CDE9-43CA-A4CF-DA53433A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8FC2-D4DB-45A7-8386-8BF3C43A3A2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51E63FC-1932-46FA-A157-92ACAA69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88D19EF-8DA0-4EE7-8761-CB38A901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91695-A774-49D1-99A2-2E30B90B81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453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0C9528AC-3A41-40B8-BAED-D4CB819D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2EFF151F-8924-4082-90D6-99DCB60FBC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E6BF658-9684-4BA9-9722-5233FC72A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1D4DEE-0CB3-4120-B88F-F626458DA9C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29C28-E32B-4F12-A77D-22506CDAF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B1647F1-1F62-4FE6-9D4A-6DB43C837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07BEBA7D-7D26-4667-9ECB-A7D073F2999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0EB02-6D26-4C65-A978-BF4DFE9F8C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800" dirty="0">
                <a:solidFill>
                  <a:srgbClr val="FF0066"/>
                </a:solidFill>
              </a:rPr>
              <a:t>DOPING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301A5036-EE1D-45F3-A97C-077B510BC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8D68-AD17-411A-876B-0CB6A95C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099" name="Content Placeholder 3" descr="swix_ski_classics_no_doping.jpg">
            <a:extLst>
              <a:ext uri="{FF2B5EF4-FFF2-40B4-BE49-F238E27FC236}">
                <a16:creationId xmlns:a16="http://schemas.microsoft.com/office/drawing/2014/main" id="{18C75D87-641B-4532-A67B-6FAE3E7AB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60350"/>
            <a:ext cx="4313238" cy="2884488"/>
          </a:xfrm>
        </p:spPr>
      </p:pic>
      <p:pic>
        <p:nvPicPr>
          <p:cNvPr id="4100" name="Picture 4" descr="DOPING.jpg">
            <a:extLst>
              <a:ext uri="{FF2B5EF4-FFF2-40B4-BE49-F238E27FC236}">
                <a16:creationId xmlns:a16="http://schemas.microsoft.com/office/drawing/2014/main" id="{15AE277A-AC1A-4A70-8CA2-65408AC7E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620713"/>
            <a:ext cx="38862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GeneDoping3.grid-4x2.jpg">
            <a:extLst>
              <a:ext uri="{FF2B5EF4-FFF2-40B4-BE49-F238E27FC236}">
                <a16:creationId xmlns:a16="http://schemas.microsoft.com/office/drawing/2014/main" id="{E52277E8-853F-4235-AFE2-D713825DD5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00438"/>
            <a:ext cx="2303462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520A-6932-4A66-83A6-59DB7EE4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DOPING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00F6A19-E661-4C19-89A4-C06C3106E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Doping so snovi umetnega izvora in vplivajo na športnike tako fizično kot psihično</a:t>
            </a:r>
          </a:p>
          <a:p>
            <a:r>
              <a:rPr lang="sl-SI" altLang="sl-SI"/>
              <a:t>So snovi ki povečujejo mišično maso,imajo veliko stranskih učinkov</a:t>
            </a:r>
          </a:p>
          <a:p>
            <a:r>
              <a:rPr lang="sl-SI" altLang="sl-SI"/>
              <a:t>Uporabljajo ga predvsem profesionalni športniki</a:t>
            </a:r>
          </a:p>
        </p:txBody>
      </p:sp>
      <p:pic>
        <p:nvPicPr>
          <p:cNvPr id="5124" name="Picture 3" descr="steroid.jpg">
            <a:extLst>
              <a:ext uri="{FF2B5EF4-FFF2-40B4-BE49-F238E27FC236}">
                <a16:creationId xmlns:a16="http://schemas.microsoft.com/office/drawing/2014/main" id="{03D93AF1-9641-45D9-8DA7-449DBC1FD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976688"/>
            <a:ext cx="262255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BFA64-6D98-465E-A0C5-C599837A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PRVI DOPING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B394F7D-A617-4B01-A2B8-DE3AA37A5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Doping je nastal s športom, kar pomeni že zelo zgodaj</a:t>
            </a:r>
          </a:p>
          <a:p>
            <a:r>
              <a:rPr lang="sl-SI" altLang="sl-SI"/>
              <a:t>Prvi ki je uporabil doping je bil FILIPIDE, ki je v Atene prinesel sporočilo o zmagi na Maratonu. Pretekel je zelo veliko razdaljo,zato je zaužil snov OOP. Odpovedalo mu je srce , zato je predal sporočilo im umrl.</a:t>
            </a:r>
          </a:p>
          <a:p>
            <a:endParaRPr lang="sl-SI" altLang="sl-SI"/>
          </a:p>
        </p:txBody>
      </p:sp>
      <p:pic>
        <p:nvPicPr>
          <p:cNvPr id="6148" name="Picture 3" descr="pictureb_6370_images.jpg">
            <a:extLst>
              <a:ext uri="{FF2B5EF4-FFF2-40B4-BE49-F238E27FC236}">
                <a16:creationId xmlns:a16="http://schemas.microsoft.com/office/drawing/2014/main" id="{99ACC562-1CBC-4CE3-9804-BB510B996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581525"/>
            <a:ext cx="220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07C0-F52B-468E-97DC-1D9B3288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UČINKI DOPINGA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3B9C632-5FA0-4BAB-8D6D-E8C88B9EE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Tekmovalci imajo občutek moči</a:t>
            </a:r>
          </a:p>
          <a:p>
            <a:r>
              <a:rPr lang="sl-SI" altLang="sl-SI"/>
              <a:t>Na koncu tekmovanja ne čutijo izčrpanosti</a:t>
            </a:r>
          </a:p>
          <a:p>
            <a:r>
              <a:rPr lang="sl-SI" altLang="sl-SI"/>
              <a:t>Doping povečuje mišično maso</a:t>
            </a:r>
          </a:p>
          <a:p>
            <a:r>
              <a:rPr lang="sl-SI" altLang="sl-SI"/>
              <a:t>V krvi naraste število krvnih telesc</a:t>
            </a:r>
          </a:p>
          <a:p>
            <a:endParaRPr lang="sl-SI" altLang="sl-SI"/>
          </a:p>
        </p:txBody>
      </p:sp>
      <p:pic>
        <p:nvPicPr>
          <p:cNvPr id="7172" name="Picture 3" descr="images.jpg">
            <a:extLst>
              <a:ext uri="{FF2B5EF4-FFF2-40B4-BE49-F238E27FC236}">
                <a16:creationId xmlns:a16="http://schemas.microsoft.com/office/drawing/2014/main" id="{A350BAB4-7E2E-4982-A4CD-9ECF8B299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05263"/>
            <a:ext cx="42481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E202-F591-452A-A31F-224D195C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POSLEDICE DOPINGA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3BB37D2-3BDF-4DCE-BF0A-50923C08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Infarkt</a:t>
            </a:r>
          </a:p>
          <a:p>
            <a:r>
              <a:rPr lang="sl-SI" altLang="sl-SI"/>
              <a:t>Povečanje krvnega pritiska</a:t>
            </a:r>
          </a:p>
          <a:p>
            <a:r>
              <a:rPr lang="sl-SI" altLang="sl-SI"/>
              <a:t>Nasatnek strdkov v žilah</a:t>
            </a:r>
          </a:p>
          <a:p>
            <a:r>
              <a:rPr lang="sl-SI" altLang="sl-SI"/>
              <a:t>Razne vrste rakavih obolenj</a:t>
            </a:r>
          </a:p>
          <a:p>
            <a:r>
              <a:rPr lang="sl-SI" altLang="sl-SI"/>
              <a:t>Celo takojšnjo smrt, če je odmerek prevelik</a:t>
            </a:r>
          </a:p>
        </p:txBody>
      </p:sp>
      <p:pic>
        <p:nvPicPr>
          <p:cNvPr id="8196" name="Picture 3" descr="images (1).jpg">
            <a:extLst>
              <a:ext uri="{FF2B5EF4-FFF2-40B4-BE49-F238E27FC236}">
                <a16:creationId xmlns:a16="http://schemas.microsoft.com/office/drawing/2014/main" id="{45DE99A2-A68D-4797-86ED-934DCB3F5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149725"/>
            <a:ext cx="28082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9ACF1-7F96-4903-92EF-43D0B601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KJE JE NAJVEČ DOPINGA?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729C7FF-54B1-43D1-B245-B05E495FB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 kolesarstvu in atletiki</a:t>
            </a:r>
          </a:p>
          <a:p>
            <a:endParaRPr lang="sl-SI" altLang="sl-SI"/>
          </a:p>
        </p:txBody>
      </p:sp>
      <p:pic>
        <p:nvPicPr>
          <p:cNvPr id="9220" name="Picture 3" descr="nosilna-ps_i607x500.jpg">
            <a:extLst>
              <a:ext uri="{FF2B5EF4-FFF2-40B4-BE49-F238E27FC236}">
                <a16:creationId xmlns:a16="http://schemas.microsoft.com/office/drawing/2014/main" id="{714DDCDF-3648-408F-B1FB-D8441D193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41910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Doping-atletika.jpg">
            <a:extLst>
              <a:ext uri="{FF2B5EF4-FFF2-40B4-BE49-F238E27FC236}">
                <a16:creationId xmlns:a16="http://schemas.microsoft.com/office/drawing/2014/main" id="{F2ABCBC1-00E7-473C-9D9E-BF66312BB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636838"/>
            <a:ext cx="5040312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BD0AA-B347-48AA-934B-18AD9D4E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ZNANI ŠPORTNIKI,KI SO BILI SPOZNANI ZA KRIVE</a:t>
            </a:r>
            <a:br>
              <a:rPr lang="sl-SI" dirty="0"/>
            </a:br>
            <a:endParaRPr lang="sl-SI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E565A3F-7D0E-43BB-9FE6-8D5B21F1A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Jolanda čeplak – najboljša slovenska atletinja</a:t>
            </a:r>
          </a:p>
          <a:p>
            <a:r>
              <a:rPr lang="sl-SI" altLang="sl-SI"/>
              <a:t>Floyd Landis – najbolši kolesar na svetu</a:t>
            </a:r>
          </a:p>
          <a:p>
            <a:r>
              <a:rPr lang="sl-SI" altLang="sl-SI"/>
              <a:t>Mario Jones – ameriška atletinja</a:t>
            </a:r>
          </a:p>
        </p:txBody>
      </p:sp>
      <p:pic>
        <p:nvPicPr>
          <p:cNvPr id="10244" name="Picture 3" descr="joli.jpg">
            <a:extLst>
              <a:ext uri="{FF2B5EF4-FFF2-40B4-BE49-F238E27FC236}">
                <a16:creationId xmlns:a16="http://schemas.microsoft.com/office/drawing/2014/main" id="{F6EC2695-FFE8-4374-96B1-494CE411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140075"/>
            <a:ext cx="3335338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landis.jpg">
            <a:extLst>
              <a:ext uri="{FF2B5EF4-FFF2-40B4-BE49-F238E27FC236}">
                <a16:creationId xmlns:a16="http://schemas.microsoft.com/office/drawing/2014/main" id="{E8D28C30-9A75-4EBD-86A4-73471C54F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068638"/>
            <a:ext cx="30956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marion_jones.jpg">
            <a:extLst>
              <a:ext uri="{FF2B5EF4-FFF2-40B4-BE49-F238E27FC236}">
                <a16:creationId xmlns:a16="http://schemas.microsoft.com/office/drawing/2014/main" id="{BD5FC713-A832-48B1-B6FA-B7A43E223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700337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4496-73D1-457F-842E-3FBD1BB1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9A657-CB44-440C-8389-EE86EC034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9600">
                <a:solidFill>
                  <a:schemeClr val="accent3">
                    <a:lumMod val="60000"/>
                    <a:lumOff val="40000"/>
                  </a:schemeClr>
                </a:solidFill>
              </a:rPr>
              <a:t>KONEC</a:t>
            </a:r>
            <a:endParaRPr lang="sl-SI" sz="9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169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Apex</vt:lpstr>
      <vt:lpstr>DOPING</vt:lpstr>
      <vt:lpstr>PowerPoint Presentation</vt:lpstr>
      <vt:lpstr>DOPING</vt:lpstr>
      <vt:lpstr>PRVI DOPING</vt:lpstr>
      <vt:lpstr>UČINKI DOPINGA</vt:lpstr>
      <vt:lpstr>POSLEDICE DOPINGA</vt:lpstr>
      <vt:lpstr>KJE JE NAJVEČ DOPINGA?</vt:lpstr>
      <vt:lpstr>ZNANI ŠPORTNIKI,KI SO BILI SPOZNANI ZA KRIVE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2019-06-03T09:11:00Z</dcterms:created>
  <dcterms:modified xsi:type="dcterms:W3CDTF">2019-06-03T09:11:00Z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