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9" r:id="rId1"/>
  </p:sldMasterIdLst>
  <p:sldIdLst>
    <p:sldId id="268" r:id="rId2"/>
    <p:sldId id="269" r:id="rId3"/>
    <p:sldId id="271" r:id="rId4"/>
    <p:sldId id="272" r:id="rId5"/>
    <p:sldId id="279" r:id="rId6"/>
    <p:sldId id="277" r:id="rId7"/>
    <p:sldId id="278" r:id="rId8"/>
    <p:sldId id="273" r:id="rId9"/>
    <p:sldId id="274" r:id="rId10"/>
    <p:sldId id="270" r:id="rId11"/>
    <p:sldId id="275" r:id="rId12"/>
    <p:sldId id="276" r:id="rId13"/>
    <p:sldId id="260" r:id="rId14"/>
    <p:sldId id="256" r:id="rId15"/>
    <p:sldId id="258" r:id="rId16"/>
    <p:sldId id="257" r:id="rId17"/>
    <p:sldId id="259" r:id="rId18"/>
    <p:sldId id="261" r:id="rId19"/>
    <p:sldId id="262" r:id="rId20"/>
    <p:sldId id="263" r:id="rId21"/>
    <p:sldId id="264" r:id="rId22"/>
    <p:sldId id="265" r:id="rId23"/>
    <p:sldId id="266" r:id="rId24"/>
    <p:sldId id="267" r:id="rId25"/>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26" autoAdjust="0"/>
    <p:restoredTop sz="94660"/>
  </p:normalViewPr>
  <p:slideViewPr>
    <p:cSldViewPr>
      <p:cViewPr varScale="1">
        <p:scale>
          <a:sx n="150" d="100"/>
          <a:sy n="150" d="100"/>
        </p:scale>
        <p:origin x="162"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56322" name="Group 2">
            <a:extLst>
              <a:ext uri="{FF2B5EF4-FFF2-40B4-BE49-F238E27FC236}">
                <a16:creationId xmlns:a16="http://schemas.microsoft.com/office/drawing/2014/main" id="{72CA887C-EEB0-4E48-9F64-B2314698AB3E}"/>
              </a:ext>
            </a:extLst>
          </p:cNvPr>
          <p:cNvGrpSpPr>
            <a:grpSpLocks/>
          </p:cNvGrpSpPr>
          <p:nvPr/>
        </p:nvGrpSpPr>
        <p:grpSpPr bwMode="auto">
          <a:xfrm>
            <a:off x="0" y="3902075"/>
            <a:ext cx="3400425" cy="2949575"/>
            <a:chOff x="0" y="2458"/>
            <a:chExt cx="2142" cy="1858"/>
          </a:xfrm>
        </p:grpSpPr>
        <p:sp>
          <p:nvSpPr>
            <p:cNvPr id="56323" name="Freeform 3">
              <a:extLst>
                <a:ext uri="{FF2B5EF4-FFF2-40B4-BE49-F238E27FC236}">
                  <a16:creationId xmlns:a16="http://schemas.microsoft.com/office/drawing/2014/main" id="{40111819-7F0F-4D77-8756-B6ACA0F26566}"/>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24" name="Freeform 4">
              <a:extLst>
                <a:ext uri="{FF2B5EF4-FFF2-40B4-BE49-F238E27FC236}">
                  <a16:creationId xmlns:a16="http://schemas.microsoft.com/office/drawing/2014/main" id="{E795D8FC-251E-45A6-BEA5-D907FA0891F3}"/>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25" name="Freeform 5">
              <a:extLst>
                <a:ext uri="{FF2B5EF4-FFF2-40B4-BE49-F238E27FC236}">
                  <a16:creationId xmlns:a16="http://schemas.microsoft.com/office/drawing/2014/main" id="{32562AF7-E229-47DB-BA52-6D01FA7F1BA5}"/>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26" name="Freeform 6">
              <a:extLst>
                <a:ext uri="{FF2B5EF4-FFF2-40B4-BE49-F238E27FC236}">
                  <a16:creationId xmlns:a16="http://schemas.microsoft.com/office/drawing/2014/main" id="{F5684FF0-7FD8-4B58-8057-507D44EF19F5}"/>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6327" name="Oval 7">
              <a:extLst>
                <a:ext uri="{FF2B5EF4-FFF2-40B4-BE49-F238E27FC236}">
                  <a16:creationId xmlns:a16="http://schemas.microsoft.com/office/drawing/2014/main" id="{55F06ECD-D7AA-4CA4-AA24-342CE9B31D67}"/>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56328" name="Oval 8">
              <a:extLst>
                <a:ext uri="{FF2B5EF4-FFF2-40B4-BE49-F238E27FC236}">
                  <a16:creationId xmlns:a16="http://schemas.microsoft.com/office/drawing/2014/main" id="{B8B1E3BC-B1DF-4ABF-A959-98C446656E0A}"/>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56329" name="Oval 9">
              <a:extLst>
                <a:ext uri="{FF2B5EF4-FFF2-40B4-BE49-F238E27FC236}">
                  <a16:creationId xmlns:a16="http://schemas.microsoft.com/office/drawing/2014/main" id="{7C61E311-73F1-4E95-9E9B-CFDC27E6BEAD}"/>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sp>
        <p:nvSpPr>
          <p:cNvPr id="56330" name="Rectangle 10">
            <a:extLst>
              <a:ext uri="{FF2B5EF4-FFF2-40B4-BE49-F238E27FC236}">
                <a16:creationId xmlns:a16="http://schemas.microsoft.com/office/drawing/2014/main" id="{A3DA367F-9018-476A-BFAB-0965F9624F22}"/>
              </a:ext>
            </a:extLst>
          </p:cNvPr>
          <p:cNvSpPr>
            <a:spLocks noGrp="1" noChangeArrowheads="1"/>
          </p:cNvSpPr>
          <p:nvPr>
            <p:ph type="ctrTitle" sz="quarter"/>
          </p:nvPr>
        </p:nvSpPr>
        <p:spPr>
          <a:xfrm>
            <a:off x="685800" y="1873250"/>
            <a:ext cx="7772400" cy="1555750"/>
          </a:xfrm>
        </p:spPr>
        <p:txBody>
          <a:bodyPr/>
          <a:lstStyle>
            <a:lvl1pPr>
              <a:defRPr sz="4800"/>
            </a:lvl1pPr>
          </a:lstStyle>
          <a:p>
            <a:pPr lvl="0"/>
            <a:r>
              <a:rPr lang="sl-SI" altLang="sl-SI" noProof="0"/>
              <a:t>Kliknite, če želite urediti slog naslova matrice</a:t>
            </a:r>
          </a:p>
        </p:txBody>
      </p:sp>
      <p:sp>
        <p:nvSpPr>
          <p:cNvPr id="56331" name="Rectangle 11">
            <a:extLst>
              <a:ext uri="{FF2B5EF4-FFF2-40B4-BE49-F238E27FC236}">
                <a16:creationId xmlns:a16="http://schemas.microsoft.com/office/drawing/2014/main" id="{0E8D3611-5745-43CF-B332-9AE76C5D754B}"/>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Kliknite, če želite urediti slog podnaslova matrice</a:t>
            </a:r>
          </a:p>
        </p:txBody>
      </p:sp>
      <p:sp>
        <p:nvSpPr>
          <p:cNvPr id="56332" name="Rectangle 12">
            <a:extLst>
              <a:ext uri="{FF2B5EF4-FFF2-40B4-BE49-F238E27FC236}">
                <a16:creationId xmlns:a16="http://schemas.microsoft.com/office/drawing/2014/main" id="{2B329A18-4745-4AD6-AB1C-22A14E135E8F}"/>
              </a:ext>
            </a:extLst>
          </p:cNvPr>
          <p:cNvSpPr>
            <a:spLocks noGrp="1" noChangeArrowheads="1"/>
          </p:cNvSpPr>
          <p:nvPr>
            <p:ph type="dt" sz="quarter" idx="2"/>
          </p:nvPr>
        </p:nvSpPr>
        <p:spPr/>
        <p:txBody>
          <a:bodyPr/>
          <a:lstStyle>
            <a:lvl1pPr>
              <a:defRPr/>
            </a:lvl1pPr>
          </a:lstStyle>
          <a:p>
            <a:endParaRPr lang="sl-SI" altLang="sl-SI"/>
          </a:p>
        </p:txBody>
      </p:sp>
      <p:sp>
        <p:nvSpPr>
          <p:cNvPr id="56333" name="Rectangle 13">
            <a:extLst>
              <a:ext uri="{FF2B5EF4-FFF2-40B4-BE49-F238E27FC236}">
                <a16:creationId xmlns:a16="http://schemas.microsoft.com/office/drawing/2014/main" id="{866A2564-1D3B-462A-8865-E966DD1418B4}"/>
              </a:ext>
            </a:extLst>
          </p:cNvPr>
          <p:cNvSpPr>
            <a:spLocks noGrp="1" noChangeArrowheads="1"/>
          </p:cNvSpPr>
          <p:nvPr>
            <p:ph type="ftr" sz="quarter" idx="3"/>
          </p:nvPr>
        </p:nvSpPr>
        <p:spPr/>
        <p:txBody>
          <a:bodyPr/>
          <a:lstStyle>
            <a:lvl1pPr>
              <a:defRPr/>
            </a:lvl1pPr>
          </a:lstStyle>
          <a:p>
            <a:endParaRPr lang="sl-SI" altLang="sl-SI"/>
          </a:p>
        </p:txBody>
      </p:sp>
      <p:sp>
        <p:nvSpPr>
          <p:cNvPr id="56334" name="Rectangle 14">
            <a:extLst>
              <a:ext uri="{FF2B5EF4-FFF2-40B4-BE49-F238E27FC236}">
                <a16:creationId xmlns:a16="http://schemas.microsoft.com/office/drawing/2014/main" id="{126B584C-4AAC-4264-BBD8-CE0E2F60CC33}"/>
              </a:ext>
            </a:extLst>
          </p:cNvPr>
          <p:cNvSpPr>
            <a:spLocks noGrp="1" noChangeArrowheads="1"/>
          </p:cNvSpPr>
          <p:nvPr>
            <p:ph type="sldNum" sz="quarter" idx="4"/>
          </p:nvPr>
        </p:nvSpPr>
        <p:spPr/>
        <p:txBody>
          <a:bodyPr/>
          <a:lstStyle>
            <a:lvl1pPr>
              <a:defRPr/>
            </a:lvl1pPr>
          </a:lstStyle>
          <a:p>
            <a:fld id="{3A4135C2-3CE2-4E99-9E2C-B9EE6FE03E88}" type="slidenum">
              <a:rPr lang="sl-SI" altLang="sl-SI"/>
              <a:pPr/>
              <a:t>‹#›</a:t>
            </a:fld>
            <a:endParaRPr lang="sl-SI" altLang="sl-SI"/>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6330"/>
                                        </p:tgtEl>
                                        <p:attrNameLst>
                                          <p:attrName>style.visibility</p:attrName>
                                        </p:attrNameLst>
                                      </p:cBhvr>
                                      <p:to>
                                        <p:strVal val="visible"/>
                                      </p:to>
                                    </p:set>
                                    <p:anim calcmode="lin" valueType="num">
                                      <p:cBhvr>
                                        <p:cTn id="7" dur="2000" fill="hold"/>
                                        <p:tgtEl>
                                          <p:spTgt spid="56330"/>
                                        </p:tgtEl>
                                        <p:attrNameLst>
                                          <p:attrName>ppt_w</p:attrName>
                                        </p:attrNameLst>
                                      </p:cBhvr>
                                      <p:tavLst>
                                        <p:tav tm="0">
                                          <p:val>
                                            <p:strVal val="#ppt_w"/>
                                          </p:val>
                                        </p:tav>
                                        <p:tav tm="100000">
                                          <p:val>
                                            <p:strVal val="#ppt_w"/>
                                          </p:val>
                                        </p:tav>
                                      </p:tavLst>
                                    </p:anim>
                                    <p:anim calcmode="lin" valueType="num">
                                      <p:cBhvr>
                                        <p:cTn id="8" dur="2000" fill="hold"/>
                                        <p:tgtEl>
                                          <p:spTgt spid="5633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56330"/>
                                        </p:tgtEl>
                                        <p:attrNameLst>
                                          <p:attrName>ppt_x</p:attrName>
                                        </p:attrNameLst>
                                      </p:cBhvr>
                                      <p:tavLst>
                                        <p:tav tm="0">
                                          <p:val>
                                            <p:strVal val="#ppt_x-.4"/>
                                          </p:val>
                                        </p:tav>
                                        <p:tav tm="100000">
                                          <p:val>
                                            <p:strVal val="#ppt_x"/>
                                          </p:val>
                                        </p:tav>
                                      </p:tavLst>
                                    </p:anim>
                                    <p:anim calcmode="lin" valueType="num">
                                      <p:cBhvr>
                                        <p:cTn id="10" dur="2000" fill="hold"/>
                                        <p:tgtEl>
                                          <p:spTgt spid="5633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56331">
                                            <p:txEl>
                                              <p:pRg st="0" end="0"/>
                                            </p:txEl>
                                          </p:spTgt>
                                        </p:tgtEl>
                                        <p:attrNameLst>
                                          <p:attrName>style.visibility</p:attrName>
                                        </p:attrNameLst>
                                      </p:cBhvr>
                                      <p:to>
                                        <p:strVal val="visible"/>
                                      </p:to>
                                    </p:set>
                                    <p:animEffect transition="in" filter="fade">
                                      <p:cBhvr>
                                        <p:cTn id="15" dur="500">
                                          <p:stCondLst>
                                            <p:cond delay="0"/>
                                          </p:stCondLst>
                                        </p:cTn>
                                        <p:tgtEl>
                                          <p:spTgt spid="56331">
                                            <p:txEl>
                                              <p:pRg st="0" end="0"/>
                                            </p:txEl>
                                          </p:spTgt>
                                        </p:tgtEl>
                                      </p:cBhvr>
                                    </p:animEffect>
                                    <p:anim calcmode="lin" valueType="num">
                                      <p:cBhvr>
                                        <p:cTn id="16" dur="500" fill="hold">
                                          <p:stCondLst>
                                            <p:cond delay="0"/>
                                          </p:stCondLst>
                                        </p:cTn>
                                        <p:tgtEl>
                                          <p:spTgt spid="56331">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563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0" grpId="0"/>
      <p:bldP spid="56331"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56331"/>
                        </p:tgtEl>
                        <p:attrNameLst>
                          <p:attrName>style.visibility</p:attrName>
                        </p:attrNameLst>
                      </p:cBhvr>
                      <p:to>
                        <p:strVal val="visible"/>
                      </p:to>
                    </p:set>
                    <p:animEffect transition="in" filter="fade">
                      <p:cBhvr>
                        <p:cTn dur="500">
                          <p:stCondLst>
                            <p:cond delay="0"/>
                          </p:stCondLst>
                        </p:cTn>
                        <p:tgtEl>
                          <p:spTgt spid="56331"/>
                        </p:tgtEl>
                      </p:cBhvr>
                    </p:animEffect>
                    <p:anim calcmode="lin" valueType="num">
                      <p:cBhvr>
                        <p:cTn dur="500" fill="hold">
                          <p:stCondLst>
                            <p:cond delay="0"/>
                          </p:stCondLst>
                        </p:cTn>
                        <p:tgtEl>
                          <p:spTgt spid="56331"/>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5633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5819A-3383-4FB4-83E4-6AC20BC9701B}"/>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0E4D136E-FBC8-41FC-9C8C-27AAADF6E4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85B67C39-7C81-4750-BE7E-3D25A6D36DB2}"/>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63623F7-EF0E-4807-B7F1-C2C4BF2EFD2A}"/>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1429798D-589D-4E9E-816B-9812B60B8817}"/>
              </a:ext>
            </a:extLst>
          </p:cNvPr>
          <p:cNvSpPr>
            <a:spLocks noGrp="1"/>
          </p:cNvSpPr>
          <p:nvPr>
            <p:ph type="sldNum" sz="quarter" idx="12"/>
          </p:nvPr>
        </p:nvSpPr>
        <p:spPr/>
        <p:txBody>
          <a:bodyPr/>
          <a:lstStyle>
            <a:lvl1pPr>
              <a:defRPr/>
            </a:lvl1pPr>
          </a:lstStyle>
          <a:p>
            <a:fld id="{5EC0F408-CB08-4025-8BEF-DCBDFAAA53A3}" type="slidenum">
              <a:rPr lang="sl-SI" altLang="sl-SI"/>
              <a:pPr/>
              <a:t>‹#›</a:t>
            </a:fld>
            <a:endParaRPr lang="sl-SI" altLang="sl-SI"/>
          </a:p>
        </p:txBody>
      </p:sp>
    </p:spTree>
    <p:extLst>
      <p:ext uri="{BB962C8B-B14F-4D97-AF65-F5344CB8AC3E}">
        <p14:creationId xmlns:p14="http://schemas.microsoft.com/office/powerpoint/2010/main" val="2765111178"/>
      </p:ext>
    </p:extLst>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0F5C7B-037A-4686-925A-94F7206593CF}"/>
              </a:ext>
            </a:extLst>
          </p:cNvPr>
          <p:cNvSpPr>
            <a:spLocks noGrp="1"/>
          </p:cNvSpPr>
          <p:nvPr>
            <p:ph type="title" orient="vert"/>
          </p:nvPr>
        </p:nvSpPr>
        <p:spPr>
          <a:xfrm>
            <a:off x="6629400" y="277813"/>
            <a:ext cx="2057400" cy="5853112"/>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78F6E28E-1C11-4283-B0FA-AF9D4428F45A}"/>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CBBEF262-C7F2-4CC8-A142-EBC4982BB3FD}"/>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482906D3-A522-4330-927A-12D170DF8FB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EB686FB2-03F2-4B42-B2F8-C57DBA7AE172}"/>
              </a:ext>
            </a:extLst>
          </p:cNvPr>
          <p:cNvSpPr>
            <a:spLocks noGrp="1"/>
          </p:cNvSpPr>
          <p:nvPr>
            <p:ph type="sldNum" sz="quarter" idx="12"/>
          </p:nvPr>
        </p:nvSpPr>
        <p:spPr/>
        <p:txBody>
          <a:bodyPr/>
          <a:lstStyle>
            <a:lvl1pPr>
              <a:defRPr/>
            </a:lvl1pPr>
          </a:lstStyle>
          <a:p>
            <a:fld id="{F482DF99-AEAD-4D2C-B430-4DD8BC712186}" type="slidenum">
              <a:rPr lang="sl-SI" altLang="sl-SI"/>
              <a:pPr/>
              <a:t>‹#›</a:t>
            </a:fld>
            <a:endParaRPr lang="sl-SI" altLang="sl-SI"/>
          </a:p>
        </p:txBody>
      </p:sp>
    </p:spTree>
    <p:extLst>
      <p:ext uri="{BB962C8B-B14F-4D97-AF65-F5344CB8AC3E}">
        <p14:creationId xmlns:p14="http://schemas.microsoft.com/office/powerpoint/2010/main" val="2112554158"/>
      </p:ext>
    </p:extLst>
  </p:cSld>
  <p:clrMapOvr>
    <a:masterClrMapping/>
  </p:clrMapOvr>
  <p:transition>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53C6E-CCE8-41C9-864D-E4FB8DF2A467}"/>
              </a:ext>
            </a:extLst>
          </p:cNvPr>
          <p:cNvSpPr>
            <a:spLocks noGrp="1"/>
          </p:cNvSpPr>
          <p:nvPr>
            <p:ph type="title"/>
          </p:nvPr>
        </p:nvSpPr>
        <p:spPr>
          <a:xfrm>
            <a:off x="457200" y="277813"/>
            <a:ext cx="8229600" cy="1139825"/>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80699E5D-FA48-48A3-B957-DB1E60023284}"/>
              </a:ext>
            </a:extLst>
          </p:cNvPr>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2EF6FC8E-8677-436D-B24A-15F508735B99}"/>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FDB92066-529F-4EA1-BD17-D88DBEF9E8D1}"/>
              </a:ext>
            </a:extLst>
          </p:cNvPr>
          <p:cNvSpPr>
            <a:spLocks noGrp="1"/>
          </p:cNvSpPr>
          <p:nvPr>
            <p:ph type="dt" sz="half" idx="10"/>
          </p:nvPr>
        </p:nvSpPr>
        <p:spPr>
          <a:xfrm>
            <a:off x="457200" y="6248400"/>
            <a:ext cx="2133600" cy="45720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63F81581-AC11-41B4-B73E-F1AA39C7654E}"/>
              </a:ext>
            </a:extLst>
          </p:cNvPr>
          <p:cNvSpPr>
            <a:spLocks noGrp="1"/>
          </p:cNvSpPr>
          <p:nvPr>
            <p:ph type="ftr" sz="quarter" idx="11"/>
          </p:nvPr>
        </p:nvSpPr>
        <p:spPr>
          <a:xfrm>
            <a:off x="3124200" y="6248400"/>
            <a:ext cx="2895600" cy="45720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E5B18752-8BF3-4B2F-8A96-CD74F05CDC83}"/>
              </a:ext>
            </a:extLst>
          </p:cNvPr>
          <p:cNvSpPr>
            <a:spLocks noGrp="1"/>
          </p:cNvSpPr>
          <p:nvPr>
            <p:ph type="sldNum" sz="quarter" idx="12"/>
          </p:nvPr>
        </p:nvSpPr>
        <p:spPr>
          <a:xfrm>
            <a:off x="6553200" y="6248400"/>
            <a:ext cx="2133600" cy="457200"/>
          </a:xfrm>
        </p:spPr>
        <p:txBody>
          <a:bodyPr/>
          <a:lstStyle>
            <a:lvl1pPr>
              <a:defRPr/>
            </a:lvl1pPr>
          </a:lstStyle>
          <a:p>
            <a:fld id="{CCA9C32F-4A97-4651-8B4A-5646002DC4B6}" type="slidenum">
              <a:rPr lang="sl-SI" altLang="sl-SI"/>
              <a:pPr/>
              <a:t>‹#›</a:t>
            </a:fld>
            <a:endParaRPr lang="sl-SI" altLang="sl-SI"/>
          </a:p>
        </p:txBody>
      </p:sp>
    </p:spTree>
    <p:extLst>
      <p:ext uri="{BB962C8B-B14F-4D97-AF65-F5344CB8AC3E}">
        <p14:creationId xmlns:p14="http://schemas.microsoft.com/office/powerpoint/2010/main" val="1527323165"/>
      </p:ext>
    </p:extLst>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1FF52-2CB0-4544-815B-95B55612EA49}"/>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4B4BB391-1106-40A9-818E-D613561D9B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8837763B-F370-43FB-93D3-42985ACF0C81}"/>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5D26313-3CED-4D04-9EC5-56D86C032D60}"/>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3CAA3B00-9366-4828-A0F7-66EC2DDC5F9D}"/>
              </a:ext>
            </a:extLst>
          </p:cNvPr>
          <p:cNvSpPr>
            <a:spLocks noGrp="1"/>
          </p:cNvSpPr>
          <p:nvPr>
            <p:ph type="sldNum" sz="quarter" idx="12"/>
          </p:nvPr>
        </p:nvSpPr>
        <p:spPr/>
        <p:txBody>
          <a:bodyPr/>
          <a:lstStyle>
            <a:lvl1pPr>
              <a:defRPr/>
            </a:lvl1pPr>
          </a:lstStyle>
          <a:p>
            <a:fld id="{FB150766-75EE-42A2-A504-0818924A5D85}" type="slidenum">
              <a:rPr lang="sl-SI" altLang="sl-SI"/>
              <a:pPr/>
              <a:t>‹#›</a:t>
            </a:fld>
            <a:endParaRPr lang="sl-SI" altLang="sl-SI"/>
          </a:p>
        </p:txBody>
      </p:sp>
    </p:spTree>
    <p:extLst>
      <p:ext uri="{BB962C8B-B14F-4D97-AF65-F5344CB8AC3E}">
        <p14:creationId xmlns:p14="http://schemas.microsoft.com/office/powerpoint/2010/main" val="242444448"/>
      </p:ext>
    </p:extLst>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0C07D-1A56-4338-9500-C6B2FFF00AB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459869BE-1960-4930-99C9-1DBDCD9FA5D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C60C9A3-220B-44A0-9BE5-B81EDA5E12EC}"/>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F4089C11-7441-41DE-94DD-5149B9200E97}"/>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AE0E5CB6-FCB1-4BBB-A061-801ED6BF6FA1}"/>
              </a:ext>
            </a:extLst>
          </p:cNvPr>
          <p:cNvSpPr>
            <a:spLocks noGrp="1"/>
          </p:cNvSpPr>
          <p:nvPr>
            <p:ph type="sldNum" sz="quarter" idx="12"/>
          </p:nvPr>
        </p:nvSpPr>
        <p:spPr/>
        <p:txBody>
          <a:bodyPr/>
          <a:lstStyle>
            <a:lvl1pPr>
              <a:defRPr/>
            </a:lvl1pPr>
          </a:lstStyle>
          <a:p>
            <a:fld id="{65C6F205-35FA-4990-9E7F-0D2A341ABC10}" type="slidenum">
              <a:rPr lang="sl-SI" altLang="sl-SI"/>
              <a:pPr/>
              <a:t>‹#›</a:t>
            </a:fld>
            <a:endParaRPr lang="sl-SI" altLang="sl-SI"/>
          </a:p>
        </p:txBody>
      </p:sp>
    </p:spTree>
    <p:extLst>
      <p:ext uri="{BB962C8B-B14F-4D97-AF65-F5344CB8AC3E}">
        <p14:creationId xmlns:p14="http://schemas.microsoft.com/office/powerpoint/2010/main" val="1301061344"/>
      </p:ext>
    </p:extLst>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915DA-729B-4A1F-A217-EB84524E6A3F}"/>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E92491EF-421C-4D81-88C8-FA17F92EE615}"/>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01E32656-FE8D-4633-921B-74A4504C3D5A}"/>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7017B458-E2F5-487F-A893-64527F0D8519}"/>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02402297-959E-4F1E-B404-9CBDB09D952E}"/>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8E9233A0-3468-4665-ABBF-00985BB005DD}"/>
              </a:ext>
            </a:extLst>
          </p:cNvPr>
          <p:cNvSpPr>
            <a:spLocks noGrp="1"/>
          </p:cNvSpPr>
          <p:nvPr>
            <p:ph type="sldNum" sz="quarter" idx="12"/>
          </p:nvPr>
        </p:nvSpPr>
        <p:spPr/>
        <p:txBody>
          <a:bodyPr/>
          <a:lstStyle>
            <a:lvl1pPr>
              <a:defRPr/>
            </a:lvl1pPr>
          </a:lstStyle>
          <a:p>
            <a:fld id="{C1EB824B-AD6D-4BE0-9E67-5787D79AF404}" type="slidenum">
              <a:rPr lang="sl-SI" altLang="sl-SI"/>
              <a:pPr/>
              <a:t>‹#›</a:t>
            </a:fld>
            <a:endParaRPr lang="sl-SI" altLang="sl-SI"/>
          </a:p>
        </p:txBody>
      </p:sp>
    </p:spTree>
    <p:extLst>
      <p:ext uri="{BB962C8B-B14F-4D97-AF65-F5344CB8AC3E}">
        <p14:creationId xmlns:p14="http://schemas.microsoft.com/office/powerpoint/2010/main" val="3333480705"/>
      </p:ext>
    </p:extLst>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C02CE-4A76-4438-BD6D-86F7E3DF6C38}"/>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0F37BC3F-4B53-4FD3-B0F9-EFD129FB0DA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813295-ACA2-4E15-A70B-5654B5FE53A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9E5E4C3B-51E3-4C1B-9AD9-3BFCDA045E1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B430B2-FEDF-47E7-AEC4-F69B6E3B64A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0E85AEA2-81C8-484C-9FD6-CE65146B4D01}"/>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09134F9F-968D-4FDD-908C-D3C9A349ADCA}"/>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B34077AD-7DF6-43BF-8FDA-EF7EC96B1577}"/>
              </a:ext>
            </a:extLst>
          </p:cNvPr>
          <p:cNvSpPr>
            <a:spLocks noGrp="1"/>
          </p:cNvSpPr>
          <p:nvPr>
            <p:ph type="sldNum" sz="quarter" idx="12"/>
          </p:nvPr>
        </p:nvSpPr>
        <p:spPr/>
        <p:txBody>
          <a:bodyPr/>
          <a:lstStyle>
            <a:lvl1pPr>
              <a:defRPr/>
            </a:lvl1pPr>
          </a:lstStyle>
          <a:p>
            <a:fld id="{D4F98AB4-05BF-4D75-9A9B-3058B045316A}" type="slidenum">
              <a:rPr lang="sl-SI" altLang="sl-SI"/>
              <a:pPr/>
              <a:t>‹#›</a:t>
            </a:fld>
            <a:endParaRPr lang="sl-SI" altLang="sl-SI"/>
          </a:p>
        </p:txBody>
      </p:sp>
    </p:spTree>
    <p:extLst>
      <p:ext uri="{BB962C8B-B14F-4D97-AF65-F5344CB8AC3E}">
        <p14:creationId xmlns:p14="http://schemas.microsoft.com/office/powerpoint/2010/main" val="1621926179"/>
      </p:ext>
    </p:extLst>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C7808-769D-400B-912D-40728EC5E9A5}"/>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A113AB03-32E5-4B38-8BA0-52A5209DCF27}"/>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A723C6CB-34E3-4346-81E3-1BB3E5214458}"/>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9299190E-1883-4045-BDDF-08038BCAF99A}"/>
              </a:ext>
            </a:extLst>
          </p:cNvPr>
          <p:cNvSpPr>
            <a:spLocks noGrp="1"/>
          </p:cNvSpPr>
          <p:nvPr>
            <p:ph type="sldNum" sz="quarter" idx="12"/>
          </p:nvPr>
        </p:nvSpPr>
        <p:spPr/>
        <p:txBody>
          <a:bodyPr/>
          <a:lstStyle>
            <a:lvl1pPr>
              <a:defRPr/>
            </a:lvl1pPr>
          </a:lstStyle>
          <a:p>
            <a:fld id="{B32811BC-8461-4C5E-A452-BD3124A6BEBF}" type="slidenum">
              <a:rPr lang="sl-SI" altLang="sl-SI"/>
              <a:pPr/>
              <a:t>‹#›</a:t>
            </a:fld>
            <a:endParaRPr lang="sl-SI" altLang="sl-SI"/>
          </a:p>
        </p:txBody>
      </p:sp>
    </p:spTree>
    <p:extLst>
      <p:ext uri="{BB962C8B-B14F-4D97-AF65-F5344CB8AC3E}">
        <p14:creationId xmlns:p14="http://schemas.microsoft.com/office/powerpoint/2010/main" val="3231786775"/>
      </p:ext>
    </p:extLst>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2C71DF-437F-4F11-89D6-96A819471E9D}"/>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BD1297EE-8CB0-4F8C-AFDA-3828914CA6C7}"/>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FAF5CEBD-BA09-4DE7-8FEA-437EC5604211}"/>
              </a:ext>
            </a:extLst>
          </p:cNvPr>
          <p:cNvSpPr>
            <a:spLocks noGrp="1"/>
          </p:cNvSpPr>
          <p:nvPr>
            <p:ph type="sldNum" sz="quarter" idx="12"/>
          </p:nvPr>
        </p:nvSpPr>
        <p:spPr/>
        <p:txBody>
          <a:bodyPr/>
          <a:lstStyle>
            <a:lvl1pPr>
              <a:defRPr/>
            </a:lvl1pPr>
          </a:lstStyle>
          <a:p>
            <a:fld id="{BACB15FC-69DF-44A9-A1D7-79E78D636833}" type="slidenum">
              <a:rPr lang="sl-SI" altLang="sl-SI"/>
              <a:pPr/>
              <a:t>‹#›</a:t>
            </a:fld>
            <a:endParaRPr lang="sl-SI" altLang="sl-SI"/>
          </a:p>
        </p:txBody>
      </p:sp>
    </p:spTree>
    <p:extLst>
      <p:ext uri="{BB962C8B-B14F-4D97-AF65-F5344CB8AC3E}">
        <p14:creationId xmlns:p14="http://schemas.microsoft.com/office/powerpoint/2010/main" val="3854972526"/>
      </p:ext>
    </p:extLst>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8CD5-EC08-40C5-A0F4-8A8E635B91D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88144A34-DF0F-49A2-BF6F-446ABDDC46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10A84765-C4B2-4F3D-A2F7-808FE2D2EDE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AED648-41EA-45E3-B865-97472F570513}"/>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E366A3F1-EAD5-4159-9B4F-E30EF33F10F8}"/>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0F0C2971-E3AD-4F00-A338-3EAC2E76DEAE}"/>
              </a:ext>
            </a:extLst>
          </p:cNvPr>
          <p:cNvSpPr>
            <a:spLocks noGrp="1"/>
          </p:cNvSpPr>
          <p:nvPr>
            <p:ph type="sldNum" sz="quarter" idx="12"/>
          </p:nvPr>
        </p:nvSpPr>
        <p:spPr/>
        <p:txBody>
          <a:bodyPr/>
          <a:lstStyle>
            <a:lvl1pPr>
              <a:defRPr/>
            </a:lvl1pPr>
          </a:lstStyle>
          <a:p>
            <a:fld id="{0778100C-F2A3-4C82-BBAF-EF66EFD4440F}" type="slidenum">
              <a:rPr lang="sl-SI" altLang="sl-SI"/>
              <a:pPr/>
              <a:t>‹#›</a:t>
            </a:fld>
            <a:endParaRPr lang="sl-SI" altLang="sl-SI"/>
          </a:p>
        </p:txBody>
      </p:sp>
    </p:spTree>
    <p:extLst>
      <p:ext uri="{BB962C8B-B14F-4D97-AF65-F5344CB8AC3E}">
        <p14:creationId xmlns:p14="http://schemas.microsoft.com/office/powerpoint/2010/main" val="3008289515"/>
      </p:ext>
    </p:extLst>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748D-60C0-4207-8D4B-35886E2788E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40482FF7-293F-4FD0-89C0-2EE81EFEF79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0F17DDED-ABDF-43AC-9BCF-071FF2C01DE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21391-90F0-4481-AC9A-3BC9177F9D33}"/>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2B9F54BC-6B35-4FED-8B10-70B6F2282426}"/>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A81A2FEB-3FCC-408F-9CFA-C0A9F31ACA9B}"/>
              </a:ext>
            </a:extLst>
          </p:cNvPr>
          <p:cNvSpPr>
            <a:spLocks noGrp="1"/>
          </p:cNvSpPr>
          <p:nvPr>
            <p:ph type="sldNum" sz="quarter" idx="12"/>
          </p:nvPr>
        </p:nvSpPr>
        <p:spPr/>
        <p:txBody>
          <a:bodyPr/>
          <a:lstStyle>
            <a:lvl1pPr>
              <a:defRPr/>
            </a:lvl1pPr>
          </a:lstStyle>
          <a:p>
            <a:fld id="{C09A89CB-C2BA-4848-B210-1CDE83A98CFE}" type="slidenum">
              <a:rPr lang="sl-SI" altLang="sl-SI"/>
              <a:pPr/>
              <a:t>‹#›</a:t>
            </a:fld>
            <a:endParaRPr lang="sl-SI" altLang="sl-SI"/>
          </a:p>
        </p:txBody>
      </p:sp>
    </p:spTree>
    <p:extLst>
      <p:ext uri="{BB962C8B-B14F-4D97-AF65-F5344CB8AC3E}">
        <p14:creationId xmlns:p14="http://schemas.microsoft.com/office/powerpoint/2010/main" val="608560520"/>
      </p:ext>
    </p:extLst>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298" name="Group 2">
            <a:extLst>
              <a:ext uri="{FF2B5EF4-FFF2-40B4-BE49-F238E27FC236}">
                <a16:creationId xmlns:a16="http://schemas.microsoft.com/office/drawing/2014/main" id="{0A384B30-3E75-480B-AFD3-F86A7C5092FB}"/>
              </a:ext>
            </a:extLst>
          </p:cNvPr>
          <p:cNvGrpSpPr>
            <a:grpSpLocks/>
          </p:cNvGrpSpPr>
          <p:nvPr/>
        </p:nvGrpSpPr>
        <p:grpSpPr bwMode="auto">
          <a:xfrm>
            <a:off x="0" y="3902075"/>
            <a:ext cx="3400425" cy="2949575"/>
            <a:chOff x="0" y="2458"/>
            <a:chExt cx="2142" cy="1858"/>
          </a:xfrm>
        </p:grpSpPr>
        <p:sp>
          <p:nvSpPr>
            <p:cNvPr id="55299" name="Freeform 3">
              <a:extLst>
                <a:ext uri="{FF2B5EF4-FFF2-40B4-BE49-F238E27FC236}">
                  <a16:creationId xmlns:a16="http://schemas.microsoft.com/office/drawing/2014/main" id="{0C3462B9-AACE-4180-892C-765CEB1B7FFD}"/>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00" name="Freeform 4">
              <a:extLst>
                <a:ext uri="{FF2B5EF4-FFF2-40B4-BE49-F238E27FC236}">
                  <a16:creationId xmlns:a16="http://schemas.microsoft.com/office/drawing/2014/main" id="{6797FEAB-55C4-4BB2-9CFE-391FC9BA889B}"/>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01" name="Freeform 5">
              <a:extLst>
                <a:ext uri="{FF2B5EF4-FFF2-40B4-BE49-F238E27FC236}">
                  <a16:creationId xmlns:a16="http://schemas.microsoft.com/office/drawing/2014/main" id="{17E13DB8-9AAF-4E4E-8D0B-1EA4FEA40334}"/>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02" name="Freeform 6">
              <a:extLst>
                <a:ext uri="{FF2B5EF4-FFF2-40B4-BE49-F238E27FC236}">
                  <a16:creationId xmlns:a16="http://schemas.microsoft.com/office/drawing/2014/main" id="{8960C85B-27C0-4D23-BD4F-908CD7CC9ADC}"/>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55303" name="Oval 7">
              <a:extLst>
                <a:ext uri="{FF2B5EF4-FFF2-40B4-BE49-F238E27FC236}">
                  <a16:creationId xmlns:a16="http://schemas.microsoft.com/office/drawing/2014/main" id="{AC6B914F-7D17-4F27-8DAB-DB0DF0F89CBB}"/>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55304" name="Oval 8">
              <a:extLst>
                <a:ext uri="{FF2B5EF4-FFF2-40B4-BE49-F238E27FC236}">
                  <a16:creationId xmlns:a16="http://schemas.microsoft.com/office/drawing/2014/main" id="{A9C27E39-5051-4A2C-99E3-0D3DB78F4387}"/>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55305" name="Oval 9">
              <a:extLst>
                <a:ext uri="{FF2B5EF4-FFF2-40B4-BE49-F238E27FC236}">
                  <a16:creationId xmlns:a16="http://schemas.microsoft.com/office/drawing/2014/main" id="{21236DB6-F15D-4C1B-8758-71639DABCB5F}"/>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sp>
        <p:nvSpPr>
          <p:cNvPr id="55306" name="Rectangle 10">
            <a:extLst>
              <a:ext uri="{FF2B5EF4-FFF2-40B4-BE49-F238E27FC236}">
                <a16:creationId xmlns:a16="http://schemas.microsoft.com/office/drawing/2014/main" id="{A24A23F0-2794-4BFA-9A02-41161333EC58}"/>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sl-SI" altLang="sl-SI"/>
              <a:t>Kliknite, če želite urediti slog naslova matrice</a:t>
            </a:r>
          </a:p>
        </p:txBody>
      </p:sp>
      <p:sp>
        <p:nvSpPr>
          <p:cNvPr id="55307" name="Rectangle 11">
            <a:extLst>
              <a:ext uri="{FF2B5EF4-FFF2-40B4-BE49-F238E27FC236}">
                <a16:creationId xmlns:a16="http://schemas.microsoft.com/office/drawing/2014/main" id="{799C3BFD-2E9E-4C31-998D-046BD8759C15}"/>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55308" name="Rectangle 12">
            <a:extLst>
              <a:ext uri="{FF2B5EF4-FFF2-40B4-BE49-F238E27FC236}">
                <a16:creationId xmlns:a16="http://schemas.microsoft.com/office/drawing/2014/main" id="{3C88590A-90E8-4BC9-AB38-F4468587A9B1}"/>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sl-SI" altLang="sl-SI"/>
          </a:p>
        </p:txBody>
      </p:sp>
      <p:sp>
        <p:nvSpPr>
          <p:cNvPr id="55309" name="Rectangle 13">
            <a:extLst>
              <a:ext uri="{FF2B5EF4-FFF2-40B4-BE49-F238E27FC236}">
                <a16:creationId xmlns:a16="http://schemas.microsoft.com/office/drawing/2014/main" id="{0FB74D76-B13A-4F23-B751-249EFE40631A}"/>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sl-SI" altLang="sl-SI"/>
          </a:p>
        </p:txBody>
      </p:sp>
      <p:sp>
        <p:nvSpPr>
          <p:cNvPr id="55310" name="Rectangle 14">
            <a:extLst>
              <a:ext uri="{FF2B5EF4-FFF2-40B4-BE49-F238E27FC236}">
                <a16:creationId xmlns:a16="http://schemas.microsoft.com/office/drawing/2014/main" id="{E2BE5A37-40E7-457D-99DA-E10ECF86C0BC}"/>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32884798-605D-4B67-AE7B-B53FF731C4A2}"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5306"/>
                                        </p:tgtEl>
                                        <p:attrNameLst>
                                          <p:attrName>style.visibility</p:attrName>
                                        </p:attrNameLst>
                                      </p:cBhvr>
                                      <p:to>
                                        <p:strVal val="visible"/>
                                      </p:to>
                                    </p:set>
                                    <p:anim calcmode="lin" valueType="num">
                                      <p:cBhvr>
                                        <p:cTn id="7" dur="2000" fill="hold"/>
                                        <p:tgtEl>
                                          <p:spTgt spid="55306"/>
                                        </p:tgtEl>
                                        <p:attrNameLst>
                                          <p:attrName>ppt_w</p:attrName>
                                        </p:attrNameLst>
                                      </p:cBhvr>
                                      <p:tavLst>
                                        <p:tav tm="0">
                                          <p:val>
                                            <p:strVal val="#ppt_w"/>
                                          </p:val>
                                        </p:tav>
                                        <p:tav tm="100000">
                                          <p:val>
                                            <p:strVal val="#ppt_w"/>
                                          </p:val>
                                        </p:tav>
                                      </p:tavLst>
                                    </p:anim>
                                    <p:anim calcmode="lin" valueType="num">
                                      <p:cBhvr>
                                        <p:cTn id="8" dur="2000" fill="hold"/>
                                        <p:tgtEl>
                                          <p:spTgt spid="55306"/>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55306"/>
                                        </p:tgtEl>
                                        <p:attrNameLst>
                                          <p:attrName>ppt_x</p:attrName>
                                        </p:attrNameLst>
                                      </p:cBhvr>
                                      <p:tavLst>
                                        <p:tav tm="0">
                                          <p:val>
                                            <p:strVal val="#ppt_x-.4"/>
                                          </p:val>
                                        </p:tav>
                                        <p:tav tm="100000">
                                          <p:val>
                                            <p:strVal val="#ppt_x"/>
                                          </p:val>
                                        </p:tav>
                                      </p:tavLst>
                                    </p:anim>
                                    <p:anim calcmode="lin" valueType="num">
                                      <p:cBhvr>
                                        <p:cTn id="10" dur="2000" fill="hold"/>
                                        <p:tgtEl>
                                          <p:spTgt spid="55306"/>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55307">
                                            <p:txEl>
                                              <p:pRg st="0" end="0"/>
                                            </p:txEl>
                                          </p:spTgt>
                                        </p:tgtEl>
                                        <p:attrNameLst>
                                          <p:attrName>style.visibility</p:attrName>
                                        </p:attrNameLst>
                                      </p:cBhvr>
                                      <p:to>
                                        <p:strVal val="visible"/>
                                      </p:to>
                                    </p:set>
                                    <p:animEffect transition="in" filter="fade">
                                      <p:cBhvr>
                                        <p:cTn id="15" dur="500">
                                          <p:stCondLst>
                                            <p:cond delay="0"/>
                                          </p:stCondLst>
                                        </p:cTn>
                                        <p:tgtEl>
                                          <p:spTgt spid="55307">
                                            <p:txEl>
                                              <p:pRg st="0" end="0"/>
                                            </p:txEl>
                                          </p:spTgt>
                                        </p:tgtEl>
                                      </p:cBhvr>
                                    </p:animEffect>
                                    <p:anim calcmode="lin" valueType="num">
                                      <p:cBhvr>
                                        <p:cTn id="16" dur="500" fill="hold">
                                          <p:stCondLst>
                                            <p:cond delay="0"/>
                                          </p:stCondLst>
                                        </p:cTn>
                                        <p:tgtEl>
                                          <p:spTgt spid="55307">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55307">
                                            <p:txEl>
                                              <p:pRg st="0" end="0"/>
                                            </p:txEl>
                                          </p:spTgt>
                                        </p:tgtEl>
                                        <p:attrNameLst>
                                          <p:attrName>ppt_y</p:attrName>
                                        </p:attrNameLst>
                                      </p:cBhvr>
                                      <p:tavLst>
                                        <p:tav tm="0">
                                          <p:val>
                                            <p:strVal val="#ppt_y"/>
                                          </p:val>
                                        </p:tav>
                                        <p:tav tm="100000">
                                          <p:val>
                                            <p:strVal val="#ppt_y"/>
                                          </p:val>
                                        </p:tav>
                                      </p:tavLst>
                                    </p:anim>
                                  </p:childTnLst>
                                </p:cTn>
                              </p:par>
                              <p:par>
                                <p:cTn id="18" presetID="40" presetClass="entr" presetSubtype="0" fill="hold" grpId="0" nodeType="withEffect">
                                  <p:stCondLst>
                                    <p:cond delay="0"/>
                                  </p:stCondLst>
                                  <p:iterate type="lt">
                                    <p:tmPct val="10000"/>
                                  </p:iterate>
                                  <p:childTnLst>
                                    <p:set>
                                      <p:cBhvr>
                                        <p:cTn id="19" dur="1" fill="hold">
                                          <p:stCondLst>
                                            <p:cond delay="0"/>
                                          </p:stCondLst>
                                        </p:cTn>
                                        <p:tgtEl>
                                          <p:spTgt spid="55307">
                                            <p:txEl>
                                              <p:pRg st="1" end="1"/>
                                            </p:txEl>
                                          </p:spTgt>
                                        </p:tgtEl>
                                        <p:attrNameLst>
                                          <p:attrName>style.visibility</p:attrName>
                                        </p:attrNameLst>
                                      </p:cBhvr>
                                      <p:to>
                                        <p:strVal val="visible"/>
                                      </p:to>
                                    </p:set>
                                    <p:animEffect transition="in" filter="fade">
                                      <p:cBhvr>
                                        <p:cTn id="20" dur="500">
                                          <p:stCondLst>
                                            <p:cond delay="0"/>
                                          </p:stCondLst>
                                        </p:cTn>
                                        <p:tgtEl>
                                          <p:spTgt spid="55307">
                                            <p:txEl>
                                              <p:pRg st="1" end="1"/>
                                            </p:txEl>
                                          </p:spTgt>
                                        </p:tgtEl>
                                      </p:cBhvr>
                                    </p:animEffect>
                                    <p:anim calcmode="lin" valueType="num">
                                      <p:cBhvr>
                                        <p:cTn id="21" dur="500" fill="hold">
                                          <p:stCondLst>
                                            <p:cond delay="0"/>
                                          </p:stCondLst>
                                        </p:cTn>
                                        <p:tgtEl>
                                          <p:spTgt spid="55307">
                                            <p:txEl>
                                              <p:pRg st="1" end="1"/>
                                            </p:txEl>
                                          </p:spTgt>
                                        </p:tgtEl>
                                        <p:attrNameLst>
                                          <p:attrName>ppt_x</p:attrName>
                                        </p:attrNameLst>
                                      </p:cBhvr>
                                      <p:tavLst>
                                        <p:tav tm="0">
                                          <p:val>
                                            <p:strVal val="#ppt_x-.1"/>
                                          </p:val>
                                        </p:tav>
                                        <p:tav tm="100000">
                                          <p:val>
                                            <p:strVal val="#ppt_x"/>
                                          </p:val>
                                        </p:tav>
                                      </p:tavLst>
                                    </p:anim>
                                    <p:anim calcmode="lin" valueType="num">
                                      <p:cBhvr>
                                        <p:cTn id="22" dur="500" fill="hold">
                                          <p:stCondLst>
                                            <p:cond delay="0"/>
                                          </p:stCondLst>
                                        </p:cTn>
                                        <p:tgtEl>
                                          <p:spTgt spid="55307">
                                            <p:txEl>
                                              <p:pRg st="1" end="1"/>
                                            </p:txEl>
                                          </p:spTgt>
                                        </p:tgtEl>
                                        <p:attrNameLst>
                                          <p:attrName>ppt_y</p:attrName>
                                        </p:attrNameLst>
                                      </p:cBhvr>
                                      <p:tavLst>
                                        <p:tav tm="0">
                                          <p:val>
                                            <p:strVal val="#ppt_y"/>
                                          </p:val>
                                        </p:tav>
                                        <p:tav tm="100000">
                                          <p:val>
                                            <p:strVal val="#ppt_y"/>
                                          </p:val>
                                        </p:tav>
                                      </p:tavLst>
                                    </p:anim>
                                  </p:childTnLst>
                                </p:cTn>
                              </p:par>
                              <p:par>
                                <p:cTn id="23" presetID="40" presetClass="entr" presetSubtype="0" fill="hold" grpId="0" nodeType="withEffect">
                                  <p:stCondLst>
                                    <p:cond delay="0"/>
                                  </p:stCondLst>
                                  <p:iterate type="lt">
                                    <p:tmPct val="10000"/>
                                  </p:iterate>
                                  <p:childTnLst>
                                    <p:set>
                                      <p:cBhvr>
                                        <p:cTn id="24" dur="1" fill="hold">
                                          <p:stCondLst>
                                            <p:cond delay="0"/>
                                          </p:stCondLst>
                                        </p:cTn>
                                        <p:tgtEl>
                                          <p:spTgt spid="55307">
                                            <p:txEl>
                                              <p:pRg st="2" end="2"/>
                                            </p:txEl>
                                          </p:spTgt>
                                        </p:tgtEl>
                                        <p:attrNameLst>
                                          <p:attrName>style.visibility</p:attrName>
                                        </p:attrNameLst>
                                      </p:cBhvr>
                                      <p:to>
                                        <p:strVal val="visible"/>
                                      </p:to>
                                    </p:set>
                                    <p:animEffect transition="in" filter="fade">
                                      <p:cBhvr>
                                        <p:cTn id="25" dur="500">
                                          <p:stCondLst>
                                            <p:cond delay="0"/>
                                          </p:stCondLst>
                                        </p:cTn>
                                        <p:tgtEl>
                                          <p:spTgt spid="55307">
                                            <p:txEl>
                                              <p:pRg st="2" end="2"/>
                                            </p:txEl>
                                          </p:spTgt>
                                        </p:tgtEl>
                                      </p:cBhvr>
                                    </p:animEffect>
                                    <p:anim calcmode="lin" valueType="num">
                                      <p:cBhvr>
                                        <p:cTn id="26" dur="500" fill="hold">
                                          <p:stCondLst>
                                            <p:cond delay="0"/>
                                          </p:stCondLst>
                                        </p:cTn>
                                        <p:tgtEl>
                                          <p:spTgt spid="55307">
                                            <p:txEl>
                                              <p:pRg st="2" end="2"/>
                                            </p:txEl>
                                          </p:spTgt>
                                        </p:tgtEl>
                                        <p:attrNameLst>
                                          <p:attrName>ppt_x</p:attrName>
                                        </p:attrNameLst>
                                      </p:cBhvr>
                                      <p:tavLst>
                                        <p:tav tm="0">
                                          <p:val>
                                            <p:strVal val="#ppt_x-.1"/>
                                          </p:val>
                                        </p:tav>
                                        <p:tav tm="100000">
                                          <p:val>
                                            <p:strVal val="#ppt_x"/>
                                          </p:val>
                                        </p:tav>
                                      </p:tavLst>
                                    </p:anim>
                                    <p:anim calcmode="lin" valueType="num">
                                      <p:cBhvr>
                                        <p:cTn id="27" dur="500" fill="hold">
                                          <p:stCondLst>
                                            <p:cond delay="0"/>
                                          </p:stCondLst>
                                        </p:cTn>
                                        <p:tgtEl>
                                          <p:spTgt spid="55307">
                                            <p:txEl>
                                              <p:pRg st="2" end="2"/>
                                            </p:txEl>
                                          </p:spTgt>
                                        </p:tgtEl>
                                        <p:attrNameLst>
                                          <p:attrName>ppt_y</p:attrName>
                                        </p:attrNameLst>
                                      </p:cBhvr>
                                      <p:tavLst>
                                        <p:tav tm="0">
                                          <p:val>
                                            <p:strVal val="#ppt_y"/>
                                          </p:val>
                                        </p:tav>
                                        <p:tav tm="100000">
                                          <p:val>
                                            <p:strVal val="#ppt_y"/>
                                          </p:val>
                                        </p:tav>
                                      </p:tavLst>
                                    </p:anim>
                                  </p:childTnLst>
                                </p:cTn>
                              </p:par>
                              <p:par>
                                <p:cTn id="28" presetID="40" presetClass="entr" presetSubtype="0" fill="hold" grpId="0" nodeType="withEffect">
                                  <p:stCondLst>
                                    <p:cond delay="0"/>
                                  </p:stCondLst>
                                  <p:iterate type="lt">
                                    <p:tmPct val="10000"/>
                                  </p:iterate>
                                  <p:childTnLst>
                                    <p:set>
                                      <p:cBhvr>
                                        <p:cTn id="29" dur="1" fill="hold">
                                          <p:stCondLst>
                                            <p:cond delay="0"/>
                                          </p:stCondLst>
                                        </p:cTn>
                                        <p:tgtEl>
                                          <p:spTgt spid="55307">
                                            <p:txEl>
                                              <p:pRg st="3" end="3"/>
                                            </p:txEl>
                                          </p:spTgt>
                                        </p:tgtEl>
                                        <p:attrNameLst>
                                          <p:attrName>style.visibility</p:attrName>
                                        </p:attrNameLst>
                                      </p:cBhvr>
                                      <p:to>
                                        <p:strVal val="visible"/>
                                      </p:to>
                                    </p:set>
                                    <p:animEffect transition="in" filter="fade">
                                      <p:cBhvr>
                                        <p:cTn id="30" dur="500">
                                          <p:stCondLst>
                                            <p:cond delay="0"/>
                                          </p:stCondLst>
                                        </p:cTn>
                                        <p:tgtEl>
                                          <p:spTgt spid="55307">
                                            <p:txEl>
                                              <p:pRg st="3" end="3"/>
                                            </p:txEl>
                                          </p:spTgt>
                                        </p:tgtEl>
                                      </p:cBhvr>
                                    </p:animEffect>
                                    <p:anim calcmode="lin" valueType="num">
                                      <p:cBhvr>
                                        <p:cTn id="31" dur="500" fill="hold">
                                          <p:stCondLst>
                                            <p:cond delay="0"/>
                                          </p:stCondLst>
                                        </p:cTn>
                                        <p:tgtEl>
                                          <p:spTgt spid="55307">
                                            <p:txEl>
                                              <p:pRg st="3" end="3"/>
                                            </p:txEl>
                                          </p:spTgt>
                                        </p:tgtEl>
                                        <p:attrNameLst>
                                          <p:attrName>ppt_x</p:attrName>
                                        </p:attrNameLst>
                                      </p:cBhvr>
                                      <p:tavLst>
                                        <p:tav tm="0">
                                          <p:val>
                                            <p:strVal val="#ppt_x-.1"/>
                                          </p:val>
                                        </p:tav>
                                        <p:tav tm="100000">
                                          <p:val>
                                            <p:strVal val="#ppt_x"/>
                                          </p:val>
                                        </p:tav>
                                      </p:tavLst>
                                    </p:anim>
                                    <p:anim calcmode="lin" valueType="num">
                                      <p:cBhvr>
                                        <p:cTn id="32" dur="500" fill="hold">
                                          <p:stCondLst>
                                            <p:cond delay="0"/>
                                          </p:stCondLst>
                                        </p:cTn>
                                        <p:tgtEl>
                                          <p:spTgt spid="55307">
                                            <p:txEl>
                                              <p:pRg st="3" end="3"/>
                                            </p:txEl>
                                          </p:spTgt>
                                        </p:tgtEl>
                                        <p:attrNameLst>
                                          <p:attrName>ppt_y</p:attrName>
                                        </p:attrNameLst>
                                      </p:cBhvr>
                                      <p:tavLst>
                                        <p:tav tm="0">
                                          <p:val>
                                            <p:strVal val="#ppt_y"/>
                                          </p:val>
                                        </p:tav>
                                        <p:tav tm="100000">
                                          <p:val>
                                            <p:strVal val="#ppt_y"/>
                                          </p:val>
                                        </p:tav>
                                      </p:tavLst>
                                    </p:anim>
                                  </p:childTnLst>
                                </p:cTn>
                              </p:par>
                              <p:par>
                                <p:cTn id="33" presetID="40" presetClass="entr" presetSubtype="0" fill="hold" grpId="0" nodeType="withEffect">
                                  <p:stCondLst>
                                    <p:cond delay="0"/>
                                  </p:stCondLst>
                                  <p:iterate type="lt">
                                    <p:tmPct val="10000"/>
                                  </p:iterate>
                                  <p:childTnLst>
                                    <p:set>
                                      <p:cBhvr>
                                        <p:cTn id="34" dur="1" fill="hold">
                                          <p:stCondLst>
                                            <p:cond delay="0"/>
                                          </p:stCondLst>
                                        </p:cTn>
                                        <p:tgtEl>
                                          <p:spTgt spid="55307">
                                            <p:txEl>
                                              <p:pRg st="4" end="4"/>
                                            </p:txEl>
                                          </p:spTgt>
                                        </p:tgtEl>
                                        <p:attrNameLst>
                                          <p:attrName>style.visibility</p:attrName>
                                        </p:attrNameLst>
                                      </p:cBhvr>
                                      <p:to>
                                        <p:strVal val="visible"/>
                                      </p:to>
                                    </p:set>
                                    <p:animEffect transition="in" filter="fade">
                                      <p:cBhvr>
                                        <p:cTn id="35" dur="500">
                                          <p:stCondLst>
                                            <p:cond delay="0"/>
                                          </p:stCondLst>
                                        </p:cTn>
                                        <p:tgtEl>
                                          <p:spTgt spid="55307">
                                            <p:txEl>
                                              <p:pRg st="4" end="4"/>
                                            </p:txEl>
                                          </p:spTgt>
                                        </p:tgtEl>
                                      </p:cBhvr>
                                    </p:animEffect>
                                    <p:anim calcmode="lin" valueType="num">
                                      <p:cBhvr>
                                        <p:cTn id="36" dur="500" fill="hold">
                                          <p:stCondLst>
                                            <p:cond delay="0"/>
                                          </p:stCondLst>
                                        </p:cTn>
                                        <p:tgtEl>
                                          <p:spTgt spid="55307">
                                            <p:txEl>
                                              <p:pRg st="4" end="4"/>
                                            </p:txEl>
                                          </p:spTgt>
                                        </p:tgtEl>
                                        <p:attrNameLst>
                                          <p:attrName>ppt_x</p:attrName>
                                        </p:attrNameLst>
                                      </p:cBhvr>
                                      <p:tavLst>
                                        <p:tav tm="0">
                                          <p:val>
                                            <p:strVal val="#ppt_x-.1"/>
                                          </p:val>
                                        </p:tav>
                                        <p:tav tm="100000">
                                          <p:val>
                                            <p:strVal val="#ppt_x"/>
                                          </p:val>
                                        </p:tav>
                                      </p:tavLst>
                                    </p:anim>
                                    <p:anim calcmode="lin" valueType="num">
                                      <p:cBhvr>
                                        <p:cTn id="37" dur="500" fill="hold">
                                          <p:stCondLst>
                                            <p:cond delay="0"/>
                                          </p:stCondLst>
                                        </p:cTn>
                                        <p:tgtEl>
                                          <p:spTgt spid="553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p:bldP spid="55307"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55307"/>
                        </p:tgtEl>
                        <p:attrNameLst>
                          <p:attrName>style.visibility</p:attrName>
                        </p:attrNameLst>
                      </p:cBhvr>
                      <p:to>
                        <p:strVal val="visible"/>
                      </p:to>
                    </p:set>
                    <p:animEffect transition="in" filter="fade">
                      <p:cBhvr>
                        <p:cTn dur="500">
                          <p:stCondLst>
                            <p:cond delay="0"/>
                          </p:stCondLst>
                        </p:cTn>
                        <p:tgtEl>
                          <p:spTgt spid="55307"/>
                        </p:tgtEl>
                      </p:cBhvr>
                    </p:animEffect>
                    <p:anim calcmode="lin" valueType="num">
                      <p:cBhvr>
                        <p:cTn dur="500" fill="hold">
                          <p:stCondLst>
                            <p:cond delay="0"/>
                          </p:stCondLst>
                        </p:cTn>
                        <p:tgtEl>
                          <p:spTgt spid="55307"/>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55307"/>
                        </p:tgtEl>
                        <p:attrNameLst>
                          <p:attrName>ppt_y</p:attrName>
                        </p:attrNameLst>
                      </p:cBhvr>
                      <p:tavLst>
                        <p:tav tm="0">
                          <p:val>
                            <p:strVal val="#ppt_y"/>
                          </p:val>
                        </p:tav>
                        <p:tav tm="100000">
                          <p:val>
                            <p:strVal val="#ppt_y"/>
                          </p:val>
                        </p:tav>
                      </p:tavLst>
                    </p:anim>
                  </p:childTnLst>
                </p:cTn>
              </p:par>
            </p:tnLst>
          </p:tmpl>
          <p:tmpl lvl="2">
            <p:tnLst>
              <p:par>
                <p:cTn presetID="40" presetClass="entr" presetSubtype="0" fill="hold" nodeType="withEffect">
                  <p:stCondLst>
                    <p:cond delay="0"/>
                  </p:stCondLst>
                  <p:iterate type="lt">
                    <p:tmPct val="10000"/>
                  </p:iterate>
                  <p:childTnLst>
                    <p:set>
                      <p:cBhvr>
                        <p:cTn dur="1" fill="hold">
                          <p:stCondLst>
                            <p:cond delay="0"/>
                          </p:stCondLst>
                        </p:cTn>
                        <p:tgtEl>
                          <p:spTgt spid="55307"/>
                        </p:tgtEl>
                        <p:attrNameLst>
                          <p:attrName>style.visibility</p:attrName>
                        </p:attrNameLst>
                      </p:cBhvr>
                      <p:to>
                        <p:strVal val="visible"/>
                      </p:to>
                    </p:set>
                    <p:animEffect transition="in" filter="fade">
                      <p:cBhvr>
                        <p:cTn dur="500">
                          <p:stCondLst>
                            <p:cond delay="0"/>
                          </p:stCondLst>
                        </p:cTn>
                        <p:tgtEl>
                          <p:spTgt spid="55307"/>
                        </p:tgtEl>
                      </p:cBhvr>
                    </p:animEffect>
                    <p:anim calcmode="lin" valueType="num">
                      <p:cBhvr>
                        <p:cTn dur="500" fill="hold">
                          <p:stCondLst>
                            <p:cond delay="0"/>
                          </p:stCondLst>
                        </p:cTn>
                        <p:tgtEl>
                          <p:spTgt spid="55307"/>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55307"/>
                        </p:tgtEl>
                        <p:attrNameLst>
                          <p:attrName>ppt_y</p:attrName>
                        </p:attrNameLst>
                      </p:cBhvr>
                      <p:tavLst>
                        <p:tav tm="0">
                          <p:val>
                            <p:strVal val="#ppt_y"/>
                          </p:val>
                        </p:tav>
                        <p:tav tm="100000">
                          <p:val>
                            <p:strVal val="#ppt_y"/>
                          </p:val>
                        </p:tav>
                      </p:tavLst>
                    </p:anim>
                  </p:childTnLst>
                </p:cTn>
              </p:par>
            </p:tnLst>
          </p:tmpl>
          <p:tmpl lvl="3">
            <p:tnLst>
              <p:par>
                <p:cTn presetID="40" presetClass="entr" presetSubtype="0" fill="hold" nodeType="withEffect">
                  <p:stCondLst>
                    <p:cond delay="0"/>
                  </p:stCondLst>
                  <p:iterate type="lt">
                    <p:tmPct val="10000"/>
                  </p:iterate>
                  <p:childTnLst>
                    <p:set>
                      <p:cBhvr>
                        <p:cTn dur="1" fill="hold">
                          <p:stCondLst>
                            <p:cond delay="0"/>
                          </p:stCondLst>
                        </p:cTn>
                        <p:tgtEl>
                          <p:spTgt spid="55307"/>
                        </p:tgtEl>
                        <p:attrNameLst>
                          <p:attrName>style.visibility</p:attrName>
                        </p:attrNameLst>
                      </p:cBhvr>
                      <p:to>
                        <p:strVal val="visible"/>
                      </p:to>
                    </p:set>
                    <p:animEffect transition="in" filter="fade">
                      <p:cBhvr>
                        <p:cTn dur="500">
                          <p:stCondLst>
                            <p:cond delay="0"/>
                          </p:stCondLst>
                        </p:cTn>
                        <p:tgtEl>
                          <p:spTgt spid="55307"/>
                        </p:tgtEl>
                      </p:cBhvr>
                    </p:animEffect>
                    <p:anim calcmode="lin" valueType="num">
                      <p:cBhvr>
                        <p:cTn dur="500" fill="hold">
                          <p:stCondLst>
                            <p:cond delay="0"/>
                          </p:stCondLst>
                        </p:cTn>
                        <p:tgtEl>
                          <p:spTgt spid="55307"/>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55307"/>
                        </p:tgtEl>
                        <p:attrNameLst>
                          <p:attrName>ppt_y</p:attrName>
                        </p:attrNameLst>
                      </p:cBhvr>
                      <p:tavLst>
                        <p:tav tm="0">
                          <p:val>
                            <p:strVal val="#ppt_y"/>
                          </p:val>
                        </p:tav>
                        <p:tav tm="100000">
                          <p:val>
                            <p:strVal val="#ppt_y"/>
                          </p:val>
                        </p:tav>
                      </p:tavLst>
                    </p:anim>
                  </p:childTnLst>
                </p:cTn>
              </p:par>
            </p:tnLst>
          </p:tmpl>
          <p:tmpl lvl="4">
            <p:tnLst>
              <p:par>
                <p:cTn presetID="40" presetClass="entr" presetSubtype="0" fill="hold" nodeType="withEffect">
                  <p:stCondLst>
                    <p:cond delay="0"/>
                  </p:stCondLst>
                  <p:iterate type="lt">
                    <p:tmPct val="10000"/>
                  </p:iterate>
                  <p:childTnLst>
                    <p:set>
                      <p:cBhvr>
                        <p:cTn dur="1" fill="hold">
                          <p:stCondLst>
                            <p:cond delay="0"/>
                          </p:stCondLst>
                        </p:cTn>
                        <p:tgtEl>
                          <p:spTgt spid="55307"/>
                        </p:tgtEl>
                        <p:attrNameLst>
                          <p:attrName>style.visibility</p:attrName>
                        </p:attrNameLst>
                      </p:cBhvr>
                      <p:to>
                        <p:strVal val="visible"/>
                      </p:to>
                    </p:set>
                    <p:animEffect transition="in" filter="fade">
                      <p:cBhvr>
                        <p:cTn dur="500">
                          <p:stCondLst>
                            <p:cond delay="0"/>
                          </p:stCondLst>
                        </p:cTn>
                        <p:tgtEl>
                          <p:spTgt spid="55307"/>
                        </p:tgtEl>
                      </p:cBhvr>
                    </p:animEffect>
                    <p:anim calcmode="lin" valueType="num">
                      <p:cBhvr>
                        <p:cTn dur="500" fill="hold">
                          <p:stCondLst>
                            <p:cond delay="0"/>
                          </p:stCondLst>
                        </p:cTn>
                        <p:tgtEl>
                          <p:spTgt spid="55307"/>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55307"/>
                        </p:tgtEl>
                        <p:attrNameLst>
                          <p:attrName>ppt_y</p:attrName>
                        </p:attrNameLst>
                      </p:cBhvr>
                      <p:tavLst>
                        <p:tav tm="0">
                          <p:val>
                            <p:strVal val="#ppt_y"/>
                          </p:val>
                        </p:tav>
                        <p:tav tm="100000">
                          <p:val>
                            <p:strVal val="#ppt_y"/>
                          </p:val>
                        </p:tav>
                      </p:tavLst>
                    </p:anim>
                  </p:childTnLst>
                </p:cTn>
              </p:par>
            </p:tnLst>
          </p:tmpl>
          <p:tmpl lvl="5">
            <p:tnLst>
              <p:par>
                <p:cTn presetID="40" presetClass="entr" presetSubtype="0" fill="hold" nodeType="withEffect">
                  <p:stCondLst>
                    <p:cond delay="0"/>
                  </p:stCondLst>
                  <p:iterate type="lt">
                    <p:tmPct val="10000"/>
                  </p:iterate>
                  <p:childTnLst>
                    <p:set>
                      <p:cBhvr>
                        <p:cTn dur="1" fill="hold">
                          <p:stCondLst>
                            <p:cond delay="0"/>
                          </p:stCondLst>
                        </p:cTn>
                        <p:tgtEl>
                          <p:spTgt spid="55307"/>
                        </p:tgtEl>
                        <p:attrNameLst>
                          <p:attrName>style.visibility</p:attrName>
                        </p:attrNameLst>
                      </p:cBhvr>
                      <p:to>
                        <p:strVal val="visible"/>
                      </p:to>
                    </p:set>
                    <p:animEffect transition="in" filter="fade">
                      <p:cBhvr>
                        <p:cTn dur="500">
                          <p:stCondLst>
                            <p:cond delay="0"/>
                          </p:stCondLst>
                        </p:cTn>
                        <p:tgtEl>
                          <p:spTgt spid="55307"/>
                        </p:tgtEl>
                      </p:cBhvr>
                    </p:animEffect>
                    <p:anim calcmode="lin" valueType="num">
                      <p:cBhvr>
                        <p:cTn dur="500" fill="hold">
                          <p:stCondLst>
                            <p:cond delay="0"/>
                          </p:stCondLst>
                        </p:cTn>
                        <p:tgtEl>
                          <p:spTgt spid="55307"/>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55307"/>
                        </p:tgtEl>
                        <p:attrNameLst>
                          <p:attrName>ppt_y</p:attrName>
                        </p:attrNameLst>
                      </p:cBhvr>
                      <p:tavLst>
                        <p:tav tm="0">
                          <p:val>
                            <p:strVal val="#ppt_y"/>
                          </p:val>
                        </p:tav>
                        <p:tav tm="100000">
                          <p:val>
                            <p:strVal val="#ppt_y"/>
                          </p:val>
                        </p:tav>
                      </p:tavLst>
                    </p:anim>
                  </p:childTnLst>
                </p:cTn>
              </p:par>
            </p:tnLst>
          </p:tmpl>
        </p:tmplLst>
      </p:bldP>
    </p:bldLst>
  </p:timing>
  <p:txStyles>
    <p:titleStyle>
      <a:lvl1pPr algn="ctr" rtl="0" fontAlgn="base">
        <a:spcBef>
          <a:spcPct val="0"/>
        </a:spcBef>
        <a:spcAft>
          <a:spcPct val="0"/>
        </a:spcAft>
        <a:defRPr sz="4400" kern="12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10199"/>
            </a:outerShdw>
          </a:effectLst>
          <a:latin typeface="+mn-lt"/>
          <a:ea typeface="+mn-ea"/>
          <a:cs typeface="+mn-cs"/>
        </a:defRPr>
      </a:lvl2pPr>
      <a:lvl3pPr marL="1143000" indent="-228600" algn="l" rtl="0" fontAlgn="base">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10199"/>
            </a:outerShdw>
          </a:effectLst>
          <a:latin typeface="+mn-lt"/>
          <a:ea typeface="+mn-ea"/>
          <a:cs typeface="+mn-cs"/>
        </a:defRPr>
      </a:lvl3pPr>
      <a:lvl4pPr marL="1600200" indent="-228600" algn="l" rtl="0" fontAlgn="base">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4pPr>
      <a:lvl5pPr marL="2057400" indent="-228600" algn="l" rtl="0" fontAlgn="base">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l.wikipedia.org/wiki/Slika:Formula_One_driver_trophy.JPG" TargetMode="Externa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http://upload.wikimedia.org/wikipedia/sl/thumb/8/83/Formula_One_driver_trophy.JPG/200px-Formula_One_driver_trophy.JP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l.wikipedia.org/wiki/Slika:Monza_aerial_photo.jpg"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formula1.com/teams_and_drivers/teams/5/" TargetMode="Externa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formula1.com/teams_and_drivers/teams/186/"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formula1.com/teams_and_drivers/teams/188/"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formula1.com/teams_and_drivers/teams/35/" TargetMode="Externa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formula1.com/teams_and_drivers/teams/184/"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formula1.com/teams_and_drivers/teams/11/"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formula1.com/teams_and_drivers/teams/182/" TargetMode="Externa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formula1.com/teams_and_drivers/teams/4/" TargetMode="Externa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formula1.com/teams_and_drivers/teams/6/" TargetMode="Externa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formula1.com/teams_and_drivers/teams/7/"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formula1.com/teams_and_drivers/teams/3/" TargetMode="Externa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l.wikipedia.org/wiki/Slika:Alfa-Romeo-159-%281951%29.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l.wikipedia.org/wiki/Slika:F1_yellow_flag_and_SC_sign.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l.wikipedia.org/wiki/Slika:Formula_one.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D314AA8-28C2-4693-824A-5033950610B4}"/>
              </a:ext>
            </a:extLst>
          </p:cNvPr>
          <p:cNvSpPr>
            <a:spLocks noGrp="1" noChangeArrowheads="1"/>
          </p:cNvSpPr>
          <p:nvPr>
            <p:ph type="title"/>
          </p:nvPr>
        </p:nvSpPr>
        <p:spPr/>
        <p:txBody>
          <a:bodyPr/>
          <a:lstStyle/>
          <a:p>
            <a:r>
              <a:rPr lang="sl-SI" altLang="sl-SI"/>
              <a:t>	</a:t>
            </a:r>
            <a:endParaRPr lang="sl-SI" altLang="sl-SI" sz="6600" b="1"/>
          </a:p>
        </p:txBody>
      </p:sp>
      <p:sp>
        <p:nvSpPr>
          <p:cNvPr id="19459" name="Rectangle 3">
            <a:extLst>
              <a:ext uri="{FF2B5EF4-FFF2-40B4-BE49-F238E27FC236}">
                <a16:creationId xmlns:a16="http://schemas.microsoft.com/office/drawing/2014/main" id="{B8FFE672-F379-4388-BD42-B6BECEC080FB}"/>
              </a:ext>
            </a:extLst>
          </p:cNvPr>
          <p:cNvSpPr>
            <a:spLocks noGrp="1" noChangeArrowheads="1"/>
          </p:cNvSpPr>
          <p:nvPr>
            <p:ph type="body" idx="1"/>
          </p:nvPr>
        </p:nvSpPr>
        <p:spPr>
          <a:xfrm>
            <a:off x="457200" y="2349500"/>
            <a:ext cx="8229600" cy="3781425"/>
          </a:xfrm>
        </p:spPr>
        <p:txBody>
          <a:bodyPr/>
          <a:lstStyle/>
          <a:p>
            <a:pPr>
              <a:buFont typeface="Wingdings" panose="05000000000000000000" pitchFamily="2" charset="2"/>
              <a:buNone/>
            </a:pPr>
            <a:r>
              <a:rPr lang="sl-SI" altLang="sl-SI" sz="7200" b="1" dirty="0"/>
              <a:t>     FORMULA 1</a:t>
            </a:r>
          </a:p>
        </p:txBody>
      </p:sp>
    </p:spTree>
  </p:cSld>
  <p:clrMapOvr>
    <a:masterClrMapping/>
  </p:clrMapOvr>
  <p:transition>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53A92C34-66C9-4789-BC6C-E74D0B2EBEEF}"/>
              </a:ext>
            </a:extLst>
          </p:cNvPr>
          <p:cNvSpPr>
            <a:spLocks noGrp="1" noChangeArrowheads="1"/>
          </p:cNvSpPr>
          <p:nvPr>
            <p:ph type="body" sz="half" idx="1"/>
          </p:nvPr>
        </p:nvSpPr>
        <p:spPr>
          <a:xfrm>
            <a:off x="468313" y="188913"/>
            <a:ext cx="8424862" cy="5894387"/>
          </a:xfrm>
        </p:spPr>
        <p:txBody>
          <a:bodyPr/>
          <a:lstStyle/>
          <a:p>
            <a:pPr>
              <a:lnSpc>
                <a:spcPct val="80000"/>
              </a:lnSpc>
            </a:pPr>
            <a:r>
              <a:rPr lang="sl-SI" altLang="sl-SI" sz="2000"/>
              <a:t>Zmagovalca prvenstva sta dirkač in moštvo, ki imata na koncu sezone največje število točk. V primeru izenačenosti je zmagovalec tisti, ki je dosegel več zmag (če je tudi to izenačeno, odloča večje število drugih mest, nato tretjih, itd) </a:t>
            </a:r>
          </a:p>
          <a:p>
            <a:pPr>
              <a:lnSpc>
                <a:spcPct val="80000"/>
              </a:lnSpc>
              <a:buFont typeface="Wingdings" panose="05000000000000000000" pitchFamily="2" charset="2"/>
              <a:buNone/>
            </a:pPr>
            <a:endParaRPr lang="sl-SI" altLang="sl-SI" sz="2000"/>
          </a:p>
          <a:p>
            <a:pPr>
              <a:lnSpc>
                <a:spcPct val="80000"/>
              </a:lnSpc>
              <a:buFont typeface="Wingdings" panose="05000000000000000000" pitchFamily="2" charset="2"/>
              <a:buNone/>
            </a:pPr>
            <a:endParaRPr lang="sl-SI" altLang="sl-SI" sz="2000"/>
          </a:p>
          <a:p>
            <a:pPr>
              <a:lnSpc>
                <a:spcPct val="80000"/>
              </a:lnSpc>
              <a:buFont typeface="Wingdings" panose="05000000000000000000" pitchFamily="2" charset="2"/>
              <a:buNone/>
            </a:pPr>
            <a:endParaRPr lang="sl-SI" altLang="sl-SI" sz="1800"/>
          </a:p>
          <a:p>
            <a:pPr>
              <a:lnSpc>
                <a:spcPct val="80000"/>
              </a:lnSpc>
              <a:buFont typeface="Wingdings" panose="05000000000000000000" pitchFamily="2" charset="2"/>
              <a:buNone/>
            </a:pPr>
            <a:endParaRPr lang="sl-SI" altLang="sl-SI" sz="1800"/>
          </a:p>
          <a:p>
            <a:pPr>
              <a:lnSpc>
                <a:spcPct val="80000"/>
              </a:lnSpc>
              <a:buFont typeface="Wingdings" panose="05000000000000000000" pitchFamily="2" charset="2"/>
              <a:buNone/>
            </a:pPr>
            <a:endParaRPr lang="sl-SI" altLang="sl-SI" sz="1800"/>
          </a:p>
          <a:p>
            <a:pPr>
              <a:lnSpc>
                <a:spcPct val="80000"/>
              </a:lnSpc>
              <a:buFont typeface="Wingdings" panose="05000000000000000000" pitchFamily="2" charset="2"/>
              <a:buNone/>
            </a:pPr>
            <a:endParaRPr lang="sl-SI" altLang="sl-SI" sz="1800"/>
          </a:p>
          <a:p>
            <a:pPr>
              <a:lnSpc>
                <a:spcPct val="80000"/>
              </a:lnSpc>
              <a:buFont typeface="Wingdings" panose="05000000000000000000" pitchFamily="2" charset="2"/>
              <a:buNone/>
            </a:pPr>
            <a:endParaRPr lang="sl-SI" altLang="sl-SI" sz="1800"/>
          </a:p>
          <a:p>
            <a:pPr>
              <a:lnSpc>
                <a:spcPct val="80000"/>
              </a:lnSpc>
              <a:buFont typeface="Wingdings" panose="05000000000000000000" pitchFamily="2" charset="2"/>
              <a:buNone/>
            </a:pPr>
            <a:endParaRPr lang="sl-SI" altLang="sl-SI" sz="1800"/>
          </a:p>
          <a:p>
            <a:pPr>
              <a:lnSpc>
                <a:spcPct val="80000"/>
              </a:lnSpc>
              <a:buFont typeface="Wingdings" panose="05000000000000000000" pitchFamily="2" charset="2"/>
              <a:buNone/>
            </a:pPr>
            <a:endParaRPr lang="sl-SI" altLang="sl-SI" sz="1800"/>
          </a:p>
          <a:p>
            <a:pPr>
              <a:lnSpc>
                <a:spcPct val="80000"/>
              </a:lnSpc>
              <a:buFont typeface="Wingdings" panose="05000000000000000000" pitchFamily="2" charset="2"/>
              <a:buNone/>
            </a:pPr>
            <a:endParaRPr lang="sl-SI" altLang="sl-SI" sz="1800"/>
          </a:p>
          <a:p>
            <a:pPr>
              <a:lnSpc>
                <a:spcPct val="80000"/>
              </a:lnSpc>
              <a:buFont typeface="Wingdings" panose="05000000000000000000" pitchFamily="2" charset="2"/>
              <a:buNone/>
            </a:pPr>
            <a:endParaRPr lang="sl-SI" altLang="sl-SI" sz="1800"/>
          </a:p>
          <a:p>
            <a:pPr>
              <a:lnSpc>
                <a:spcPct val="80000"/>
              </a:lnSpc>
              <a:buFont typeface="Wingdings" panose="05000000000000000000" pitchFamily="2" charset="2"/>
              <a:buNone/>
            </a:pPr>
            <a:endParaRPr lang="sl-SI" altLang="sl-SI" sz="1800"/>
          </a:p>
          <a:p>
            <a:pPr>
              <a:lnSpc>
                <a:spcPct val="80000"/>
              </a:lnSpc>
              <a:buFont typeface="Wingdings" panose="05000000000000000000" pitchFamily="2" charset="2"/>
              <a:buNone/>
            </a:pPr>
            <a:endParaRPr lang="sl-SI" altLang="sl-SI" sz="1800"/>
          </a:p>
          <a:p>
            <a:pPr>
              <a:lnSpc>
                <a:spcPct val="80000"/>
              </a:lnSpc>
              <a:buFont typeface="Wingdings" panose="05000000000000000000" pitchFamily="2" charset="2"/>
              <a:buNone/>
            </a:pPr>
            <a:endParaRPr lang="sl-SI" altLang="sl-SI" sz="1800"/>
          </a:p>
          <a:p>
            <a:pPr>
              <a:lnSpc>
                <a:spcPct val="80000"/>
              </a:lnSpc>
              <a:buFont typeface="Wingdings" panose="05000000000000000000" pitchFamily="2" charset="2"/>
              <a:buNone/>
            </a:pPr>
            <a:endParaRPr lang="sl-SI" altLang="sl-SI" sz="1800"/>
          </a:p>
          <a:p>
            <a:pPr>
              <a:lnSpc>
                <a:spcPct val="80000"/>
              </a:lnSpc>
              <a:buFont typeface="Wingdings" panose="05000000000000000000" pitchFamily="2" charset="2"/>
              <a:buNone/>
            </a:pPr>
            <a:endParaRPr lang="sl-SI" altLang="sl-SI" sz="1800"/>
          </a:p>
          <a:p>
            <a:pPr>
              <a:lnSpc>
                <a:spcPct val="80000"/>
              </a:lnSpc>
              <a:buFont typeface="Wingdings" panose="05000000000000000000" pitchFamily="2" charset="2"/>
              <a:buNone/>
            </a:pPr>
            <a:r>
              <a:rPr lang="sl-SI" altLang="sl-SI" sz="1800"/>
              <a:t> Pokal za dirkaški naslov prvaka         Kimi Raikonen – trenutni svetovni prvak</a:t>
            </a:r>
          </a:p>
        </p:txBody>
      </p:sp>
      <p:sp>
        <p:nvSpPr>
          <p:cNvPr id="21509" name="Rectangle 5">
            <a:extLst>
              <a:ext uri="{FF2B5EF4-FFF2-40B4-BE49-F238E27FC236}">
                <a16:creationId xmlns:a16="http://schemas.microsoft.com/office/drawing/2014/main" id="{E5760031-7F10-478B-A359-3D96CC5A5C2A}"/>
              </a:ext>
            </a:extLst>
          </p:cNvPr>
          <p:cNvSpPr>
            <a:spLocks noChangeArrowheads="1"/>
          </p:cNvSpPr>
          <p:nvPr/>
        </p:nvSpPr>
        <p:spPr bwMode="auto">
          <a:xfrm>
            <a:off x="2312988" y="340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pic>
        <p:nvPicPr>
          <p:cNvPr id="21508" name="Picture 4" descr="Pokal za dirkaški naslov prvaka">
            <a:hlinkClick r:id="rId2" tooltip="&quot;Pokal za dirkaški naslov prvaka&quot;"/>
            <a:extLst>
              <a:ext uri="{FF2B5EF4-FFF2-40B4-BE49-F238E27FC236}">
                <a16:creationId xmlns:a16="http://schemas.microsoft.com/office/drawing/2014/main" id="{3EB46C77-5AFE-42ED-989F-FA70CD18BD9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76375" y="1773238"/>
            <a:ext cx="19050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87808">
            <a:extLst>
              <a:ext uri="{FF2B5EF4-FFF2-40B4-BE49-F238E27FC236}">
                <a16:creationId xmlns:a16="http://schemas.microsoft.com/office/drawing/2014/main" id="{3711A8ED-E300-4C39-A570-A6D6FC76991C}"/>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932363" y="1773238"/>
            <a:ext cx="2085975" cy="2811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F9D230BB-2DBA-4767-9C24-A8E41C7016BD}"/>
              </a:ext>
            </a:extLst>
          </p:cNvPr>
          <p:cNvSpPr>
            <a:spLocks noGrp="1" noChangeArrowheads="1"/>
          </p:cNvSpPr>
          <p:nvPr>
            <p:ph type="body" sz="half" idx="1"/>
          </p:nvPr>
        </p:nvSpPr>
        <p:spPr>
          <a:xfrm>
            <a:off x="179388" y="260350"/>
            <a:ext cx="8785225" cy="6408738"/>
          </a:xfrm>
        </p:spPr>
        <p:txBody>
          <a:bodyPr/>
          <a:lstStyle/>
          <a:p>
            <a:pPr>
              <a:buFont typeface="Wingdings" panose="05000000000000000000" pitchFamily="2" charset="2"/>
              <a:buNone/>
            </a:pPr>
            <a:r>
              <a:rPr lang="sl-SI" altLang="sl-SI" sz="2800"/>
              <a:t>                               Dirkališča</a:t>
            </a:r>
          </a:p>
          <a:p>
            <a:r>
              <a:rPr lang="sl-SI" altLang="sl-SI" sz="2000"/>
              <a:t>Tipično dirkališče je sestavljeno iz štartno-ciljne ravnine, na kateri so štartna mesta in boksov, kjer dirkači med dirko menjavajo pnevmatike in dolivajo gorivo, Ponavadi so zraven štartne vrste.</a:t>
            </a:r>
          </a:p>
          <a:p>
            <a:r>
              <a:rPr lang="sl-SI" altLang="sl-SI" sz="2000"/>
              <a:t>Velika večina dirkališč na katerih zdaj potekajo dirke Formule 1 je zgrajenih namensko. Edino cestno dirkališče je Circuit de Monaco,</a:t>
            </a:r>
          </a:p>
        </p:txBody>
      </p:sp>
      <p:pic>
        <p:nvPicPr>
          <p:cNvPr id="30729" name="Picture 9" descr="800px-F1_grand_prix_world_map">
            <a:extLst>
              <a:ext uri="{FF2B5EF4-FFF2-40B4-BE49-F238E27FC236}">
                <a16:creationId xmlns:a16="http://schemas.microsoft.com/office/drawing/2014/main" id="{D666822D-9244-433D-94F8-4ACE943AAFA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8313" y="2492375"/>
            <a:ext cx="8424862" cy="403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a:extLst>
              <a:ext uri="{FF2B5EF4-FFF2-40B4-BE49-F238E27FC236}">
                <a16:creationId xmlns:a16="http://schemas.microsoft.com/office/drawing/2014/main" id="{C6968847-9F23-4A33-B215-548BE58FB6C8}"/>
              </a:ext>
            </a:extLst>
          </p:cNvPr>
          <p:cNvSpPr>
            <a:spLocks noGrp="1" noChangeArrowheads="1"/>
          </p:cNvSpPr>
          <p:nvPr>
            <p:ph type="body" idx="1"/>
          </p:nvPr>
        </p:nvSpPr>
        <p:spPr>
          <a:xfrm>
            <a:off x="179388" y="260350"/>
            <a:ext cx="8713787" cy="6337300"/>
          </a:xfrm>
        </p:spPr>
        <p:txBody>
          <a:bodyPr/>
          <a:lstStyle/>
          <a:p>
            <a:pPr>
              <a:buFont typeface="Wingdings" panose="05000000000000000000" pitchFamily="2" charset="2"/>
              <a:buNone/>
            </a:pPr>
            <a:endParaRPr lang="sl-SI" altLang="sl-SI" sz="2000"/>
          </a:p>
          <a:p>
            <a:r>
              <a:rPr lang="sl-SI" altLang="sl-SI" sz="2000"/>
              <a:t>Autodromo Nazionale Monza, ki gosti Veliko nagrado Italije, je eno najstarejših dirkališč še v uporabi.</a:t>
            </a:r>
          </a:p>
        </p:txBody>
      </p:sp>
      <p:sp>
        <p:nvSpPr>
          <p:cNvPr id="58373" name="Rectangle 5">
            <a:extLst>
              <a:ext uri="{FF2B5EF4-FFF2-40B4-BE49-F238E27FC236}">
                <a16:creationId xmlns:a16="http://schemas.microsoft.com/office/drawing/2014/main" id="{11A65695-E94F-4A92-A273-679EF68B56CF}"/>
              </a:ext>
            </a:extLst>
          </p:cNvPr>
          <p:cNvSpPr>
            <a:spLocks noChangeArrowheads="1"/>
          </p:cNvSpPr>
          <p:nvPr/>
        </p:nvSpPr>
        <p:spPr bwMode="auto">
          <a:xfrm>
            <a:off x="3519488"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pic>
        <p:nvPicPr>
          <p:cNvPr id="58375" name="Picture 7" descr="track">
            <a:extLst>
              <a:ext uri="{FF2B5EF4-FFF2-40B4-BE49-F238E27FC236}">
                <a16:creationId xmlns:a16="http://schemas.microsoft.com/office/drawing/2014/main" id="{99F4B339-3CF7-4302-921F-2C3A8664E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060575"/>
            <a:ext cx="5472112" cy="3671888"/>
          </a:xfrm>
          <a:prstGeom prst="rect">
            <a:avLst/>
          </a:prstGeom>
          <a:noFill/>
          <a:extLst>
            <a:ext uri="{909E8E84-426E-40DD-AFC4-6F175D3DCCD1}">
              <a14:hiddenFill xmlns:a14="http://schemas.microsoft.com/office/drawing/2010/main">
                <a:solidFill>
                  <a:srgbClr val="FFFFFF"/>
                </a:solidFill>
              </a14:hiddenFill>
            </a:ext>
          </a:extLst>
        </p:spPr>
      </p:pic>
      <p:pic>
        <p:nvPicPr>
          <p:cNvPr id="58376" name="Picture 8" descr="Autodromo Nazionale Monza, ki gosti Veliko nagrado Italije, je eno najstarejših dirkališč še v uporabi">
            <a:hlinkClick r:id="rId3" tooltip="&quot;Autodromo Nazionale Monza, ki gosti Veliko nagrado Italije, je eno najstarejših dirkališč še v uporabi&quot;"/>
            <a:extLst>
              <a:ext uri="{FF2B5EF4-FFF2-40B4-BE49-F238E27FC236}">
                <a16:creationId xmlns:a16="http://schemas.microsoft.com/office/drawing/2014/main" id="{67A80E56-EE41-457E-8D07-439DB7B772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3141663"/>
            <a:ext cx="28082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02785B9-E7E8-489D-9C8E-2B193A0954CA}"/>
              </a:ext>
            </a:extLst>
          </p:cNvPr>
          <p:cNvSpPr>
            <a:spLocks noGrp="1" noChangeArrowheads="1"/>
          </p:cNvSpPr>
          <p:nvPr>
            <p:ph type="title"/>
          </p:nvPr>
        </p:nvSpPr>
        <p:spPr>
          <a:xfrm>
            <a:off x="539750" y="2133600"/>
            <a:ext cx="8229600" cy="1143000"/>
          </a:xfrm>
        </p:spPr>
        <p:txBody>
          <a:bodyPr/>
          <a:lstStyle/>
          <a:p>
            <a:r>
              <a:rPr lang="sl-SI" altLang="sl-SI"/>
              <a:t>Dirkači sezone 2008</a:t>
            </a:r>
          </a:p>
        </p:txBody>
      </p:sp>
      <p:sp>
        <p:nvSpPr>
          <p:cNvPr id="6147" name="Rectangle 3">
            <a:extLst>
              <a:ext uri="{FF2B5EF4-FFF2-40B4-BE49-F238E27FC236}">
                <a16:creationId xmlns:a16="http://schemas.microsoft.com/office/drawing/2014/main" id="{9FFA83B3-E066-4BCD-93D0-1498EC450FEC}"/>
              </a:ext>
            </a:extLst>
          </p:cNvPr>
          <p:cNvSpPr>
            <a:spLocks noGrp="1" noChangeArrowheads="1"/>
          </p:cNvSpPr>
          <p:nvPr>
            <p:ph type="body" idx="1"/>
          </p:nvPr>
        </p:nvSpPr>
        <p:spPr/>
        <p:txBody>
          <a:bodyPr/>
          <a:lstStyle/>
          <a:p>
            <a:endParaRPr lang="sl-SI" altLang="sl-SI"/>
          </a:p>
        </p:txBody>
      </p:sp>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E87237C-F0CD-4498-A683-00A639F14303}"/>
              </a:ext>
            </a:extLst>
          </p:cNvPr>
          <p:cNvSpPr>
            <a:spLocks noGrp="1" noChangeArrowheads="1"/>
          </p:cNvSpPr>
          <p:nvPr>
            <p:ph type="ctrTitle"/>
          </p:nvPr>
        </p:nvSpPr>
        <p:spPr>
          <a:xfrm>
            <a:off x="539750" y="-171450"/>
            <a:ext cx="7772400" cy="1470025"/>
          </a:xfrm>
        </p:spPr>
        <p:txBody>
          <a:bodyPr/>
          <a:lstStyle/>
          <a:p>
            <a:r>
              <a:rPr lang="sl-SI" altLang="sl-SI"/>
              <a:t>McLaren</a:t>
            </a:r>
          </a:p>
        </p:txBody>
      </p:sp>
      <p:sp>
        <p:nvSpPr>
          <p:cNvPr id="2054" name="Rectangle 6">
            <a:extLst>
              <a:ext uri="{FF2B5EF4-FFF2-40B4-BE49-F238E27FC236}">
                <a16:creationId xmlns:a16="http://schemas.microsoft.com/office/drawing/2014/main" id="{BB8D8F8F-CDBC-4BA9-A99A-E2939F21FBB9}"/>
              </a:ext>
            </a:extLst>
          </p:cNvPr>
          <p:cNvSpPr>
            <a:spLocks noGrp="1" noChangeArrowheads="1"/>
          </p:cNvSpPr>
          <p:nvPr>
            <p:ph type="subTitle" idx="1"/>
          </p:nvPr>
        </p:nvSpPr>
        <p:spPr>
          <a:xfrm>
            <a:off x="323850" y="3284538"/>
            <a:ext cx="7448550" cy="2354262"/>
          </a:xfrm>
        </p:spPr>
        <p:txBody>
          <a:bodyPr/>
          <a:lstStyle/>
          <a:p>
            <a:pPr algn="l"/>
            <a:r>
              <a:rPr lang="sl-SI" altLang="sl-SI" sz="2000"/>
              <a:t>Heikki Kovalainen                   Lewis Hamilton</a:t>
            </a:r>
            <a:r>
              <a:rPr lang="sl-SI" altLang="sl-SI"/>
              <a:t> </a:t>
            </a:r>
          </a:p>
          <a:p>
            <a:endParaRPr lang="sl-SI" altLang="sl-SI"/>
          </a:p>
          <a:p>
            <a:pPr algn="l"/>
            <a:r>
              <a:rPr lang="sl-SI" altLang="sl-SI" sz="1800">
                <a:latin typeface="Times New Roman" panose="02020603050405020304" pitchFamily="18" charset="0"/>
              </a:rPr>
              <a:t>Zaminivosti:</a:t>
            </a:r>
          </a:p>
          <a:p>
            <a:pPr algn="l"/>
            <a:r>
              <a:rPr lang="sl-SI" altLang="sl-SI" sz="1800">
                <a:latin typeface="Times New Roman" panose="02020603050405020304" pitchFamily="18" charset="0"/>
              </a:rPr>
              <a:t>Število nastopov: 630</a:t>
            </a:r>
            <a:br>
              <a:rPr lang="sl-SI" altLang="sl-SI" sz="1800">
                <a:latin typeface="Times New Roman" panose="02020603050405020304" pitchFamily="18" charset="0"/>
              </a:rPr>
            </a:br>
            <a:r>
              <a:rPr lang="sl-SI" altLang="sl-SI" sz="1800">
                <a:latin typeface="Times New Roman" panose="02020603050405020304" pitchFamily="18" charset="0"/>
              </a:rPr>
              <a:t>Število dirk: 630 </a:t>
            </a:r>
            <a:br>
              <a:rPr lang="sl-SI" altLang="sl-SI" sz="1800">
                <a:latin typeface="Times New Roman" panose="02020603050405020304" pitchFamily="18" charset="0"/>
              </a:rPr>
            </a:br>
            <a:r>
              <a:rPr lang="sl-SI" altLang="sl-SI" sz="1800">
                <a:latin typeface="Times New Roman" panose="02020603050405020304" pitchFamily="18" charset="0"/>
              </a:rPr>
              <a:t>Konstruktorski naslovi: 8</a:t>
            </a:r>
            <a:br>
              <a:rPr lang="sl-SI" altLang="sl-SI" sz="1800">
                <a:latin typeface="Times New Roman" panose="02020603050405020304" pitchFamily="18" charset="0"/>
              </a:rPr>
            </a:br>
            <a:r>
              <a:rPr lang="sl-SI" altLang="sl-SI" sz="1800">
                <a:latin typeface="Times New Roman" panose="02020603050405020304" pitchFamily="18" charset="0"/>
              </a:rPr>
              <a:t>Dirkaški naslovi: 11 </a:t>
            </a:r>
            <a:br>
              <a:rPr lang="sl-SI" altLang="sl-SI" sz="1800">
                <a:latin typeface="Times New Roman" panose="02020603050405020304" pitchFamily="18" charset="0"/>
              </a:rPr>
            </a:br>
            <a:r>
              <a:rPr lang="sl-SI" altLang="sl-SI" sz="1800">
                <a:latin typeface="Times New Roman" panose="02020603050405020304" pitchFamily="18" charset="0"/>
              </a:rPr>
              <a:t>Zmage: 156</a:t>
            </a:r>
            <a:br>
              <a:rPr lang="sl-SI" altLang="sl-SI" sz="1800">
                <a:latin typeface="Times New Roman" panose="02020603050405020304" pitchFamily="18" charset="0"/>
              </a:rPr>
            </a:br>
            <a:r>
              <a:rPr lang="sl-SI" altLang="sl-SI" sz="1800">
                <a:latin typeface="Times New Roman" panose="02020603050405020304" pitchFamily="18" charset="0"/>
              </a:rPr>
              <a:t>Prva zmaga: VN Belgije 1968 (Bruce McLaren</a:t>
            </a:r>
            <a:r>
              <a:rPr lang="sl-SI" altLang="sl-SI" sz="2000"/>
              <a:t>) </a:t>
            </a:r>
          </a:p>
        </p:txBody>
      </p:sp>
      <p:pic>
        <p:nvPicPr>
          <p:cNvPr id="2056" name="Picture 8" descr="Heikki Kovalainen">
            <a:hlinkClick r:id="rId2"/>
            <a:extLst>
              <a:ext uri="{FF2B5EF4-FFF2-40B4-BE49-F238E27FC236}">
                <a16:creationId xmlns:a16="http://schemas.microsoft.com/office/drawing/2014/main" id="{F36EB842-309B-4867-9AB9-7193BEF6A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196975"/>
            <a:ext cx="123825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ewis Hamilton">
            <a:hlinkClick r:id="rId2"/>
            <a:extLst>
              <a:ext uri="{FF2B5EF4-FFF2-40B4-BE49-F238E27FC236}">
                <a16:creationId xmlns:a16="http://schemas.microsoft.com/office/drawing/2014/main" id="{412365FD-95CD-4858-9500-9222C6A0A5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196975"/>
            <a:ext cx="1238250" cy="1762125"/>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9">
            <a:extLst>
              <a:ext uri="{FF2B5EF4-FFF2-40B4-BE49-F238E27FC236}">
                <a16:creationId xmlns:a16="http://schemas.microsoft.com/office/drawing/2014/main" id="{65551797-AD3A-4B89-BFC1-30E5DE4BF96B}"/>
              </a:ext>
            </a:extLst>
          </p:cNvPr>
          <p:cNvSpPr>
            <a:spLocks noChangeArrowheads="1"/>
          </p:cNvSpPr>
          <p:nvPr/>
        </p:nvSpPr>
        <p:spPr bwMode="auto">
          <a:xfrm>
            <a:off x="388620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pic>
        <p:nvPicPr>
          <p:cNvPr id="2058" name="Picture 10" descr="McLaren">
            <a:hlinkClick r:id="rId2"/>
            <a:extLst>
              <a:ext uri="{FF2B5EF4-FFF2-40B4-BE49-F238E27FC236}">
                <a16:creationId xmlns:a16="http://schemas.microsoft.com/office/drawing/2014/main" id="{2BF2AE33-9FEB-44C0-ADBF-B94C699762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4076700"/>
            <a:ext cx="2881313"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1019C1F-EDBE-4138-A7D9-B156212E0AB0}"/>
              </a:ext>
            </a:extLst>
          </p:cNvPr>
          <p:cNvSpPr>
            <a:spLocks noGrp="1" noChangeArrowheads="1"/>
          </p:cNvSpPr>
          <p:nvPr>
            <p:ph type="title"/>
          </p:nvPr>
        </p:nvSpPr>
        <p:spPr/>
        <p:txBody>
          <a:bodyPr/>
          <a:lstStyle/>
          <a:p>
            <a:r>
              <a:rPr lang="sl-SI" altLang="sl-SI"/>
              <a:t>Super Aguri</a:t>
            </a:r>
          </a:p>
        </p:txBody>
      </p:sp>
      <p:sp>
        <p:nvSpPr>
          <p:cNvPr id="4099" name="Rectangle 3">
            <a:extLst>
              <a:ext uri="{FF2B5EF4-FFF2-40B4-BE49-F238E27FC236}">
                <a16:creationId xmlns:a16="http://schemas.microsoft.com/office/drawing/2014/main" id="{F0C3987B-B5B4-4DD9-B279-7066FFB07551}"/>
              </a:ext>
            </a:extLst>
          </p:cNvPr>
          <p:cNvSpPr>
            <a:spLocks noGrp="1" noChangeArrowheads="1"/>
          </p:cNvSpPr>
          <p:nvPr>
            <p:ph type="body" idx="1"/>
          </p:nvPr>
        </p:nvSpPr>
        <p:spPr>
          <a:xfrm>
            <a:off x="468313" y="3500438"/>
            <a:ext cx="8229600" cy="1328737"/>
          </a:xfrm>
        </p:spPr>
        <p:txBody>
          <a:bodyPr/>
          <a:lstStyle/>
          <a:p>
            <a:pPr>
              <a:buFont typeface="Wingdings" panose="05000000000000000000" pitchFamily="2" charset="2"/>
              <a:buNone/>
            </a:pPr>
            <a:r>
              <a:rPr lang="sl-SI" altLang="sl-SI" sz="2000"/>
              <a:t>                 Anthony Davidson                      Takuma Sato </a:t>
            </a:r>
            <a:br>
              <a:rPr lang="sl-SI" altLang="sl-SI"/>
            </a:br>
            <a:endParaRPr lang="sl-SI" altLang="sl-SI"/>
          </a:p>
          <a:p>
            <a:pPr>
              <a:buFont typeface="Wingdings" panose="05000000000000000000" pitchFamily="2" charset="2"/>
              <a:buNone/>
            </a:pPr>
            <a:r>
              <a:rPr lang="sl-SI" altLang="sl-SI" sz="1800"/>
              <a:t>Značilnosti:</a:t>
            </a:r>
          </a:p>
          <a:p>
            <a:pPr>
              <a:buFont typeface="Wingdings" panose="05000000000000000000" pitchFamily="2" charset="2"/>
              <a:buNone/>
            </a:pPr>
            <a:r>
              <a:rPr lang="sl-SI" altLang="sl-SI" sz="1800"/>
              <a:t>Konstruktorski naslovi: 0</a:t>
            </a:r>
            <a:br>
              <a:rPr lang="sl-SI" altLang="sl-SI" sz="1800"/>
            </a:br>
            <a:r>
              <a:rPr lang="sl-SI" altLang="sl-SI" sz="1800"/>
              <a:t>Dirkaški naslovi: 0 </a:t>
            </a:r>
            <a:br>
              <a:rPr lang="sl-SI" altLang="sl-SI" sz="1800"/>
            </a:br>
            <a:r>
              <a:rPr lang="sl-SI" altLang="sl-SI" sz="1800"/>
              <a:t>Število nastopov: 35</a:t>
            </a:r>
            <a:br>
              <a:rPr lang="sl-SI" altLang="sl-SI" sz="1800"/>
            </a:br>
            <a:r>
              <a:rPr lang="sl-SI" altLang="sl-SI" sz="1800"/>
              <a:t>Število dirk: 35</a:t>
            </a:r>
            <a:br>
              <a:rPr lang="sl-SI" altLang="sl-SI" sz="1800"/>
            </a:br>
            <a:br>
              <a:rPr lang="sl-SI" altLang="sl-SI" sz="1800"/>
            </a:br>
            <a:r>
              <a:rPr lang="sl-SI" altLang="sl-SI" sz="1800"/>
              <a:t>Zmage: 0</a:t>
            </a:r>
            <a:br>
              <a:rPr lang="sl-SI" altLang="sl-SI" sz="1800"/>
            </a:br>
            <a:r>
              <a:rPr lang="sl-SI" altLang="sl-SI" sz="1800"/>
              <a:t>Prva zmaga: -</a:t>
            </a:r>
            <a:br>
              <a:rPr lang="sl-SI" altLang="sl-SI" sz="1800"/>
            </a:br>
            <a:r>
              <a:rPr lang="sl-SI" altLang="sl-SI" sz="1800"/>
              <a:t>Zadnja zmaga: -</a:t>
            </a:r>
            <a:br>
              <a:rPr lang="sl-SI" altLang="sl-SI" sz="1800"/>
            </a:br>
            <a:br>
              <a:rPr lang="sl-SI" altLang="sl-SI" sz="1800"/>
            </a:br>
            <a:endParaRPr lang="sl-SI" altLang="sl-SI" sz="1800"/>
          </a:p>
        </p:txBody>
      </p:sp>
      <p:pic>
        <p:nvPicPr>
          <p:cNvPr id="4101" name="Picture 5" descr="Anthony Davidson">
            <a:hlinkClick r:id="rId2"/>
            <a:extLst>
              <a:ext uri="{FF2B5EF4-FFF2-40B4-BE49-F238E27FC236}">
                <a16:creationId xmlns:a16="http://schemas.microsoft.com/office/drawing/2014/main" id="{BE88E596-E953-4F1E-9ECA-E565AF93F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484313"/>
            <a:ext cx="123825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akuma Sato">
            <a:hlinkClick r:id="rId2"/>
            <a:extLst>
              <a:ext uri="{FF2B5EF4-FFF2-40B4-BE49-F238E27FC236}">
                <a16:creationId xmlns:a16="http://schemas.microsoft.com/office/drawing/2014/main" id="{18E4C595-04A1-4A99-9D6E-FA271BFBFE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484313"/>
            <a:ext cx="1238250" cy="1762125"/>
          </a:xfrm>
          <a:prstGeom prst="rect">
            <a:avLst/>
          </a:prstGeom>
          <a:noFill/>
          <a:extLst>
            <a:ext uri="{909E8E84-426E-40DD-AFC4-6F175D3DCCD1}">
              <a14:hiddenFill xmlns:a14="http://schemas.microsoft.com/office/drawing/2010/main">
                <a:solidFill>
                  <a:srgbClr val="FFFFFF"/>
                </a:solidFill>
              </a14:hiddenFill>
            </a:ext>
          </a:extLst>
        </p:spPr>
      </p:pic>
      <p:sp>
        <p:nvSpPr>
          <p:cNvPr id="4102" name="Rectangle 6">
            <a:extLst>
              <a:ext uri="{FF2B5EF4-FFF2-40B4-BE49-F238E27FC236}">
                <a16:creationId xmlns:a16="http://schemas.microsoft.com/office/drawing/2014/main" id="{A0DCA37D-FE30-4DC0-B59E-8A9B367878CB}"/>
              </a:ext>
            </a:extLst>
          </p:cNvPr>
          <p:cNvSpPr>
            <a:spLocks noChangeArrowheads="1"/>
          </p:cNvSpPr>
          <p:nvPr/>
        </p:nvSpPr>
        <p:spPr bwMode="auto">
          <a:xfrm>
            <a:off x="3527425" y="3367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sp>
        <p:nvSpPr>
          <p:cNvPr id="4104" name="Rectangle 8">
            <a:extLst>
              <a:ext uri="{FF2B5EF4-FFF2-40B4-BE49-F238E27FC236}">
                <a16:creationId xmlns:a16="http://schemas.microsoft.com/office/drawing/2014/main" id="{E5A93925-FC87-4847-A87D-B871B94EE2E6}"/>
              </a:ext>
            </a:extLst>
          </p:cNvPr>
          <p:cNvSpPr>
            <a:spLocks noChangeArrowheads="1"/>
          </p:cNvSpPr>
          <p:nvPr/>
        </p:nvSpPr>
        <p:spPr bwMode="auto">
          <a:xfrm>
            <a:off x="4208463" y="4949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pic>
        <p:nvPicPr>
          <p:cNvPr id="4103" name="Picture 7" descr="Super Aguri">
            <a:hlinkClick r:id="rId2"/>
            <a:extLst>
              <a:ext uri="{FF2B5EF4-FFF2-40B4-BE49-F238E27FC236}">
                <a16:creationId xmlns:a16="http://schemas.microsoft.com/office/drawing/2014/main" id="{2B72B4A3-65A0-44BF-952A-23CFD778C3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4292600"/>
            <a:ext cx="2905125" cy="1504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AE5E2AD-A57D-4EBE-9EAC-7812E690E2F8}"/>
              </a:ext>
            </a:extLst>
          </p:cNvPr>
          <p:cNvSpPr>
            <a:spLocks noGrp="1" noChangeArrowheads="1"/>
          </p:cNvSpPr>
          <p:nvPr>
            <p:ph type="title"/>
          </p:nvPr>
        </p:nvSpPr>
        <p:spPr/>
        <p:txBody>
          <a:bodyPr/>
          <a:lstStyle/>
          <a:p>
            <a:r>
              <a:rPr lang="sl-SI" altLang="sl-SI"/>
              <a:t>Force India</a:t>
            </a:r>
          </a:p>
        </p:txBody>
      </p:sp>
      <p:sp>
        <p:nvSpPr>
          <p:cNvPr id="3075" name="Rectangle 3">
            <a:extLst>
              <a:ext uri="{FF2B5EF4-FFF2-40B4-BE49-F238E27FC236}">
                <a16:creationId xmlns:a16="http://schemas.microsoft.com/office/drawing/2014/main" id="{975C9E2B-00E6-4CB1-9B22-2AAD49C55EBE}"/>
              </a:ext>
            </a:extLst>
          </p:cNvPr>
          <p:cNvSpPr>
            <a:spLocks noGrp="1" noChangeArrowheads="1"/>
          </p:cNvSpPr>
          <p:nvPr>
            <p:ph type="body" idx="1"/>
          </p:nvPr>
        </p:nvSpPr>
        <p:spPr>
          <a:xfrm>
            <a:off x="468313" y="3500438"/>
            <a:ext cx="8229600" cy="2338387"/>
          </a:xfrm>
        </p:spPr>
        <p:txBody>
          <a:bodyPr/>
          <a:lstStyle/>
          <a:p>
            <a:pPr>
              <a:buFont typeface="Wingdings" panose="05000000000000000000" pitchFamily="2" charset="2"/>
              <a:buNone/>
            </a:pPr>
            <a:r>
              <a:rPr lang="sl-SI" altLang="sl-SI" sz="2000"/>
              <a:t>                Giancarlo Fisichella                       Adrian Sutil</a:t>
            </a:r>
          </a:p>
          <a:p>
            <a:pPr>
              <a:buFont typeface="Wingdings" panose="05000000000000000000" pitchFamily="2" charset="2"/>
              <a:buNone/>
            </a:pPr>
            <a:endParaRPr lang="sl-SI" altLang="sl-SI" sz="2000"/>
          </a:p>
          <a:p>
            <a:pPr>
              <a:buFont typeface="Wingdings" panose="05000000000000000000" pitchFamily="2" charset="2"/>
              <a:buNone/>
            </a:pPr>
            <a:endParaRPr lang="sl-SI" altLang="sl-SI" sz="2400"/>
          </a:p>
          <a:p>
            <a:pPr>
              <a:buFont typeface="Wingdings" panose="05000000000000000000" pitchFamily="2" charset="2"/>
              <a:buNone/>
            </a:pPr>
            <a:endParaRPr lang="sl-SI" altLang="sl-SI" sz="2400"/>
          </a:p>
          <a:p>
            <a:pPr>
              <a:buFont typeface="Wingdings" panose="05000000000000000000" pitchFamily="2" charset="2"/>
              <a:buNone/>
            </a:pPr>
            <a:r>
              <a:rPr lang="sl-SI" altLang="sl-SI" sz="2400"/>
              <a:t>Novo moštvo v formuli 1</a:t>
            </a:r>
            <a:r>
              <a:rPr lang="sl-SI" altLang="sl-SI" sz="2000"/>
              <a:t> </a:t>
            </a:r>
          </a:p>
        </p:txBody>
      </p:sp>
      <p:pic>
        <p:nvPicPr>
          <p:cNvPr id="3077" name="Picture 5" descr="Giancarlo Fisichella">
            <a:hlinkClick r:id="rId2"/>
            <a:extLst>
              <a:ext uri="{FF2B5EF4-FFF2-40B4-BE49-F238E27FC236}">
                <a16:creationId xmlns:a16="http://schemas.microsoft.com/office/drawing/2014/main" id="{DDFE797B-D6BC-418F-A28F-80C1D9B48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341438"/>
            <a:ext cx="123825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drian Sutil">
            <a:hlinkClick r:id="rId2"/>
            <a:extLst>
              <a:ext uri="{FF2B5EF4-FFF2-40B4-BE49-F238E27FC236}">
                <a16:creationId xmlns:a16="http://schemas.microsoft.com/office/drawing/2014/main" id="{CCAE7E4D-13FA-451F-8367-AD3C484A59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412875"/>
            <a:ext cx="1238250" cy="1762125"/>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angle 6">
            <a:extLst>
              <a:ext uri="{FF2B5EF4-FFF2-40B4-BE49-F238E27FC236}">
                <a16:creationId xmlns:a16="http://schemas.microsoft.com/office/drawing/2014/main" id="{40F6FFBC-16B1-446A-8A8A-1A88A709BD75}"/>
              </a:ext>
            </a:extLst>
          </p:cNvPr>
          <p:cNvSpPr>
            <a:spLocks noChangeArrowheads="1"/>
          </p:cNvSpPr>
          <p:nvPr/>
        </p:nvSpPr>
        <p:spPr bwMode="auto">
          <a:xfrm>
            <a:off x="4281488" y="470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pic>
        <p:nvPicPr>
          <p:cNvPr id="3079" name="Picture 7" descr="Force India">
            <a:hlinkClick r:id="rId2"/>
            <a:extLst>
              <a:ext uri="{FF2B5EF4-FFF2-40B4-BE49-F238E27FC236}">
                <a16:creationId xmlns:a16="http://schemas.microsoft.com/office/drawing/2014/main" id="{F6E7BA9D-66B8-4FC3-9A42-C2A01115A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4365625"/>
            <a:ext cx="29051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E75CB78-B9E2-456D-B483-40448BFA54FD}"/>
              </a:ext>
            </a:extLst>
          </p:cNvPr>
          <p:cNvSpPr>
            <a:spLocks noGrp="1" noChangeArrowheads="1"/>
          </p:cNvSpPr>
          <p:nvPr>
            <p:ph type="title"/>
          </p:nvPr>
        </p:nvSpPr>
        <p:spPr/>
        <p:txBody>
          <a:bodyPr/>
          <a:lstStyle/>
          <a:p>
            <a:r>
              <a:rPr lang="sl-SI" altLang="sl-SI"/>
              <a:t>Honda	</a:t>
            </a:r>
          </a:p>
        </p:txBody>
      </p:sp>
      <p:sp>
        <p:nvSpPr>
          <p:cNvPr id="5123" name="Rectangle 3">
            <a:extLst>
              <a:ext uri="{FF2B5EF4-FFF2-40B4-BE49-F238E27FC236}">
                <a16:creationId xmlns:a16="http://schemas.microsoft.com/office/drawing/2014/main" id="{DD4E5603-262F-4B3D-84EC-C059775430FE}"/>
              </a:ext>
            </a:extLst>
          </p:cNvPr>
          <p:cNvSpPr>
            <a:spLocks noGrp="1" noChangeArrowheads="1"/>
          </p:cNvSpPr>
          <p:nvPr>
            <p:ph type="body" idx="1"/>
          </p:nvPr>
        </p:nvSpPr>
        <p:spPr>
          <a:xfrm>
            <a:off x="395288" y="3429000"/>
            <a:ext cx="8229600" cy="2192338"/>
          </a:xfrm>
        </p:spPr>
        <p:txBody>
          <a:bodyPr/>
          <a:lstStyle/>
          <a:p>
            <a:pPr>
              <a:buFont typeface="Wingdings" panose="05000000000000000000" pitchFamily="2" charset="2"/>
              <a:buNone/>
            </a:pPr>
            <a:r>
              <a:rPr lang="sl-SI" altLang="sl-SI" sz="2000"/>
              <a:t>                   Rubens Barrichello               Jenson Button  </a:t>
            </a:r>
          </a:p>
          <a:p>
            <a:pPr>
              <a:buFont typeface="Wingdings" panose="05000000000000000000" pitchFamily="2" charset="2"/>
              <a:buNone/>
            </a:pPr>
            <a:br>
              <a:rPr lang="sl-SI" altLang="sl-SI"/>
            </a:br>
            <a:r>
              <a:rPr lang="sl-SI" altLang="sl-SI" sz="1800"/>
              <a:t>Značilnosti:</a:t>
            </a:r>
          </a:p>
          <a:p>
            <a:pPr>
              <a:buFont typeface="Wingdings" panose="05000000000000000000" pitchFamily="2" charset="2"/>
              <a:buNone/>
            </a:pPr>
            <a:r>
              <a:rPr lang="sl-SI" altLang="sl-SI" sz="1800"/>
              <a:t>      Konstruktorski naslovi: 0</a:t>
            </a:r>
            <a:br>
              <a:rPr lang="sl-SI" altLang="sl-SI" sz="1800"/>
            </a:br>
            <a:r>
              <a:rPr lang="sl-SI" altLang="sl-SI" sz="1800"/>
              <a:t>Dirkaški naslovi: 0 </a:t>
            </a:r>
            <a:br>
              <a:rPr lang="sl-SI" altLang="sl-SI" sz="1800"/>
            </a:br>
            <a:r>
              <a:rPr lang="sl-SI" altLang="sl-SI" sz="1800"/>
              <a:t>Število nastopov: 70</a:t>
            </a:r>
            <a:br>
              <a:rPr lang="sl-SI" altLang="sl-SI" sz="1800"/>
            </a:br>
            <a:r>
              <a:rPr lang="sl-SI" altLang="sl-SI" sz="1800"/>
              <a:t>Število dirk: 70</a:t>
            </a:r>
            <a:br>
              <a:rPr lang="sl-SI" altLang="sl-SI" sz="1800"/>
            </a:br>
            <a:br>
              <a:rPr lang="sl-SI" altLang="sl-SI" sz="1800"/>
            </a:br>
            <a:r>
              <a:rPr lang="sl-SI" altLang="sl-SI" sz="1800"/>
              <a:t>Zmage: 3</a:t>
            </a:r>
            <a:br>
              <a:rPr lang="sl-SI" altLang="sl-SI" sz="1800"/>
            </a:br>
            <a:r>
              <a:rPr lang="sl-SI" altLang="sl-SI" sz="1800"/>
              <a:t>Prva zmaga: VN Mehike 1965 (Richie Ginther)</a:t>
            </a:r>
            <a:br>
              <a:rPr lang="sl-SI" altLang="sl-SI" sz="1800"/>
            </a:br>
            <a:br>
              <a:rPr lang="sl-SI" altLang="sl-SI" sz="1800"/>
            </a:br>
            <a:endParaRPr lang="sl-SI" altLang="sl-SI" sz="1800"/>
          </a:p>
          <a:p>
            <a:pPr>
              <a:buFont typeface="Wingdings" panose="05000000000000000000" pitchFamily="2" charset="2"/>
              <a:buNone/>
            </a:pPr>
            <a:endParaRPr lang="sl-SI" altLang="sl-SI" sz="2000"/>
          </a:p>
        </p:txBody>
      </p:sp>
      <p:pic>
        <p:nvPicPr>
          <p:cNvPr id="5125" name="Picture 5" descr="Rubens Barrichello">
            <a:hlinkClick r:id="rId2"/>
            <a:extLst>
              <a:ext uri="{FF2B5EF4-FFF2-40B4-BE49-F238E27FC236}">
                <a16:creationId xmlns:a16="http://schemas.microsoft.com/office/drawing/2014/main" id="{DE7400C6-3212-4DC2-8DA2-2DA3BDBF3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12875"/>
            <a:ext cx="123825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Jenson Button">
            <a:hlinkClick r:id="rId2"/>
            <a:extLst>
              <a:ext uri="{FF2B5EF4-FFF2-40B4-BE49-F238E27FC236}">
                <a16:creationId xmlns:a16="http://schemas.microsoft.com/office/drawing/2014/main" id="{B060588A-FEFC-416A-80DA-5A64492A7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412875"/>
            <a:ext cx="1238250" cy="1762125"/>
          </a:xfrm>
          <a:prstGeom prst="rect">
            <a:avLst/>
          </a:prstGeom>
          <a:noFill/>
          <a:extLst>
            <a:ext uri="{909E8E84-426E-40DD-AFC4-6F175D3DCCD1}">
              <a14:hiddenFill xmlns:a14="http://schemas.microsoft.com/office/drawing/2010/main">
                <a:solidFill>
                  <a:srgbClr val="FFFFFF"/>
                </a:solidFill>
              </a14:hiddenFill>
            </a:ext>
          </a:extLst>
        </p:spPr>
      </p:pic>
      <p:sp>
        <p:nvSpPr>
          <p:cNvPr id="5126" name="Rectangle 6">
            <a:extLst>
              <a:ext uri="{FF2B5EF4-FFF2-40B4-BE49-F238E27FC236}">
                <a16:creationId xmlns:a16="http://schemas.microsoft.com/office/drawing/2014/main" id="{D58872B1-5A19-4264-AD19-856B585C1A7A}"/>
              </a:ext>
            </a:extLst>
          </p:cNvPr>
          <p:cNvSpPr>
            <a:spLocks noChangeArrowheads="1"/>
          </p:cNvSpPr>
          <p:nvPr/>
        </p:nvSpPr>
        <p:spPr bwMode="auto">
          <a:xfrm>
            <a:off x="4659313" y="4179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sp>
        <p:nvSpPr>
          <p:cNvPr id="5128" name="Rectangle 8">
            <a:extLst>
              <a:ext uri="{FF2B5EF4-FFF2-40B4-BE49-F238E27FC236}">
                <a16:creationId xmlns:a16="http://schemas.microsoft.com/office/drawing/2014/main" id="{03DBD1ED-AD9E-4850-93CA-6153411B9FAE}"/>
              </a:ext>
            </a:extLst>
          </p:cNvPr>
          <p:cNvSpPr>
            <a:spLocks noChangeArrowheads="1"/>
          </p:cNvSpPr>
          <p:nvPr/>
        </p:nvSpPr>
        <p:spPr bwMode="auto">
          <a:xfrm>
            <a:off x="4702175" y="5080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pic>
        <p:nvPicPr>
          <p:cNvPr id="5127" name="Picture 7" descr="Honda">
            <a:hlinkClick r:id="rId2"/>
            <a:extLst>
              <a:ext uri="{FF2B5EF4-FFF2-40B4-BE49-F238E27FC236}">
                <a16:creationId xmlns:a16="http://schemas.microsoft.com/office/drawing/2014/main" id="{A05BC42E-486E-4DB6-8A1C-0B430791FC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4292600"/>
            <a:ext cx="2905125" cy="1504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8E53B9B-565A-46EA-A8B0-01B4910731DD}"/>
              </a:ext>
            </a:extLst>
          </p:cNvPr>
          <p:cNvSpPr>
            <a:spLocks noGrp="1" noChangeArrowheads="1"/>
          </p:cNvSpPr>
          <p:nvPr>
            <p:ph type="title"/>
          </p:nvPr>
        </p:nvSpPr>
        <p:spPr/>
        <p:txBody>
          <a:bodyPr/>
          <a:lstStyle/>
          <a:p>
            <a:r>
              <a:rPr lang="sl-SI" altLang="sl-SI">
                <a:solidFill>
                  <a:schemeClr val="tx1"/>
                </a:solidFill>
                <a:effectLst>
                  <a:outerShdw blurRad="38100" dist="38100" dir="2700000" algn="tl">
                    <a:srgbClr val="010199"/>
                  </a:outerShdw>
                </a:effectLst>
              </a:rPr>
              <a:t>Toro Rosso</a:t>
            </a:r>
          </a:p>
        </p:txBody>
      </p:sp>
      <p:sp>
        <p:nvSpPr>
          <p:cNvPr id="7171" name="Rectangle 3">
            <a:extLst>
              <a:ext uri="{FF2B5EF4-FFF2-40B4-BE49-F238E27FC236}">
                <a16:creationId xmlns:a16="http://schemas.microsoft.com/office/drawing/2014/main" id="{46954CA3-33C9-4BD5-B760-A5726490030C}"/>
              </a:ext>
            </a:extLst>
          </p:cNvPr>
          <p:cNvSpPr>
            <a:spLocks noGrp="1" noChangeArrowheads="1"/>
          </p:cNvSpPr>
          <p:nvPr>
            <p:ph type="body" idx="1"/>
          </p:nvPr>
        </p:nvSpPr>
        <p:spPr>
          <a:xfrm>
            <a:off x="468313" y="3429000"/>
            <a:ext cx="8229600" cy="2913063"/>
          </a:xfrm>
        </p:spPr>
        <p:txBody>
          <a:bodyPr/>
          <a:lstStyle/>
          <a:p>
            <a:pPr>
              <a:buFont typeface="Wingdings" panose="05000000000000000000" pitchFamily="2" charset="2"/>
              <a:buNone/>
            </a:pPr>
            <a:r>
              <a:rPr lang="sl-SI" altLang="sl-SI" sz="2000"/>
              <a:t>                    Sebastian Vettel                Sebastien Bourdais </a:t>
            </a:r>
          </a:p>
          <a:p>
            <a:pPr>
              <a:buFont typeface="Wingdings" panose="05000000000000000000" pitchFamily="2" charset="2"/>
              <a:buNone/>
            </a:pPr>
            <a:br>
              <a:rPr lang="sl-SI" altLang="sl-SI"/>
            </a:br>
            <a:r>
              <a:rPr lang="sl-SI" altLang="sl-SI" sz="1800"/>
              <a:t>Značilnosti:</a:t>
            </a:r>
          </a:p>
          <a:p>
            <a:pPr>
              <a:buFont typeface="Wingdings" panose="05000000000000000000" pitchFamily="2" charset="2"/>
              <a:buNone/>
            </a:pPr>
            <a:r>
              <a:rPr lang="sl-SI" altLang="sl-SI" sz="1800"/>
              <a:t>     Konstruktorski naslovi: 0</a:t>
            </a:r>
            <a:br>
              <a:rPr lang="sl-SI" altLang="sl-SI" sz="1800"/>
            </a:br>
            <a:r>
              <a:rPr lang="sl-SI" altLang="sl-SI" sz="1800"/>
              <a:t>Dirkaški naslovi: 0 </a:t>
            </a:r>
            <a:br>
              <a:rPr lang="sl-SI" altLang="sl-SI" sz="1800"/>
            </a:br>
            <a:r>
              <a:rPr lang="sl-SI" altLang="sl-SI" sz="1800"/>
              <a:t>Število nastopov: 35</a:t>
            </a:r>
            <a:br>
              <a:rPr lang="sl-SI" altLang="sl-SI" sz="1800"/>
            </a:br>
            <a:r>
              <a:rPr lang="sl-SI" altLang="sl-SI" sz="1800"/>
              <a:t>Število dirk: 35</a:t>
            </a:r>
            <a:br>
              <a:rPr lang="sl-SI" altLang="sl-SI" sz="1800"/>
            </a:br>
            <a:br>
              <a:rPr lang="sl-SI" altLang="sl-SI" sz="1800"/>
            </a:br>
            <a:r>
              <a:rPr lang="sl-SI" altLang="sl-SI" sz="1800"/>
              <a:t>Zmage: 0</a:t>
            </a:r>
            <a:br>
              <a:rPr lang="sl-SI" altLang="sl-SI" sz="1800"/>
            </a:br>
            <a:r>
              <a:rPr lang="sl-SI" altLang="sl-SI" sz="1800"/>
              <a:t>Prva zmaga: -</a:t>
            </a:r>
            <a:br>
              <a:rPr lang="sl-SI" altLang="sl-SI" sz="1800"/>
            </a:br>
            <a:br>
              <a:rPr lang="sl-SI" altLang="sl-SI" sz="1800"/>
            </a:br>
            <a:endParaRPr lang="sl-SI" altLang="sl-SI" sz="1800"/>
          </a:p>
        </p:txBody>
      </p:sp>
      <p:pic>
        <p:nvPicPr>
          <p:cNvPr id="7173" name="Picture 5" descr="Sebastian Vettel">
            <a:hlinkClick r:id="rId2"/>
            <a:extLst>
              <a:ext uri="{FF2B5EF4-FFF2-40B4-BE49-F238E27FC236}">
                <a16:creationId xmlns:a16="http://schemas.microsoft.com/office/drawing/2014/main" id="{2FA13C91-EB62-487B-97DA-74F68F0A6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12875"/>
            <a:ext cx="123825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ebastien Bourdais">
            <a:hlinkClick r:id="rId2"/>
            <a:extLst>
              <a:ext uri="{FF2B5EF4-FFF2-40B4-BE49-F238E27FC236}">
                <a16:creationId xmlns:a16="http://schemas.microsoft.com/office/drawing/2014/main" id="{1D6194DA-B531-4258-BF8F-54638C07FC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412875"/>
            <a:ext cx="1238250" cy="1762125"/>
          </a:xfrm>
          <a:prstGeom prst="rect">
            <a:avLst/>
          </a:prstGeom>
          <a:noFill/>
          <a:extLst>
            <a:ext uri="{909E8E84-426E-40DD-AFC4-6F175D3DCCD1}">
              <a14:hiddenFill xmlns:a14="http://schemas.microsoft.com/office/drawing/2010/main">
                <a:solidFill>
                  <a:srgbClr val="FFFFFF"/>
                </a:solidFill>
              </a14:hiddenFill>
            </a:ext>
          </a:extLst>
        </p:spPr>
      </p:pic>
      <p:sp>
        <p:nvSpPr>
          <p:cNvPr id="7174" name="Rectangle 6">
            <a:extLst>
              <a:ext uri="{FF2B5EF4-FFF2-40B4-BE49-F238E27FC236}">
                <a16:creationId xmlns:a16="http://schemas.microsoft.com/office/drawing/2014/main" id="{05D0F00B-8D74-4405-97F3-6AE1488282A4}"/>
              </a:ext>
            </a:extLst>
          </p:cNvPr>
          <p:cNvSpPr>
            <a:spLocks noChangeArrowheads="1"/>
          </p:cNvSpPr>
          <p:nvPr/>
        </p:nvSpPr>
        <p:spPr bwMode="auto">
          <a:xfrm>
            <a:off x="3005138" y="3440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pic>
        <p:nvPicPr>
          <p:cNvPr id="7176" name="Picture 8" descr="Toro Rosso">
            <a:hlinkClick r:id="rId2"/>
            <a:extLst>
              <a:ext uri="{FF2B5EF4-FFF2-40B4-BE49-F238E27FC236}">
                <a16:creationId xmlns:a16="http://schemas.microsoft.com/office/drawing/2014/main" id="{0962BF92-2338-4CF4-86C9-D26DA713D3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4437063"/>
            <a:ext cx="29051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837AF94-5820-4376-BD97-2C6CC45E52CC}"/>
              </a:ext>
            </a:extLst>
          </p:cNvPr>
          <p:cNvSpPr>
            <a:spLocks noGrp="1" noChangeArrowheads="1"/>
          </p:cNvSpPr>
          <p:nvPr>
            <p:ph type="title"/>
          </p:nvPr>
        </p:nvSpPr>
        <p:spPr/>
        <p:txBody>
          <a:bodyPr/>
          <a:lstStyle/>
          <a:p>
            <a:r>
              <a:rPr lang="sl-SI" altLang="sl-SI"/>
              <a:t>Toyota</a:t>
            </a:r>
          </a:p>
        </p:txBody>
      </p:sp>
      <p:sp>
        <p:nvSpPr>
          <p:cNvPr id="8195" name="Rectangle 3">
            <a:extLst>
              <a:ext uri="{FF2B5EF4-FFF2-40B4-BE49-F238E27FC236}">
                <a16:creationId xmlns:a16="http://schemas.microsoft.com/office/drawing/2014/main" id="{D0ECA58E-AF69-4E24-9535-E73D40467A30}"/>
              </a:ext>
            </a:extLst>
          </p:cNvPr>
          <p:cNvSpPr>
            <a:spLocks noGrp="1" noChangeArrowheads="1"/>
          </p:cNvSpPr>
          <p:nvPr>
            <p:ph type="body" idx="1"/>
          </p:nvPr>
        </p:nvSpPr>
        <p:spPr>
          <a:xfrm>
            <a:off x="468313" y="3357563"/>
            <a:ext cx="8229600" cy="2336800"/>
          </a:xfrm>
        </p:spPr>
        <p:txBody>
          <a:bodyPr/>
          <a:lstStyle/>
          <a:p>
            <a:pPr>
              <a:buFont typeface="Wingdings" panose="05000000000000000000" pitchFamily="2" charset="2"/>
              <a:buNone/>
            </a:pPr>
            <a:r>
              <a:rPr lang="sl-SI" altLang="sl-SI" sz="2000"/>
              <a:t>                         Timo Glock                         Jarno Trulli </a:t>
            </a:r>
          </a:p>
          <a:p>
            <a:pPr>
              <a:buFont typeface="Wingdings" panose="05000000000000000000" pitchFamily="2" charset="2"/>
              <a:buNone/>
            </a:pPr>
            <a:r>
              <a:rPr lang="sl-SI" altLang="sl-SI" sz="2000"/>
              <a:t>     Značilnosti:</a:t>
            </a:r>
          </a:p>
          <a:p>
            <a:pPr>
              <a:buFont typeface="Wingdings" panose="05000000000000000000" pitchFamily="2" charset="2"/>
              <a:buNone/>
            </a:pPr>
            <a:r>
              <a:rPr lang="sl-SI" altLang="sl-SI"/>
              <a:t>   </a:t>
            </a:r>
            <a:r>
              <a:rPr lang="sl-SI" altLang="sl-SI" sz="1800"/>
              <a:t>Konstruktorski naslovi: 0</a:t>
            </a:r>
            <a:br>
              <a:rPr lang="sl-SI" altLang="sl-SI" sz="1800"/>
            </a:br>
            <a:r>
              <a:rPr lang="sl-SI" altLang="sl-SI" sz="1800"/>
              <a:t>Dirkaški naslovi: 0 </a:t>
            </a:r>
            <a:br>
              <a:rPr lang="sl-SI" altLang="sl-SI" sz="1800"/>
            </a:br>
            <a:r>
              <a:rPr lang="sl-SI" altLang="sl-SI" sz="1800"/>
              <a:t>Število nastopov: 104</a:t>
            </a:r>
            <a:br>
              <a:rPr lang="sl-SI" altLang="sl-SI" sz="1800"/>
            </a:br>
            <a:r>
              <a:rPr lang="sl-SI" altLang="sl-SI" sz="1800"/>
              <a:t>Število dirk: 104</a:t>
            </a:r>
            <a:br>
              <a:rPr lang="sl-SI" altLang="sl-SI" sz="1800"/>
            </a:br>
            <a:br>
              <a:rPr lang="sl-SI" altLang="sl-SI" sz="1800"/>
            </a:br>
            <a:r>
              <a:rPr lang="sl-SI" altLang="sl-SI" sz="1800"/>
              <a:t>Zmage: 0</a:t>
            </a:r>
            <a:br>
              <a:rPr lang="sl-SI" altLang="sl-SI" sz="1800"/>
            </a:br>
            <a:r>
              <a:rPr lang="sl-SI" altLang="sl-SI" sz="1800"/>
              <a:t>Prva zmaga: -</a:t>
            </a:r>
            <a:br>
              <a:rPr lang="sl-SI" altLang="sl-SI" sz="1800"/>
            </a:br>
            <a:br>
              <a:rPr lang="sl-SI" altLang="sl-SI" sz="1800"/>
            </a:br>
            <a:endParaRPr lang="sl-SI" altLang="sl-SI" sz="1800"/>
          </a:p>
          <a:p>
            <a:pPr>
              <a:buFont typeface="Wingdings" panose="05000000000000000000" pitchFamily="2" charset="2"/>
              <a:buNone/>
            </a:pPr>
            <a:endParaRPr lang="sl-SI" altLang="sl-SI" sz="2000"/>
          </a:p>
        </p:txBody>
      </p:sp>
      <p:pic>
        <p:nvPicPr>
          <p:cNvPr id="8197" name="Picture 5" descr="Timo Glock">
            <a:hlinkClick r:id="rId2"/>
            <a:extLst>
              <a:ext uri="{FF2B5EF4-FFF2-40B4-BE49-F238E27FC236}">
                <a16:creationId xmlns:a16="http://schemas.microsoft.com/office/drawing/2014/main" id="{0B0327B2-038B-42FB-A6B1-B051D89AB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12875"/>
            <a:ext cx="123825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Jarno Trulli">
            <a:hlinkClick r:id="rId2"/>
            <a:extLst>
              <a:ext uri="{FF2B5EF4-FFF2-40B4-BE49-F238E27FC236}">
                <a16:creationId xmlns:a16="http://schemas.microsoft.com/office/drawing/2014/main" id="{53EF17EA-8E78-4D8D-ABF7-222953706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412875"/>
            <a:ext cx="1238250" cy="1762125"/>
          </a:xfrm>
          <a:prstGeom prst="rect">
            <a:avLst/>
          </a:prstGeom>
          <a:noFill/>
          <a:extLst>
            <a:ext uri="{909E8E84-426E-40DD-AFC4-6F175D3DCCD1}">
              <a14:hiddenFill xmlns:a14="http://schemas.microsoft.com/office/drawing/2010/main">
                <a:solidFill>
                  <a:srgbClr val="FFFFFF"/>
                </a:solidFill>
              </a14:hiddenFill>
            </a:ext>
          </a:extLst>
        </p:spPr>
      </p:pic>
      <p:sp>
        <p:nvSpPr>
          <p:cNvPr id="8198" name="Rectangle 6">
            <a:extLst>
              <a:ext uri="{FF2B5EF4-FFF2-40B4-BE49-F238E27FC236}">
                <a16:creationId xmlns:a16="http://schemas.microsoft.com/office/drawing/2014/main" id="{B8976CE2-ACC9-4775-B899-9D0FF456CE2A}"/>
              </a:ext>
            </a:extLst>
          </p:cNvPr>
          <p:cNvSpPr>
            <a:spLocks noChangeArrowheads="1"/>
          </p:cNvSpPr>
          <p:nvPr/>
        </p:nvSpPr>
        <p:spPr bwMode="auto">
          <a:xfrm>
            <a:off x="4891088" y="4760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sp>
        <p:nvSpPr>
          <p:cNvPr id="8200" name="Rectangle 8">
            <a:extLst>
              <a:ext uri="{FF2B5EF4-FFF2-40B4-BE49-F238E27FC236}">
                <a16:creationId xmlns:a16="http://schemas.microsoft.com/office/drawing/2014/main" id="{CD53A26E-F346-4E6D-9115-7DFFEE250FD0}"/>
              </a:ext>
            </a:extLst>
          </p:cNvPr>
          <p:cNvSpPr>
            <a:spLocks noChangeArrowheads="1"/>
          </p:cNvSpPr>
          <p:nvPr/>
        </p:nvSpPr>
        <p:spPr bwMode="auto">
          <a:xfrm>
            <a:off x="4803775" y="5630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pic>
        <p:nvPicPr>
          <p:cNvPr id="8199" name="Picture 7" descr="Toyota">
            <a:hlinkClick r:id="rId2"/>
            <a:extLst>
              <a:ext uri="{FF2B5EF4-FFF2-40B4-BE49-F238E27FC236}">
                <a16:creationId xmlns:a16="http://schemas.microsoft.com/office/drawing/2014/main" id="{61361BB5-EABB-45DD-A6BF-F1B9A8684B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508500"/>
            <a:ext cx="2905125" cy="1504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EDB933B0-8922-4136-9569-046ECA504BCB}"/>
              </a:ext>
            </a:extLst>
          </p:cNvPr>
          <p:cNvSpPr>
            <a:spLocks noGrp="1" noChangeArrowheads="1"/>
          </p:cNvSpPr>
          <p:nvPr>
            <p:ph type="body" sz="half" idx="1"/>
          </p:nvPr>
        </p:nvSpPr>
        <p:spPr>
          <a:xfrm>
            <a:off x="539750" y="188913"/>
            <a:ext cx="8496300" cy="5965825"/>
          </a:xfrm>
        </p:spPr>
        <p:txBody>
          <a:bodyPr/>
          <a:lstStyle/>
          <a:p>
            <a:r>
              <a:rPr lang="sl-SI" altLang="sl-SI" sz="2000" b="1"/>
              <a:t>Formula 1</a:t>
            </a:r>
            <a:r>
              <a:rPr lang="sl-SI" altLang="sl-SI" sz="2000"/>
              <a:t> (kratica </a:t>
            </a:r>
            <a:r>
              <a:rPr lang="sl-SI" altLang="sl-SI" sz="2000" b="1"/>
              <a:t>F1</a:t>
            </a:r>
            <a:r>
              <a:rPr lang="sl-SI" altLang="sl-SI" sz="2000"/>
              <a:t>) je najvišji razred motošporta, kot ga označuje FIA, krovna avtomobilistična organizacija</a:t>
            </a:r>
          </a:p>
          <a:p>
            <a:r>
              <a:rPr lang="sl-SI" altLang="sl-SI" sz="2000"/>
              <a:t>Ime športa, Formula 1, označuje da gre za najnaprednejšo in serijo na najvišjem tekmovalnem nivoju od vseh serij formul.</a:t>
            </a:r>
          </a:p>
          <a:p>
            <a:r>
              <a:rPr lang="sl-SI" altLang="sl-SI" sz="2000"/>
              <a:t>Formulo 1 nadzoruje FIA s tehničnimi in športnimi pravili.</a:t>
            </a:r>
          </a:p>
        </p:txBody>
      </p:sp>
      <p:pic>
        <p:nvPicPr>
          <p:cNvPr id="20485" name="Picture 5" descr="HBLt4rZd_Pxgen_r_380xA">
            <a:extLst>
              <a:ext uri="{FF2B5EF4-FFF2-40B4-BE49-F238E27FC236}">
                <a16:creationId xmlns:a16="http://schemas.microsoft.com/office/drawing/2014/main" id="{A7FF0CE1-B563-4715-8404-92AB97DB3C5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79613" y="2781300"/>
            <a:ext cx="4968875" cy="345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2ED347F-7D4D-4FFC-AF51-3E84513E7A1B}"/>
              </a:ext>
            </a:extLst>
          </p:cNvPr>
          <p:cNvSpPr>
            <a:spLocks noGrp="1" noChangeArrowheads="1"/>
          </p:cNvSpPr>
          <p:nvPr>
            <p:ph type="title"/>
          </p:nvPr>
        </p:nvSpPr>
        <p:spPr/>
        <p:txBody>
          <a:bodyPr/>
          <a:lstStyle/>
          <a:p>
            <a:r>
              <a:rPr lang="sl-SI" altLang="sl-SI"/>
              <a:t>Red Bull</a:t>
            </a:r>
          </a:p>
        </p:txBody>
      </p:sp>
      <p:sp>
        <p:nvSpPr>
          <p:cNvPr id="9219" name="Rectangle 3">
            <a:extLst>
              <a:ext uri="{FF2B5EF4-FFF2-40B4-BE49-F238E27FC236}">
                <a16:creationId xmlns:a16="http://schemas.microsoft.com/office/drawing/2014/main" id="{47246319-BE7A-4CA9-81FC-093EEF124060}"/>
              </a:ext>
            </a:extLst>
          </p:cNvPr>
          <p:cNvSpPr>
            <a:spLocks noGrp="1" noChangeArrowheads="1"/>
          </p:cNvSpPr>
          <p:nvPr>
            <p:ph type="body" idx="1"/>
          </p:nvPr>
        </p:nvSpPr>
        <p:spPr>
          <a:xfrm>
            <a:off x="179388" y="3357563"/>
            <a:ext cx="8964612" cy="1943100"/>
          </a:xfrm>
        </p:spPr>
        <p:txBody>
          <a:bodyPr/>
          <a:lstStyle/>
          <a:p>
            <a:pPr>
              <a:lnSpc>
                <a:spcPct val="80000"/>
              </a:lnSpc>
              <a:buFont typeface="Wingdings" panose="05000000000000000000" pitchFamily="2" charset="2"/>
              <a:buNone/>
            </a:pPr>
            <a:r>
              <a:rPr lang="sl-SI" altLang="sl-SI" sz="800"/>
              <a:t>                                             </a:t>
            </a:r>
            <a:r>
              <a:rPr lang="sl-SI" altLang="sl-SI" sz="2000"/>
              <a:t>Mark Webber                         David Coulthard </a:t>
            </a:r>
          </a:p>
          <a:p>
            <a:pPr>
              <a:lnSpc>
                <a:spcPct val="80000"/>
              </a:lnSpc>
              <a:buFont typeface="Wingdings" panose="05000000000000000000" pitchFamily="2" charset="2"/>
              <a:buNone/>
            </a:pPr>
            <a:br>
              <a:rPr lang="sl-SI" altLang="sl-SI" sz="2000"/>
            </a:br>
            <a:r>
              <a:rPr lang="sl-SI" altLang="sl-SI" sz="2000"/>
              <a:t>Značilnosti:</a:t>
            </a:r>
          </a:p>
          <a:p>
            <a:pPr>
              <a:lnSpc>
                <a:spcPct val="80000"/>
              </a:lnSpc>
              <a:buFont typeface="Wingdings" panose="05000000000000000000" pitchFamily="2" charset="2"/>
              <a:buNone/>
            </a:pPr>
            <a:r>
              <a:rPr lang="sl-SI" altLang="sl-SI" sz="2000"/>
              <a:t>     Konstruktorski naslovi: 0</a:t>
            </a:r>
            <a:br>
              <a:rPr lang="sl-SI" altLang="sl-SI" sz="2000"/>
            </a:br>
            <a:r>
              <a:rPr lang="sl-SI" altLang="sl-SI" sz="2000"/>
              <a:t>Dirkaški naslovi: 0 </a:t>
            </a:r>
            <a:br>
              <a:rPr lang="sl-SI" altLang="sl-SI" sz="2000"/>
            </a:br>
            <a:r>
              <a:rPr lang="sl-SI" altLang="sl-SI" sz="2000"/>
              <a:t>Število nastopov: 53</a:t>
            </a:r>
            <a:br>
              <a:rPr lang="sl-SI" altLang="sl-SI" sz="2000"/>
            </a:br>
            <a:r>
              <a:rPr lang="sl-SI" altLang="sl-SI" sz="2000"/>
              <a:t>Število dirk: 53</a:t>
            </a:r>
            <a:br>
              <a:rPr lang="sl-SI" altLang="sl-SI" sz="2000"/>
            </a:br>
            <a:br>
              <a:rPr lang="sl-SI" altLang="sl-SI" sz="2000"/>
            </a:br>
            <a:r>
              <a:rPr lang="sl-SI" altLang="sl-SI" sz="2000"/>
              <a:t>Zmage: 0</a:t>
            </a:r>
            <a:br>
              <a:rPr lang="sl-SI" altLang="sl-SI" sz="2000"/>
            </a:br>
            <a:r>
              <a:rPr lang="sl-SI" altLang="sl-SI" sz="2000"/>
              <a:t>Prva zmaga: -</a:t>
            </a:r>
            <a:br>
              <a:rPr lang="sl-SI" altLang="sl-SI" sz="2000"/>
            </a:br>
            <a:br>
              <a:rPr lang="sl-SI" altLang="sl-SI" sz="2000"/>
            </a:br>
            <a:br>
              <a:rPr lang="sl-SI" altLang="sl-SI" sz="2000"/>
            </a:br>
            <a:endParaRPr lang="sl-SI" altLang="sl-SI" sz="2000"/>
          </a:p>
          <a:p>
            <a:pPr>
              <a:lnSpc>
                <a:spcPct val="80000"/>
              </a:lnSpc>
              <a:buFont typeface="Wingdings" panose="05000000000000000000" pitchFamily="2" charset="2"/>
              <a:buNone/>
            </a:pPr>
            <a:endParaRPr lang="sl-SI" altLang="sl-SI" sz="2000"/>
          </a:p>
          <a:p>
            <a:pPr>
              <a:lnSpc>
                <a:spcPct val="80000"/>
              </a:lnSpc>
              <a:buFont typeface="Wingdings" panose="05000000000000000000" pitchFamily="2" charset="2"/>
              <a:buNone/>
            </a:pPr>
            <a:endParaRPr lang="sl-SI" altLang="sl-SI" sz="800"/>
          </a:p>
        </p:txBody>
      </p:sp>
      <p:pic>
        <p:nvPicPr>
          <p:cNvPr id="9221" name="Picture 5" descr="Mark Webber">
            <a:hlinkClick r:id="rId2"/>
            <a:extLst>
              <a:ext uri="{FF2B5EF4-FFF2-40B4-BE49-F238E27FC236}">
                <a16:creationId xmlns:a16="http://schemas.microsoft.com/office/drawing/2014/main" id="{B44899DF-4A74-4CF1-86A2-942CD382A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412875"/>
            <a:ext cx="123825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avid Coulthard">
            <a:hlinkClick r:id="rId2"/>
            <a:extLst>
              <a:ext uri="{FF2B5EF4-FFF2-40B4-BE49-F238E27FC236}">
                <a16:creationId xmlns:a16="http://schemas.microsoft.com/office/drawing/2014/main" id="{7519B69C-4097-429D-A3D6-FFBA60A151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412875"/>
            <a:ext cx="1238250" cy="1762125"/>
          </a:xfrm>
          <a:prstGeom prst="rect">
            <a:avLst/>
          </a:prstGeom>
          <a:noFill/>
          <a:extLst>
            <a:ext uri="{909E8E84-426E-40DD-AFC4-6F175D3DCCD1}">
              <a14:hiddenFill xmlns:a14="http://schemas.microsoft.com/office/drawing/2010/main">
                <a:solidFill>
                  <a:srgbClr val="FFFFFF"/>
                </a:solidFill>
              </a14:hiddenFill>
            </a:ext>
          </a:extLst>
        </p:spPr>
      </p:pic>
      <p:sp>
        <p:nvSpPr>
          <p:cNvPr id="9222" name="Rectangle 6">
            <a:extLst>
              <a:ext uri="{FF2B5EF4-FFF2-40B4-BE49-F238E27FC236}">
                <a16:creationId xmlns:a16="http://schemas.microsoft.com/office/drawing/2014/main" id="{884E10E9-2C4D-452C-8FF0-0C0242D399FE}"/>
              </a:ext>
            </a:extLst>
          </p:cNvPr>
          <p:cNvSpPr>
            <a:spLocks noChangeArrowheads="1"/>
          </p:cNvSpPr>
          <p:nvPr/>
        </p:nvSpPr>
        <p:spPr bwMode="auto">
          <a:xfrm>
            <a:off x="0" y="443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pic>
        <p:nvPicPr>
          <p:cNvPr id="9223" name="Picture 7" descr="Red Bull">
            <a:hlinkClick r:id="rId2"/>
            <a:extLst>
              <a:ext uri="{FF2B5EF4-FFF2-40B4-BE49-F238E27FC236}">
                <a16:creationId xmlns:a16="http://schemas.microsoft.com/office/drawing/2014/main" id="{DF0F668F-7B7C-4988-9621-B2CB6CDC01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437063"/>
            <a:ext cx="29051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F7A85A0-7B64-46F3-A15D-B8C9B0B7B75A}"/>
              </a:ext>
            </a:extLst>
          </p:cNvPr>
          <p:cNvSpPr>
            <a:spLocks noGrp="1" noChangeArrowheads="1"/>
          </p:cNvSpPr>
          <p:nvPr>
            <p:ph type="title"/>
          </p:nvPr>
        </p:nvSpPr>
        <p:spPr/>
        <p:txBody>
          <a:bodyPr/>
          <a:lstStyle/>
          <a:p>
            <a:r>
              <a:rPr lang="sl-SI" altLang="sl-SI"/>
              <a:t>Williams</a:t>
            </a:r>
          </a:p>
        </p:txBody>
      </p:sp>
      <p:sp>
        <p:nvSpPr>
          <p:cNvPr id="10243" name="Rectangle 3">
            <a:extLst>
              <a:ext uri="{FF2B5EF4-FFF2-40B4-BE49-F238E27FC236}">
                <a16:creationId xmlns:a16="http://schemas.microsoft.com/office/drawing/2014/main" id="{FB41D850-7425-41EA-B7DF-7B78931DC547}"/>
              </a:ext>
            </a:extLst>
          </p:cNvPr>
          <p:cNvSpPr>
            <a:spLocks noGrp="1" noChangeArrowheads="1"/>
          </p:cNvSpPr>
          <p:nvPr>
            <p:ph type="body" idx="1"/>
          </p:nvPr>
        </p:nvSpPr>
        <p:spPr>
          <a:xfrm>
            <a:off x="457200" y="3430588"/>
            <a:ext cx="8229600" cy="2700337"/>
          </a:xfrm>
        </p:spPr>
        <p:txBody>
          <a:bodyPr/>
          <a:lstStyle/>
          <a:p>
            <a:pPr>
              <a:buFont typeface="Wingdings" panose="05000000000000000000" pitchFamily="2" charset="2"/>
              <a:buNone/>
            </a:pPr>
            <a:r>
              <a:rPr lang="sl-SI" altLang="sl-SI" sz="2000"/>
              <a:t>                  Kazuki Nakajima                       Nico Rosberg</a:t>
            </a:r>
          </a:p>
          <a:p>
            <a:pPr>
              <a:buFont typeface="Wingdings" panose="05000000000000000000" pitchFamily="2" charset="2"/>
              <a:buNone/>
            </a:pPr>
            <a:r>
              <a:rPr lang="sl-SI" altLang="sl-SI" sz="1800"/>
              <a:t>    Značilnosti:</a:t>
            </a:r>
          </a:p>
          <a:p>
            <a:pPr>
              <a:buFont typeface="Wingdings" panose="05000000000000000000" pitchFamily="2" charset="2"/>
              <a:buNone/>
            </a:pPr>
            <a:r>
              <a:rPr lang="sl-SI" altLang="sl-SI" sz="1800"/>
              <a:t>     Konstruktorski naslovi: 9</a:t>
            </a:r>
            <a:br>
              <a:rPr lang="sl-SI" altLang="sl-SI" sz="1800"/>
            </a:br>
            <a:r>
              <a:rPr lang="sl-SI" altLang="sl-SI" sz="1800"/>
              <a:t>Dirkaški naslovi: 7 </a:t>
            </a:r>
            <a:br>
              <a:rPr lang="sl-SI" altLang="sl-SI" sz="1800"/>
            </a:br>
            <a:r>
              <a:rPr lang="sl-SI" altLang="sl-SI" sz="1800"/>
              <a:t>Število nastopov: 486</a:t>
            </a:r>
            <a:br>
              <a:rPr lang="sl-SI" altLang="sl-SI" sz="1800"/>
            </a:br>
            <a:r>
              <a:rPr lang="sl-SI" altLang="sl-SI" sz="1800"/>
              <a:t>Število dirk: 486</a:t>
            </a:r>
            <a:br>
              <a:rPr lang="sl-SI" altLang="sl-SI" sz="1800"/>
            </a:br>
            <a:br>
              <a:rPr lang="sl-SI" altLang="sl-SI" sz="1800"/>
            </a:br>
            <a:r>
              <a:rPr lang="sl-SI" altLang="sl-SI" sz="1800"/>
              <a:t>Zmage: 113</a:t>
            </a:r>
            <a:br>
              <a:rPr lang="sl-SI" altLang="sl-SI" sz="1800"/>
            </a:br>
            <a:r>
              <a:rPr lang="sl-SI" altLang="sl-SI" sz="1800"/>
              <a:t>Prva zmaga: VN Velike Britanije 1979 (Clay Regazzoni)</a:t>
            </a:r>
            <a:br>
              <a:rPr lang="sl-SI" altLang="sl-SI" sz="1800"/>
            </a:br>
            <a:br>
              <a:rPr lang="sl-SI" altLang="sl-SI" sz="1800"/>
            </a:br>
            <a:endParaRPr lang="sl-SI" altLang="sl-SI" sz="1800"/>
          </a:p>
        </p:txBody>
      </p:sp>
      <p:pic>
        <p:nvPicPr>
          <p:cNvPr id="10245" name="Picture 5" descr="Kazuki Nakajima">
            <a:hlinkClick r:id="rId2"/>
            <a:extLst>
              <a:ext uri="{FF2B5EF4-FFF2-40B4-BE49-F238E27FC236}">
                <a16:creationId xmlns:a16="http://schemas.microsoft.com/office/drawing/2014/main" id="{1C96AD13-8DEF-496A-9BBB-24B5B366E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412875"/>
            <a:ext cx="123825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Nico Rosberg">
            <a:hlinkClick r:id="rId2"/>
            <a:extLst>
              <a:ext uri="{FF2B5EF4-FFF2-40B4-BE49-F238E27FC236}">
                <a16:creationId xmlns:a16="http://schemas.microsoft.com/office/drawing/2014/main" id="{45CA4E82-93F2-4C17-A389-DA49FF25E8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341438"/>
            <a:ext cx="1238250" cy="1762125"/>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a:extLst>
              <a:ext uri="{FF2B5EF4-FFF2-40B4-BE49-F238E27FC236}">
                <a16:creationId xmlns:a16="http://schemas.microsoft.com/office/drawing/2014/main" id="{B1918698-6012-47D9-9035-208F48DA094F}"/>
              </a:ext>
            </a:extLst>
          </p:cNvPr>
          <p:cNvSpPr>
            <a:spLocks noChangeArrowheads="1"/>
          </p:cNvSpPr>
          <p:nvPr/>
        </p:nvSpPr>
        <p:spPr bwMode="auto">
          <a:xfrm>
            <a:off x="3497263" y="4789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sp>
        <p:nvSpPr>
          <p:cNvPr id="10248" name="Rectangle 8">
            <a:extLst>
              <a:ext uri="{FF2B5EF4-FFF2-40B4-BE49-F238E27FC236}">
                <a16:creationId xmlns:a16="http://schemas.microsoft.com/office/drawing/2014/main" id="{7F55217E-C8F0-40C2-96D0-346D7B51CE0A}"/>
              </a:ext>
            </a:extLst>
          </p:cNvPr>
          <p:cNvSpPr>
            <a:spLocks noChangeArrowheads="1"/>
          </p:cNvSpPr>
          <p:nvPr/>
        </p:nvSpPr>
        <p:spPr bwMode="auto">
          <a:xfrm>
            <a:off x="4151313" y="528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pic>
        <p:nvPicPr>
          <p:cNvPr id="10247" name="Picture 7" descr="Williams">
            <a:hlinkClick r:id="rId2"/>
            <a:extLst>
              <a:ext uri="{FF2B5EF4-FFF2-40B4-BE49-F238E27FC236}">
                <a16:creationId xmlns:a16="http://schemas.microsoft.com/office/drawing/2014/main" id="{7A21700A-6957-46E0-8DAB-227D5491E1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4076700"/>
            <a:ext cx="2905125" cy="1504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CE9DACC-0B34-4867-BC29-A4A62CA9A470}"/>
              </a:ext>
            </a:extLst>
          </p:cNvPr>
          <p:cNvSpPr>
            <a:spLocks noGrp="1" noChangeArrowheads="1"/>
          </p:cNvSpPr>
          <p:nvPr>
            <p:ph type="title"/>
          </p:nvPr>
        </p:nvSpPr>
        <p:spPr/>
        <p:txBody>
          <a:bodyPr/>
          <a:lstStyle/>
          <a:p>
            <a:r>
              <a:rPr lang="sl-SI" altLang="sl-SI"/>
              <a:t>Renault</a:t>
            </a:r>
          </a:p>
        </p:txBody>
      </p:sp>
      <p:sp>
        <p:nvSpPr>
          <p:cNvPr id="11267" name="Rectangle 3">
            <a:extLst>
              <a:ext uri="{FF2B5EF4-FFF2-40B4-BE49-F238E27FC236}">
                <a16:creationId xmlns:a16="http://schemas.microsoft.com/office/drawing/2014/main" id="{4298A781-2846-4E4C-8B0B-093B1DE0F9D1}"/>
              </a:ext>
            </a:extLst>
          </p:cNvPr>
          <p:cNvSpPr>
            <a:spLocks noGrp="1" noChangeArrowheads="1"/>
          </p:cNvSpPr>
          <p:nvPr>
            <p:ph type="body" idx="1"/>
          </p:nvPr>
        </p:nvSpPr>
        <p:spPr>
          <a:xfrm>
            <a:off x="457200" y="3359150"/>
            <a:ext cx="8229600" cy="2771775"/>
          </a:xfrm>
        </p:spPr>
        <p:txBody>
          <a:bodyPr/>
          <a:lstStyle/>
          <a:p>
            <a:pPr>
              <a:buFont typeface="Wingdings" panose="05000000000000000000" pitchFamily="2" charset="2"/>
              <a:buNone/>
            </a:pPr>
            <a:r>
              <a:rPr lang="sl-SI" altLang="sl-SI" sz="2000"/>
              <a:t>                   Nelsinho Piquet                 Fernando Alonso</a:t>
            </a:r>
            <a:r>
              <a:rPr lang="sl-SI" altLang="sl-SI"/>
              <a:t> </a:t>
            </a:r>
          </a:p>
        </p:txBody>
      </p:sp>
      <p:pic>
        <p:nvPicPr>
          <p:cNvPr id="11269" name="Picture 5" descr="Nelsinho Piquet">
            <a:hlinkClick r:id="rId2"/>
            <a:extLst>
              <a:ext uri="{FF2B5EF4-FFF2-40B4-BE49-F238E27FC236}">
                <a16:creationId xmlns:a16="http://schemas.microsoft.com/office/drawing/2014/main" id="{F01645F5-ED19-4D17-A895-57E50B13C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484313"/>
            <a:ext cx="123825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Fernando Alonso">
            <a:hlinkClick r:id="rId2"/>
            <a:extLst>
              <a:ext uri="{FF2B5EF4-FFF2-40B4-BE49-F238E27FC236}">
                <a16:creationId xmlns:a16="http://schemas.microsoft.com/office/drawing/2014/main" id="{1416B9AE-C554-4B91-B77F-B93C9D9880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341438"/>
            <a:ext cx="1238250" cy="1762125"/>
          </a:xfrm>
          <a:prstGeom prst="rect">
            <a:avLst/>
          </a:prstGeom>
          <a:noFill/>
          <a:extLst>
            <a:ext uri="{909E8E84-426E-40DD-AFC4-6F175D3DCCD1}">
              <a14:hiddenFill xmlns:a14="http://schemas.microsoft.com/office/drawing/2010/main">
                <a:solidFill>
                  <a:srgbClr val="FFFFFF"/>
                </a:solidFill>
              </a14:hiddenFill>
            </a:ext>
          </a:extLst>
        </p:spPr>
      </p:pic>
      <p:sp>
        <p:nvSpPr>
          <p:cNvPr id="11270" name="Rectangle 6">
            <a:extLst>
              <a:ext uri="{FF2B5EF4-FFF2-40B4-BE49-F238E27FC236}">
                <a16:creationId xmlns:a16="http://schemas.microsoft.com/office/drawing/2014/main" id="{D6E429F6-E2BE-459C-8661-B2E5BA8CAF33}"/>
              </a:ext>
            </a:extLst>
          </p:cNvPr>
          <p:cNvSpPr>
            <a:spLocks noChangeArrowheads="1"/>
          </p:cNvSpPr>
          <p:nvPr/>
        </p:nvSpPr>
        <p:spPr bwMode="auto">
          <a:xfrm>
            <a:off x="2146300" y="4635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sp>
        <p:nvSpPr>
          <p:cNvPr id="11272" name="Rectangle 8">
            <a:extLst>
              <a:ext uri="{FF2B5EF4-FFF2-40B4-BE49-F238E27FC236}">
                <a16:creationId xmlns:a16="http://schemas.microsoft.com/office/drawing/2014/main" id="{81356925-D2C7-458C-9B05-30F79B49BDE2}"/>
              </a:ext>
            </a:extLst>
          </p:cNvPr>
          <p:cNvSpPr>
            <a:spLocks noChangeArrowheads="1"/>
          </p:cNvSpPr>
          <p:nvPr/>
        </p:nvSpPr>
        <p:spPr bwMode="auto">
          <a:xfrm>
            <a:off x="3605213" y="551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pic>
        <p:nvPicPr>
          <p:cNvPr id="11271" name="Picture 7" descr="Renault">
            <a:hlinkClick r:id="rId2"/>
            <a:extLst>
              <a:ext uri="{FF2B5EF4-FFF2-40B4-BE49-F238E27FC236}">
                <a16:creationId xmlns:a16="http://schemas.microsoft.com/office/drawing/2014/main" id="{690FF01D-49AB-423B-8192-7EA3A5AEDD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4221163"/>
            <a:ext cx="2905125" cy="1504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009B371-49C2-4A2D-B701-9E7166FDD36C}"/>
              </a:ext>
            </a:extLst>
          </p:cNvPr>
          <p:cNvSpPr>
            <a:spLocks noGrp="1" noChangeArrowheads="1"/>
          </p:cNvSpPr>
          <p:nvPr>
            <p:ph type="title"/>
          </p:nvPr>
        </p:nvSpPr>
        <p:spPr/>
        <p:txBody>
          <a:bodyPr/>
          <a:lstStyle/>
          <a:p>
            <a:r>
              <a:rPr lang="sl-SI" altLang="sl-SI"/>
              <a:t>BMW Sauber</a:t>
            </a:r>
          </a:p>
        </p:txBody>
      </p:sp>
      <p:sp>
        <p:nvSpPr>
          <p:cNvPr id="12291" name="Rectangle 3">
            <a:extLst>
              <a:ext uri="{FF2B5EF4-FFF2-40B4-BE49-F238E27FC236}">
                <a16:creationId xmlns:a16="http://schemas.microsoft.com/office/drawing/2014/main" id="{645987CE-C196-426F-8A36-A46B6762BF3B}"/>
              </a:ext>
            </a:extLst>
          </p:cNvPr>
          <p:cNvSpPr>
            <a:spLocks noGrp="1" noChangeArrowheads="1"/>
          </p:cNvSpPr>
          <p:nvPr>
            <p:ph type="body" idx="1"/>
          </p:nvPr>
        </p:nvSpPr>
        <p:spPr>
          <a:xfrm>
            <a:off x="457200" y="3575050"/>
            <a:ext cx="8229600" cy="2555875"/>
          </a:xfrm>
        </p:spPr>
        <p:txBody>
          <a:bodyPr/>
          <a:lstStyle/>
          <a:p>
            <a:pPr>
              <a:buFont typeface="Wingdings" panose="05000000000000000000" pitchFamily="2" charset="2"/>
              <a:buNone/>
            </a:pPr>
            <a:r>
              <a:rPr lang="sl-SI" altLang="sl-SI" sz="2000"/>
              <a:t>                   Robert Kubica                     Nick Heidfeld</a:t>
            </a:r>
            <a:r>
              <a:rPr lang="sl-SI" altLang="sl-SI"/>
              <a:t>        </a:t>
            </a:r>
            <a:r>
              <a:rPr lang="sl-SI" altLang="sl-SI" sz="2000"/>
              <a:t>Značilnosti:</a:t>
            </a:r>
          </a:p>
          <a:p>
            <a:pPr>
              <a:buFont typeface="Wingdings" panose="05000000000000000000" pitchFamily="2" charset="2"/>
              <a:buNone/>
            </a:pPr>
            <a:r>
              <a:rPr lang="sl-SI" altLang="sl-SI" sz="2000"/>
              <a:t>     Konstruktorski naslovi: 0</a:t>
            </a:r>
            <a:br>
              <a:rPr lang="sl-SI" altLang="sl-SI" sz="2000"/>
            </a:br>
            <a:r>
              <a:rPr lang="sl-SI" altLang="sl-SI" sz="2000"/>
              <a:t>Dirkaški naslovi: 0 </a:t>
            </a:r>
            <a:br>
              <a:rPr lang="sl-SI" altLang="sl-SI" sz="2000"/>
            </a:br>
            <a:r>
              <a:rPr lang="sl-SI" altLang="sl-SI" sz="2000"/>
              <a:t>Število nastopov: 35</a:t>
            </a:r>
            <a:br>
              <a:rPr lang="sl-SI" altLang="sl-SI" sz="2000"/>
            </a:br>
            <a:r>
              <a:rPr lang="sl-SI" altLang="sl-SI" sz="2000"/>
              <a:t>Število dirk: 35</a:t>
            </a:r>
            <a:br>
              <a:rPr lang="sl-SI" altLang="sl-SI" sz="2000"/>
            </a:br>
            <a:br>
              <a:rPr lang="sl-SI" altLang="sl-SI" sz="2000"/>
            </a:br>
            <a:r>
              <a:rPr lang="sl-SI" altLang="sl-SI" sz="2000"/>
              <a:t>Zmage: 0</a:t>
            </a:r>
            <a:br>
              <a:rPr lang="sl-SI" altLang="sl-SI" sz="2000"/>
            </a:br>
            <a:r>
              <a:rPr lang="sl-SI" altLang="sl-SI" sz="2000"/>
              <a:t>Prva zmaga: -</a:t>
            </a:r>
            <a:br>
              <a:rPr lang="sl-SI" altLang="sl-SI"/>
            </a:br>
            <a:br>
              <a:rPr lang="sl-SI" altLang="sl-SI"/>
            </a:br>
            <a:endParaRPr lang="sl-SI" altLang="sl-SI"/>
          </a:p>
        </p:txBody>
      </p:sp>
      <p:pic>
        <p:nvPicPr>
          <p:cNvPr id="12293" name="Picture 5" descr="Robert Kubica">
            <a:hlinkClick r:id="rId2"/>
            <a:extLst>
              <a:ext uri="{FF2B5EF4-FFF2-40B4-BE49-F238E27FC236}">
                <a16:creationId xmlns:a16="http://schemas.microsoft.com/office/drawing/2014/main" id="{135D7C6B-5D7E-43F0-85BC-6AF986B33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557338"/>
            <a:ext cx="123825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Nick Heidfeld">
            <a:hlinkClick r:id="rId2"/>
            <a:extLst>
              <a:ext uri="{FF2B5EF4-FFF2-40B4-BE49-F238E27FC236}">
                <a16:creationId xmlns:a16="http://schemas.microsoft.com/office/drawing/2014/main" id="{D321326E-27DD-4E11-BA81-633289CE1B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628775"/>
            <a:ext cx="1238250" cy="1762125"/>
          </a:xfrm>
          <a:prstGeom prst="rect">
            <a:avLst/>
          </a:prstGeom>
          <a:noFill/>
          <a:extLst>
            <a:ext uri="{909E8E84-426E-40DD-AFC4-6F175D3DCCD1}">
              <a14:hiddenFill xmlns:a14="http://schemas.microsoft.com/office/drawing/2010/main">
                <a:solidFill>
                  <a:srgbClr val="FFFFFF"/>
                </a:solidFill>
              </a14:hiddenFill>
            </a:ext>
          </a:extLst>
        </p:spPr>
      </p:pic>
      <p:sp>
        <p:nvSpPr>
          <p:cNvPr id="12294" name="Rectangle 6">
            <a:extLst>
              <a:ext uri="{FF2B5EF4-FFF2-40B4-BE49-F238E27FC236}">
                <a16:creationId xmlns:a16="http://schemas.microsoft.com/office/drawing/2014/main" id="{DE9FBDDF-F4C4-4117-84F0-6403BDFED1F4}"/>
              </a:ext>
            </a:extLst>
          </p:cNvPr>
          <p:cNvSpPr>
            <a:spLocks noChangeArrowheads="1"/>
          </p:cNvSpPr>
          <p:nvPr/>
        </p:nvSpPr>
        <p:spPr bwMode="auto">
          <a:xfrm>
            <a:off x="3059113" y="4149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sp>
        <p:nvSpPr>
          <p:cNvPr id="12296" name="Rectangle 8">
            <a:extLst>
              <a:ext uri="{FF2B5EF4-FFF2-40B4-BE49-F238E27FC236}">
                <a16:creationId xmlns:a16="http://schemas.microsoft.com/office/drawing/2014/main" id="{718B0E20-BC5C-4F33-AEE1-8A8460B04EB6}"/>
              </a:ext>
            </a:extLst>
          </p:cNvPr>
          <p:cNvSpPr>
            <a:spLocks noChangeArrowheads="1"/>
          </p:cNvSpPr>
          <p:nvPr/>
        </p:nvSpPr>
        <p:spPr bwMode="auto">
          <a:xfrm>
            <a:off x="3716338" y="5065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pic>
        <p:nvPicPr>
          <p:cNvPr id="12295" name="Picture 7" descr="BMW Sauber">
            <a:hlinkClick r:id="rId2"/>
            <a:extLst>
              <a:ext uri="{FF2B5EF4-FFF2-40B4-BE49-F238E27FC236}">
                <a16:creationId xmlns:a16="http://schemas.microsoft.com/office/drawing/2014/main" id="{5C3F69D3-D497-4CAD-AF6F-2206143A82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4508500"/>
            <a:ext cx="2905125" cy="1504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ED29374-C6DB-4428-A6A4-FABA8C8AA56A}"/>
              </a:ext>
            </a:extLst>
          </p:cNvPr>
          <p:cNvSpPr>
            <a:spLocks noGrp="1" noChangeArrowheads="1"/>
          </p:cNvSpPr>
          <p:nvPr>
            <p:ph type="title" idx="4294967295"/>
          </p:nvPr>
        </p:nvSpPr>
        <p:spPr>
          <a:xfrm>
            <a:off x="0" y="274638"/>
            <a:ext cx="8229600" cy="1143000"/>
          </a:xfrm>
        </p:spPr>
        <p:txBody>
          <a:bodyPr/>
          <a:lstStyle/>
          <a:p>
            <a:r>
              <a:rPr lang="sl-SI" altLang="sl-SI"/>
              <a:t>Ferrari</a:t>
            </a:r>
          </a:p>
        </p:txBody>
      </p:sp>
      <p:sp>
        <p:nvSpPr>
          <p:cNvPr id="13315" name="Rectangle 3">
            <a:extLst>
              <a:ext uri="{FF2B5EF4-FFF2-40B4-BE49-F238E27FC236}">
                <a16:creationId xmlns:a16="http://schemas.microsoft.com/office/drawing/2014/main" id="{1470EC28-C96C-4C4E-95D3-20246C5C390C}"/>
              </a:ext>
            </a:extLst>
          </p:cNvPr>
          <p:cNvSpPr>
            <a:spLocks noGrp="1" noChangeArrowheads="1"/>
          </p:cNvSpPr>
          <p:nvPr>
            <p:ph type="subTitle" idx="4294967295"/>
          </p:nvPr>
        </p:nvSpPr>
        <p:spPr>
          <a:xfrm>
            <a:off x="395288" y="3500438"/>
            <a:ext cx="8137525" cy="1752600"/>
          </a:xfrm>
        </p:spPr>
        <p:txBody>
          <a:bodyPr/>
          <a:lstStyle/>
          <a:p>
            <a:pPr marL="0" indent="0" algn="ctr">
              <a:buFont typeface="Wingdings" panose="05000000000000000000" pitchFamily="2" charset="2"/>
              <a:buNone/>
            </a:pPr>
            <a:r>
              <a:rPr lang="sl-SI" altLang="sl-SI" sz="2000"/>
              <a:t>Felipe Massa                      Kimi Räikkönen </a:t>
            </a:r>
          </a:p>
          <a:p>
            <a:pPr marL="0" indent="0">
              <a:buFont typeface="Wingdings" panose="05000000000000000000" pitchFamily="2" charset="2"/>
              <a:buNone/>
            </a:pPr>
            <a:r>
              <a:rPr lang="sl-SI" altLang="sl-SI" sz="2000"/>
              <a:t>Značilnosti:</a:t>
            </a:r>
          </a:p>
          <a:p>
            <a:pPr marL="0" indent="0">
              <a:buFont typeface="Wingdings" panose="05000000000000000000" pitchFamily="2" charset="2"/>
              <a:buNone/>
            </a:pPr>
            <a:r>
              <a:rPr lang="sl-SI" altLang="sl-SI" sz="2000"/>
              <a:t>Konstruktorski naslovi: 15</a:t>
            </a:r>
            <a:br>
              <a:rPr lang="sl-SI" altLang="sl-SI" sz="2000"/>
            </a:br>
            <a:r>
              <a:rPr lang="sl-SI" altLang="sl-SI" sz="2000"/>
              <a:t>Dirkaški naslovi: 15 </a:t>
            </a:r>
            <a:br>
              <a:rPr lang="sl-SI" altLang="sl-SI" sz="2000"/>
            </a:br>
            <a:r>
              <a:rPr lang="sl-SI" altLang="sl-SI" sz="2000"/>
              <a:t>Število nastopov: 758</a:t>
            </a:r>
            <a:br>
              <a:rPr lang="sl-SI" altLang="sl-SI" sz="2000"/>
            </a:br>
            <a:r>
              <a:rPr lang="sl-SI" altLang="sl-SI" sz="2000"/>
              <a:t>Število dirk: 758</a:t>
            </a:r>
            <a:br>
              <a:rPr lang="sl-SI" altLang="sl-SI" sz="2000"/>
            </a:br>
            <a:br>
              <a:rPr lang="sl-SI" altLang="sl-SI" sz="2000"/>
            </a:br>
            <a:r>
              <a:rPr lang="sl-SI" altLang="sl-SI" sz="2000"/>
              <a:t>Zmage: 201</a:t>
            </a:r>
            <a:br>
              <a:rPr lang="sl-SI" altLang="sl-SI" sz="2000"/>
            </a:br>
            <a:r>
              <a:rPr lang="sl-SI" altLang="sl-SI" sz="2000"/>
              <a:t>Prva zmaga: VN Velike Britanije 1951 (Jose-Froilan Gonzalez) </a:t>
            </a:r>
          </a:p>
        </p:txBody>
      </p:sp>
      <p:pic>
        <p:nvPicPr>
          <p:cNvPr id="13317" name="Picture 5" descr="Felipe Massa">
            <a:hlinkClick r:id="rId2"/>
            <a:extLst>
              <a:ext uri="{FF2B5EF4-FFF2-40B4-BE49-F238E27FC236}">
                <a16:creationId xmlns:a16="http://schemas.microsoft.com/office/drawing/2014/main" id="{395AB0A7-6585-4C08-ABFD-441DC98CB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341438"/>
            <a:ext cx="123825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Kimi Räikkönen">
            <a:hlinkClick r:id="rId2"/>
            <a:extLst>
              <a:ext uri="{FF2B5EF4-FFF2-40B4-BE49-F238E27FC236}">
                <a16:creationId xmlns:a16="http://schemas.microsoft.com/office/drawing/2014/main" id="{C70165CD-15A3-4A7D-B78C-53F579409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412875"/>
            <a:ext cx="1238250" cy="1762125"/>
          </a:xfrm>
          <a:prstGeom prst="rect">
            <a:avLst/>
          </a:prstGeom>
          <a:noFill/>
          <a:extLst>
            <a:ext uri="{909E8E84-426E-40DD-AFC4-6F175D3DCCD1}">
              <a14:hiddenFill xmlns:a14="http://schemas.microsoft.com/office/drawing/2010/main">
                <a:solidFill>
                  <a:srgbClr val="FFFFFF"/>
                </a:solidFill>
              </a14:hiddenFill>
            </a:ext>
          </a:extLst>
        </p:spPr>
      </p:pic>
      <p:sp>
        <p:nvSpPr>
          <p:cNvPr id="13318" name="Rectangle 6">
            <a:extLst>
              <a:ext uri="{FF2B5EF4-FFF2-40B4-BE49-F238E27FC236}">
                <a16:creationId xmlns:a16="http://schemas.microsoft.com/office/drawing/2014/main" id="{D0AF6B28-9519-44AC-9662-C5F5150DD631}"/>
              </a:ext>
            </a:extLst>
          </p:cNvPr>
          <p:cNvSpPr>
            <a:spLocks noChangeArrowheads="1"/>
          </p:cNvSpPr>
          <p:nvPr/>
        </p:nvSpPr>
        <p:spPr bwMode="auto">
          <a:xfrm>
            <a:off x="4122738" y="4992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sp>
        <p:nvSpPr>
          <p:cNvPr id="13320" name="Rectangle 8">
            <a:extLst>
              <a:ext uri="{FF2B5EF4-FFF2-40B4-BE49-F238E27FC236}">
                <a16:creationId xmlns:a16="http://schemas.microsoft.com/office/drawing/2014/main" id="{C8E7FA27-29A8-4E8E-89F4-25CFFB92D855}"/>
              </a:ext>
            </a:extLst>
          </p:cNvPr>
          <p:cNvSpPr>
            <a:spLocks noChangeArrowheads="1"/>
          </p:cNvSpPr>
          <p:nvPr/>
        </p:nvSpPr>
        <p:spPr bwMode="auto">
          <a:xfrm>
            <a:off x="3990975" y="6008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pic>
        <p:nvPicPr>
          <p:cNvPr id="13319" name="Picture 7" descr="Ferrari">
            <a:hlinkClick r:id="rId2"/>
            <a:extLst>
              <a:ext uri="{FF2B5EF4-FFF2-40B4-BE49-F238E27FC236}">
                <a16:creationId xmlns:a16="http://schemas.microsoft.com/office/drawing/2014/main" id="{92E238CC-62FB-477E-873E-123F5F2490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4437063"/>
            <a:ext cx="2905125" cy="1504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9C32C82D-1101-45B1-B3C9-EC7ABC7071CD}"/>
              </a:ext>
            </a:extLst>
          </p:cNvPr>
          <p:cNvSpPr>
            <a:spLocks noGrp="1" noChangeArrowheads="1"/>
          </p:cNvSpPr>
          <p:nvPr>
            <p:ph type="body" idx="1"/>
          </p:nvPr>
        </p:nvSpPr>
        <p:spPr>
          <a:xfrm>
            <a:off x="107950" y="0"/>
            <a:ext cx="8928100" cy="6669088"/>
          </a:xfrm>
        </p:spPr>
        <p:txBody>
          <a:bodyPr/>
          <a:lstStyle/>
          <a:p>
            <a:pPr marL="609600" indent="-609600">
              <a:buFont typeface="Wingdings" panose="05000000000000000000" pitchFamily="2" charset="2"/>
              <a:buNone/>
            </a:pPr>
            <a:r>
              <a:rPr lang="sl-SI" altLang="sl-SI" sz="3600" b="1"/>
              <a:t>                       </a:t>
            </a:r>
            <a:r>
              <a:rPr lang="sl-SI" altLang="sl-SI" sz="2400" b="1"/>
              <a:t>Zgodovina</a:t>
            </a:r>
          </a:p>
          <a:p>
            <a:pPr marL="609600" indent="-609600"/>
            <a:r>
              <a:rPr lang="sl-SI" altLang="sl-SI" sz="2000"/>
              <a:t>Korenine Formule 1 so v evropskih dirkah za Veliko nagrado, ki so se začele v dvajsetih in tridesetih letih. </a:t>
            </a:r>
          </a:p>
          <a:p>
            <a:pPr marL="609600" indent="-609600"/>
            <a:r>
              <a:rPr lang="sl-SI" altLang="sl-SI" sz="2000"/>
              <a:t>Prva dirka svetovnega prvenstva Formule 1 je bila Velika nagrada Britanije 1950 na dirkališču Silverstone </a:t>
            </a:r>
          </a:p>
          <a:p>
            <a:pPr marL="609600" indent="-609600"/>
            <a:r>
              <a:rPr lang="sl-SI" altLang="sl-SI" sz="2000"/>
              <a:t>V premierni sezoni 1950 je sodelovalo osemnajst moštev,toda zaradi velikih stroškov so mnoga hitro zapustila šport.</a:t>
            </a:r>
          </a:p>
          <a:p>
            <a:pPr marL="609600" indent="-609600"/>
            <a:r>
              <a:rPr lang="sl-SI" altLang="sl-SI" sz="2000"/>
              <a:t>Svetovno prvenstvo konstruktorjev pa je bilo uvedeno s sezono 1958.</a:t>
            </a:r>
          </a:p>
          <a:p>
            <a:pPr marL="609600" indent="-609600"/>
            <a:r>
              <a:rPr lang="sl-SI" altLang="sl-SI" sz="2000"/>
              <a:t>Premierno sezono Formule 1 leta 1950, je osvojil Italijan Nino Farina z Alfo Romeo.</a:t>
            </a:r>
          </a:p>
          <a:p>
            <a:pPr marL="609600" indent="-609600"/>
            <a:endParaRPr lang="sl-SI" altLang="sl-SI" sz="2000"/>
          </a:p>
        </p:txBody>
      </p:sp>
      <p:sp>
        <p:nvSpPr>
          <p:cNvPr id="23557" name="Rectangle 5">
            <a:extLst>
              <a:ext uri="{FF2B5EF4-FFF2-40B4-BE49-F238E27FC236}">
                <a16:creationId xmlns:a16="http://schemas.microsoft.com/office/drawing/2014/main" id="{78465C25-BBD3-44E1-8D28-0855343D5DF6}"/>
              </a:ext>
            </a:extLst>
          </p:cNvPr>
          <p:cNvSpPr>
            <a:spLocks noChangeArrowheads="1"/>
          </p:cNvSpPr>
          <p:nvPr/>
        </p:nvSpPr>
        <p:spPr bwMode="auto">
          <a:xfrm>
            <a:off x="1906588"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pic>
        <p:nvPicPr>
          <p:cNvPr id="23556" name="Picture 4" descr="Juan Manuel Fangio z Alfo Romeo 159 v sezoni 1951 do naslova">
            <a:hlinkClick r:id="rId2" tooltip="&quot;Juan Manuel Fangio z Alfo Romeo 159 v sezoni 1951 do naslova&quot;"/>
            <a:extLst>
              <a:ext uri="{FF2B5EF4-FFF2-40B4-BE49-F238E27FC236}">
                <a16:creationId xmlns:a16="http://schemas.microsoft.com/office/drawing/2014/main" id="{CF2A2F5D-EDE6-4BB7-A339-586BF0BC7F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3933825"/>
            <a:ext cx="3960812" cy="2374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BE0AA771-E10C-4E78-BE71-F94090E1423E}"/>
              </a:ext>
            </a:extLst>
          </p:cNvPr>
          <p:cNvSpPr>
            <a:spLocks noGrp="1" noChangeArrowheads="1"/>
          </p:cNvSpPr>
          <p:nvPr>
            <p:ph type="body" idx="1"/>
          </p:nvPr>
        </p:nvSpPr>
        <p:spPr>
          <a:xfrm>
            <a:off x="323850" y="188913"/>
            <a:ext cx="8569325" cy="6181725"/>
          </a:xfrm>
        </p:spPr>
        <p:txBody>
          <a:bodyPr/>
          <a:lstStyle/>
          <a:p>
            <a:r>
              <a:rPr lang="sl-SI" altLang="sl-SI" sz="2000"/>
              <a:t>V sezoni 1981 je bila podpisana prva </a:t>
            </a:r>
            <a:r>
              <a:rPr lang="sl-SI" altLang="sl-SI" sz="2000" i="1"/>
              <a:t>Pogodba Concorde</a:t>
            </a:r>
            <a:r>
              <a:rPr lang="sl-SI" altLang="sl-SI" sz="2000"/>
              <a:t>, ki je vezala moštva za nastopanje v Formuli 1 do izteka pogodbe in jim zagotavljala delež od prodaje televizijskih pravic, kar je končalo vojno med FIO in FISO in omogočilo, da je Bernie Ecclestone pridobil popoln finančni nadzor nad Formulo 1.</a:t>
            </a:r>
          </a:p>
          <a:p>
            <a:r>
              <a:rPr lang="sl-SI" altLang="sl-SI" sz="2000"/>
              <a:t>Na veliki nagradi San Marina leta 1994 se je Ayrton Senna smrtno ponesrečil v ovinku </a:t>
            </a:r>
            <a:r>
              <a:rPr lang="sl-SI" altLang="sl-SI" sz="2000" i="1"/>
              <a:t>Tamburello</a:t>
            </a:r>
            <a:r>
              <a:rPr lang="sl-SI" altLang="sl-SI" sz="2000"/>
              <a:t>, FIA je po tem tragičnem koncu tedna, ko se je na kvalifikacijah smrtno ponesrečil tudi Roland Ratzenberger, močno dvignila varnostne standarde v Formuli 1. Od takrat se ni na dirkah Formule 1 smrtno ponesrečil noben dirkač več.</a:t>
            </a:r>
          </a:p>
          <a:p>
            <a:endParaRPr lang="sl-SI" altLang="sl-SI" sz="2000"/>
          </a:p>
        </p:txBody>
      </p:sp>
      <p:sp>
        <p:nvSpPr>
          <p:cNvPr id="24582" name="Rectangle 6">
            <a:extLst>
              <a:ext uri="{FF2B5EF4-FFF2-40B4-BE49-F238E27FC236}">
                <a16:creationId xmlns:a16="http://schemas.microsoft.com/office/drawing/2014/main" id="{F805777B-D682-4FFB-8D08-F201217B5A80}"/>
              </a:ext>
            </a:extLst>
          </p:cNvPr>
          <p:cNvSpPr>
            <a:spLocks noChangeArrowheads="1"/>
          </p:cNvSpPr>
          <p:nvPr/>
        </p:nvSpPr>
        <p:spPr bwMode="auto">
          <a:xfrm>
            <a:off x="2290763" y="515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pic>
        <p:nvPicPr>
          <p:cNvPr id="24581" name="Picture 5" descr="Varnost je eden glavnih dejavnikov moderne Formule 1">
            <a:hlinkClick r:id="rId2" tooltip="&quot;Varnost je eden glavnih dejavnikov moderne Formule 1&quot;"/>
            <a:extLst>
              <a:ext uri="{FF2B5EF4-FFF2-40B4-BE49-F238E27FC236}">
                <a16:creationId xmlns:a16="http://schemas.microsoft.com/office/drawing/2014/main" id="{DE9CF17F-07E0-4693-B0F1-2AB69BE73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644900"/>
            <a:ext cx="4895850" cy="2952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a:extLst>
              <a:ext uri="{FF2B5EF4-FFF2-40B4-BE49-F238E27FC236}">
                <a16:creationId xmlns:a16="http://schemas.microsoft.com/office/drawing/2014/main" id="{EFC04C52-3BE3-43F9-AE68-9672595AA9A1}"/>
              </a:ext>
            </a:extLst>
          </p:cNvPr>
          <p:cNvSpPr>
            <a:spLocks noGrp="1" noChangeArrowheads="1"/>
          </p:cNvSpPr>
          <p:nvPr>
            <p:ph type="body" idx="1"/>
          </p:nvPr>
        </p:nvSpPr>
        <p:spPr>
          <a:xfrm>
            <a:off x="179388" y="115888"/>
            <a:ext cx="8964612" cy="6553200"/>
          </a:xfrm>
        </p:spPr>
        <p:txBody>
          <a:bodyPr/>
          <a:lstStyle/>
          <a:p>
            <a:pPr>
              <a:lnSpc>
                <a:spcPct val="90000"/>
              </a:lnSpc>
            </a:pPr>
            <a:r>
              <a:rPr lang="sl-SI" altLang="sl-SI" sz="2000"/>
              <a:t>Formulo 1 nadzoruje FIA s tehničnimi in športnimi pravili. </a:t>
            </a:r>
            <a:r>
              <a:rPr lang="sl-SI" altLang="sl-SI" sz="2000" u="sng"/>
              <a:t>Formula One Management</a:t>
            </a:r>
            <a:r>
              <a:rPr lang="sl-SI" altLang="sl-SI" sz="2000"/>
              <a:t> (FOM) pa je lastnik komercialnih pravic Formule 1 in predstavnik za odnose z javnostmi. FOM, vodi Bernie Ecclestone že odkar obstaja v tej obliki. Je tudi lastnik komercialnih pravic imen moštev, logotipov Formule 1 in vse medijske vsebine povezane s Formulo 1. Delno financira dirkališča in moštva v tistih delih sveta, kjer Formula 1 še ni uveljavljena. Koordinacijo načrtovanja in vodenja dirk vodi FIA. FOM je zadolžen še za uradno spletno stran Formule 1, kjer so navedena tudi pravila, ki pa jih postavlja FIA.</a:t>
            </a:r>
          </a:p>
        </p:txBody>
      </p:sp>
      <p:pic>
        <p:nvPicPr>
          <p:cNvPr id="61445" name="Picture 5" descr="fia">
            <a:extLst>
              <a:ext uri="{FF2B5EF4-FFF2-40B4-BE49-F238E27FC236}">
                <a16:creationId xmlns:a16="http://schemas.microsoft.com/office/drawing/2014/main" id="{F3F53FF0-8522-4710-8266-FCB38F518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3357563"/>
            <a:ext cx="6172200" cy="3167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a:extLst>
              <a:ext uri="{FF2B5EF4-FFF2-40B4-BE49-F238E27FC236}">
                <a16:creationId xmlns:a16="http://schemas.microsoft.com/office/drawing/2014/main" id="{3B411CFA-0224-4F7E-915A-673DAA0039AE}"/>
              </a:ext>
            </a:extLst>
          </p:cNvPr>
          <p:cNvSpPr>
            <a:spLocks noGrp="1" noChangeArrowheads="1"/>
          </p:cNvSpPr>
          <p:nvPr>
            <p:ph type="body" idx="1"/>
          </p:nvPr>
        </p:nvSpPr>
        <p:spPr>
          <a:xfrm>
            <a:off x="107950" y="188913"/>
            <a:ext cx="9036050" cy="6480175"/>
          </a:xfrm>
        </p:spPr>
        <p:txBody>
          <a:bodyPr/>
          <a:lstStyle/>
          <a:p>
            <a:endParaRPr lang="sl-SI" altLang="sl-SI" sz="2000"/>
          </a:p>
          <a:p>
            <a:pPr>
              <a:buFont typeface="Wingdings" panose="05000000000000000000" pitchFamily="2" charset="2"/>
              <a:buNone/>
            </a:pPr>
            <a:r>
              <a:rPr lang="sl-SI" altLang="sl-SI"/>
              <a:t>                       Dirkalnik formule 1</a:t>
            </a:r>
          </a:p>
          <a:p>
            <a:r>
              <a:rPr lang="sl-SI" altLang="sl-SI" sz="2000"/>
              <a:t>Moderni dirkalniki Formule 1 so enosedežni dirkalniki z motorjem zadaj, odprto školjko (</a:t>
            </a:r>
            <a:r>
              <a:rPr lang="sl-SI" altLang="sl-SI" sz="2000" i="1"/>
              <a:t>cockpitom</a:t>
            </a:r>
            <a:r>
              <a:rPr lang="sl-SI" altLang="sl-SI" sz="2000"/>
              <a:t>), kolesi ter relativno velikimi sprednjimi in zadnjimi krilci. Šasija je narejena večinoma iz karbonskih vlaken, kar jo naredi lahko, a tudi močno in trdo. Celoten dirkalnik z motorjem, gorivom in dirkačem tehta le 605kg.</a:t>
            </a:r>
          </a:p>
          <a:p>
            <a:r>
              <a:rPr lang="sl-SI" altLang="sl-SI" sz="2000"/>
              <a:t>Drugi velik faktor za nadzorovanje hitrosti dirkalnikov v ovinkih je dizajn pnevmatik. Vsaka pnevmatika ima čez celotno površino štiri profile, kar omeji mehanski oprijem s stezo in s tem zmanjša hitrosti v ovinkih.</a:t>
            </a:r>
          </a:p>
          <a:p>
            <a:r>
              <a:rPr lang="sl-SI" altLang="sl-SI" sz="2000"/>
              <a:t>Motorji so navadni in omejeni na 2.4L. Motorji se vrtijo blizu 20,000 vrtljajev na minuto in lahko proizvajajo moč 740KM (552kW). Uporabljajo neosvinčeno gorivo, ki je zelo podobno splošno dostopnem na bencinskih črpalkah. Olje, ki maže in ščiti motor pred pregrevanjem, je po viskoznosti zelo podoben vodi.</a:t>
            </a:r>
          </a:p>
        </p:txBody>
      </p:sp>
    </p:spTree>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6E07633D-A99A-4196-8317-D0D961812E6B}"/>
              </a:ext>
            </a:extLst>
          </p:cNvPr>
          <p:cNvSpPr>
            <a:spLocks noGrp="1" noChangeArrowheads="1"/>
          </p:cNvSpPr>
          <p:nvPr>
            <p:ph type="body" idx="1"/>
          </p:nvPr>
        </p:nvSpPr>
        <p:spPr>
          <a:xfrm>
            <a:off x="0" y="260350"/>
            <a:ext cx="9144000" cy="6597650"/>
          </a:xfrm>
        </p:spPr>
        <p:txBody>
          <a:bodyPr/>
          <a:lstStyle/>
          <a:p>
            <a:r>
              <a:rPr lang="sl-SI" altLang="sl-SI" sz="2000"/>
              <a:t>Dirkalniki lahko presežejo hitrosti 350 km/h na nekaterih dirkališčih. Kljub omejitvam glede aerodinamike, pri 160 km/h dirkalniki proizvajajo aerodinamični podtlak, ki je enak teži dirkalnika in pogosto ponovljena trditev, da lahko dirkalniki Formule 1 vozijo po stropu, v teoriji drži, čeprav ni bila nikoli preizkušena. Pri polni hitrosti je podtlak dva in pol krat večji od teže dirkalnika. To pomeni, da lahko dirkalniki v ovinkih dosežejo bočne sile, ki so enake štiri in pol krat sile gravitacije (4.5 G) - visoko zmogljiv cestni dirkalnik lahko doseže približno 1 G.</a:t>
            </a:r>
            <a:endParaRPr lang="sl-SI" altLang="sl-SI"/>
          </a:p>
        </p:txBody>
      </p:sp>
      <p:pic>
        <p:nvPicPr>
          <p:cNvPr id="60421" name="Picture 5" descr="%3FattachmentId%3D2402126&amp;usg=AFQjCNH5yyMwiAzsKLj0yE20yDmImv_RqQ">
            <a:extLst>
              <a:ext uri="{FF2B5EF4-FFF2-40B4-BE49-F238E27FC236}">
                <a16:creationId xmlns:a16="http://schemas.microsoft.com/office/drawing/2014/main" id="{633662C8-2979-4B6E-B5BD-F638B83C4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068638"/>
            <a:ext cx="3124200" cy="3405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F91A82C4-FD88-4123-80A9-58E6D4A77BAB}"/>
              </a:ext>
            </a:extLst>
          </p:cNvPr>
          <p:cNvSpPr>
            <a:spLocks noGrp="1" noChangeArrowheads="1"/>
          </p:cNvSpPr>
          <p:nvPr>
            <p:ph type="body" idx="1"/>
          </p:nvPr>
        </p:nvSpPr>
        <p:spPr>
          <a:xfrm>
            <a:off x="179388" y="115888"/>
            <a:ext cx="8856662" cy="6626225"/>
          </a:xfrm>
        </p:spPr>
        <p:txBody>
          <a:bodyPr/>
          <a:lstStyle/>
          <a:p>
            <a:pPr marL="609600" indent="-609600">
              <a:buFont typeface="Wingdings" panose="05000000000000000000" pitchFamily="2" charset="2"/>
              <a:buNone/>
            </a:pPr>
            <a:r>
              <a:rPr lang="sl-SI" altLang="sl-SI"/>
              <a:t>                           </a:t>
            </a:r>
            <a:r>
              <a:rPr lang="sl-SI" altLang="sl-SI" sz="3600"/>
              <a:t>Kvalifikacije</a:t>
            </a:r>
          </a:p>
          <a:p>
            <a:pPr marL="609600" indent="-609600"/>
            <a:r>
              <a:rPr lang="sl-SI" altLang="sl-SI" sz="2000"/>
              <a:t>Dirka Formula 1 poteka cel konec tedna, začne se z dvema prostima treningoma v petek in enim v soboto, nato pa so na vrsti kvalifikacije.</a:t>
            </a:r>
          </a:p>
          <a:p>
            <a:pPr marL="609600" indent="-609600"/>
            <a:r>
              <a:rPr lang="sl-SI" altLang="sl-SI" sz="2000"/>
              <a:t>V prvem delu kvalifikacij lahko vseh 22 dirkačev v petnajstih minutah odpelje neomejeno število krogov, šteje pa le najhitrejši krog. Najpočasnejših šest dirkačev izpade in glede na dosežene čase zasedejo zadnjih šest mest na štartni vrsti.</a:t>
            </a:r>
          </a:p>
          <a:p>
            <a:pPr marL="609600" indent="-609600"/>
            <a:r>
              <a:rPr lang="sl-SI" altLang="sl-SI" sz="2000"/>
              <a:t>Ostali napredujejo v drugi del kvalifikacij, ki z razliko da je šest dirkačev manj, poteka po enakem sistemu kot prvi del. Najpočasnejših šest dirkačev izpade in glede na svoje čase zasedejo 11-to do 16-to mesto na štartni vrsti.</a:t>
            </a:r>
          </a:p>
          <a:p>
            <a:pPr marL="609600" indent="-609600"/>
            <a:r>
              <a:rPr lang="sl-SI" altLang="sl-SI" sz="2000"/>
              <a:t>Najhitrejših deset dirkačev pa napreduje v tretji, finalni del kvalifikacij. Dirkači morajo finalni del kvalifikacij pričeti s količino goriva, ki jo bodo imeli na štartu dirke. Po koncu dovoljenega časa lahko dirkači še končajo svoj tekoči krog, nato pa glede na dosežene čase zasedejo prvih deset mest štartne vrste.</a:t>
            </a:r>
          </a:p>
          <a:p>
            <a:pPr marL="609600" indent="-609600"/>
            <a:endParaRPr lang="sl-SI" altLang="sl-SI" sz="2000"/>
          </a:p>
        </p:txBody>
      </p:sp>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D94B3486-D56D-4FC3-A234-7CC190440B35}"/>
              </a:ext>
            </a:extLst>
          </p:cNvPr>
          <p:cNvSpPr>
            <a:spLocks noGrp="1" noChangeArrowheads="1"/>
          </p:cNvSpPr>
          <p:nvPr>
            <p:ph type="body" idx="1"/>
          </p:nvPr>
        </p:nvSpPr>
        <p:spPr>
          <a:xfrm>
            <a:off x="179388" y="0"/>
            <a:ext cx="8785225" cy="6553200"/>
          </a:xfrm>
        </p:spPr>
        <p:txBody>
          <a:bodyPr/>
          <a:lstStyle/>
          <a:p>
            <a:pPr>
              <a:lnSpc>
                <a:spcPct val="90000"/>
              </a:lnSpc>
              <a:buFont typeface="Wingdings" panose="05000000000000000000" pitchFamily="2" charset="2"/>
              <a:buNone/>
            </a:pPr>
            <a:r>
              <a:rPr lang="sl-SI" altLang="sl-SI" sz="2800"/>
              <a:t>                                    </a:t>
            </a:r>
            <a:r>
              <a:rPr lang="sl-SI" altLang="sl-SI"/>
              <a:t>Dirka</a:t>
            </a:r>
          </a:p>
          <a:p>
            <a:pPr>
              <a:lnSpc>
                <a:spcPct val="90000"/>
              </a:lnSpc>
            </a:pPr>
            <a:r>
              <a:rPr lang="sl-SI" altLang="sl-SI" sz="2000"/>
              <a:t>Dirka se začne s tem, ko dirkači zasedejo svoja mesta na štartni vrsti, glede na rezultate iz kvalifikacij. Dirkač se lahko tudi odloči za štart iz boksov v primeru težav z dirkalnikom tik pred štartom. V takem primeru mora počakati, da vsi dirkači peljejo mimo izhoda iz boksov, preden lahko zapelje na stezo.</a:t>
            </a:r>
          </a:p>
          <a:p>
            <a:pPr>
              <a:lnSpc>
                <a:spcPct val="90000"/>
              </a:lnSpc>
            </a:pPr>
            <a:r>
              <a:rPr lang="sl-SI" altLang="sl-SI" sz="2000"/>
              <a:t>Štart dirke označujejo luči nad ciljno-štartno ravnino. Dirke so dolge okrog 305 kilometrov in so omejene na dve uri, ponavadi pa trajajo okrog ure in pol. Med dirko lahko dirkači opravijo enega ali več postankov v boksih, ko zamenjajo pnevmatike in dolijejo gorivo.</a:t>
            </a:r>
          </a:p>
          <a:p>
            <a:pPr>
              <a:lnSpc>
                <a:spcPct val="90000"/>
              </a:lnSpc>
            </a:pPr>
            <a:r>
              <a:rPr lang="sl-SI" altLang="sl-SI" sz="2000"/>
              <a:t>Zmagovalec dirke je tisti dirkač, ki najhitreje prevozi vnaprej določeno število krogov. Ko le-ta še zadnjič prevozi ciljno črto, ostali dirkači le še dokončajo svoj tekoči krog, ne glede na to koliko krogov jim še manjka do končne razdalje.</a:t>
            </a:r>
          </a:p>
          <a:p>
            <a:pPr>
              <a:lnSpc>
                <a:spcPct val="90000"/>
              </a:lnSpc>
            </a:pPr>
            <a:r>
              <a:rPr lang="sl-SI" altLang="sl-SI" sz="2000"/>
              <a:t>FIA podeljuje točke najhitrejšim osmim dirkačem in njihovim moštvom po sistemu 10-8-6-5-4-3-2-1 (zmagovalec dobi deset točk, drugi osem, itd).</a:t>
            </a:r>
          </a:p>
        </p:txBody>
      </p:sp>
      <p:sp>
        <p:nvSpPr>
          <p:cNvPr id="29702" name="Rectangle 6">
            <a:extLst>
              <a:ext uri="{FF2B5EF4-FFF2-40B4-BE49-F238E27FC236}">
                <a16:creationId xmlns:a16="http://schemas.microsoft.com/office/drawing/2014/main" id="{5E499AC4-C344-4C9E-B770-66DDEC01B3F5}"/>
              </a:ext>
            </a:extLst>
          </p:cNvPr>
          <p:cNvSpPr>
            <a:spLocks noChangeArrowheads="1"/>
          </p:cNvSpPr>
          <p:nvPr/>
        </p:nvSpPr>
        <p:spPr bwMode="auto">
          <a:xfrm>
            <a:off x="2589213" y="6021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pic>
        <p:nvPicPr>
          <p:cNvPr id="29701" name="Picture 5" descr="Velika nagrada ZDA 2003 na dirkališču Indianapolis Motor Speedway">
            <a:hlinkClick r:id="rId2" tooltip="&quot;Velika nagrada ZDA 2003 na dirkališču Indianapolis Motor Speedway&quot;"/>
            <a:extLst>
              <a:ext uri="{FF2B5EF4-FFF2-40B4-BE49-F238E27FC236}">
                <a16:creationId xmlns:a16="http://schemas.microsoft.com/office/drawing/2014/main" id="{133ABD61-FA2F-47A5-8403-9CA9CBE34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4941888"/>
            <a:ext cx="3382962" cy="180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sld>
</file>

<file path=ppt/theme/theme1.xml><?xml version="1.0" encoding="utf-8"?>
<a:theme xmlns:a="http://schemas.openxmlformats.org/drawingml/2006/main" name="Krožnica">
  <a:themeElements>
    <a:clrScheme name="Krožnic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Krožnic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Krožnic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Krožnica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Krožnica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Krožnica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rožnica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Krožnica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Krožnica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Krožnica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Krožnica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Orbit</Template>
  <TotalTime>0</TotalTime>
  <Words>1204</Words>
  <Application>Microsoft Office PowerPoint</Application>
  <PresentationFormat>On-screen Show (4:3)</PresentationFormat>
  <Paragraphs>98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Times New Roman</vt:lpstr>
      <vt:lpstr>Wingdings</vt:lpstr>
      <vt:lpstr>Krožnica</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Dirkači sezone 2008</vt:lpstr>
      <vt:lpstr>McLaren</vt:lpstr>
      <vt:lpstr>Super Aguri</vt:lpstr>
      <vt:lpstr>Force India</vt:lpstr>
      <vt:lpstr>Honda </vt:lpstr>
      <vt:lpstr>Toro Rosso</vt:lpstr>
      <vt:lpstr>Toyota</vt:lpstr>
      <vt:lpstr>Red Bull</vt:lpstr>
      <vt:lpstr>Williams</vt:lpstr>
      <vt:lpstr>Renault</vt:lpstr>
      <vt:lpstr>BMW Sauber</vt:lpstr>
      <vt:lpstr>Ferrari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2019-06-03T09:11:00Z</dcterms:created>
  <dcterms:modified xsi:type="dcterms:W3CDTF">2019-06-03T09:11:01Z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