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Uredite slog podnaslova matrice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D85EC271-7A6F-4F31-9833-ACB669A9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44FDC-C0B1-4417-B8F0-45AE6FC3C7C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E76D1A9A-8C4C-481B-AD26-E2E992857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7BF510A8-DE8A-43E7-852C-FD41A85E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9B852-3854-47ED-B8E8-1FFC0F97225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5530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B99FC321-51C7-415C-85F6-D97A54152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CC7C-7B5C-47C1-A100-4216A511231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2E6A9A77-FAA1-44D5-98B6-D95D0613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FA9D7493-FAD1-47A9-AB9F-3EC5C6DD7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0446E-EE48-4242-B2F7-D6E203B04D7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1195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79E42554-F676-4EB2-9C8F-79775CBFC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4F7D-AF8B-4CB9-8D32-6C00DF26148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D8289863-92B2-4237-99C7-28BB0774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AB25E18B-1F5B-48AD-9EA3-040C140D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ED926-4E9F-4D60-B17F-EDD021D058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8488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3312D15F-2740-46FB-8C6E-6999AE2B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12FE-9885-48FB-A4B4-EA2F750768B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22CAE216-95AB-41B3-AB09-3519CBDF3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19FA477F-F9CE-4184-B832-292C700C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20B4E-9EF2-4450-BC87-84727D5BFC5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1107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7DDB022C-35C0-4DFC-9944-A793B5FB3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B702C-ADA4-414E-A040-22CBCAFC235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9DD7852-D605-421A-910A-81646985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7E42AD9F-D012-4A92-B427-EDF16989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44674-2D5B-4731-93B8-F8EA7C7D941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09734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5643031A-30CF-4591-9731-3ACBDED5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E8D04-7143-4F68-A368-147AD1A7090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7D752CA7-A539-462D-ACA4-09DF4C998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82067E59-5195-48DD-B07E-5C84030D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865E1-B97E-4A1F-A4D3-CF7C0413FE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635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13">
            <a:extLst>
              <a:ext uri="{FF2B5EF4-FFF2-40B4-BE49-F238E27FC236}">
                <a16:creationId xmlns:a16="http://schemas.microsoft.com/office/drawing/2014/main" id="{E6A4589A-F985-4999-8BFE-95DE0151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FD49-9A7D-4C60-B0AB-C6D73A14C58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2">
            <a:extLst>
              <a:ext uri="{FF2B5EF4-FFF2-40B4-BE49-F238E27FC236}">
                <a16:creationId xmlns:a16="http://schemas.microsoft.com/office/drawing/2014/main" id="{5E3B810A-16F5-471E-B9B5-690B4BE5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>
            <a:extLst>
              <a:ext uri="{FF2B5EF4-FFF2-40B4-BE49-F238E27FC236}">
                <a16:creationId xmlns:a16="http://schemas.microsoft.com/office/drawing/2014/main" id="{E9240B7E-A05D-43F2-BB53-2C4E4E43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632D6-452D-4488-B7E1-71CCE6A7669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3509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27140C96-D1A9-42B8-92F4-AA1384C4D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53F4D-D4A0-42CF-8A80-0A9255BE61C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EAB12F72-49A9-46F4-99EC-43BC62B2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9A89B9E5-52CB-43D2-A78D-1C28013A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C3037-E1AE-4364-9DC9-E5376398F58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040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5CB24926-BE69-4827-8A8D-38605686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DA0F-CC63-43C7-AE34-59829ADB5B7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49C5BBFE-52FB-4239-98D3-AC8BD01A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007C456E-F147-4FA9-895C-FB0C54C9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7449C-9608-44E2-B699-E513CC0556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2804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1B7F88E7-B77C-48FA-A4DB-84B5D872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3F7E-BF0E-45CF-AE1A-92D06076559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F2F1A46F-236C-489F-BA91-5F9ECD8DA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978A418D-82A0-4E19-9CB1-918C9F1E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00C24-68E4-4E1A-9E22-D08C41A3904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603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DE6D4E8E-C5A0-4B0B-9CE4-1DF7DD3E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7DE21-08C1-4B4B-BD98-436F8F9A7DE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5A812C20-E2C1-44BD-AB2A-3E5BD6A7A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BC0E9135-54E5-4E53-99B9-31E0F65C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1379B-FF50-43BF-BB95-FFD937BC70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2572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BAE8841F-3F96-43E8-9A65-38766361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027" name="Ograda besedila 12">
            <a:extLst>
              <a:ext uri="{FF2B5EF4-FFF2-40B4-BE49-F238E27FC236}">
                <a16:creationId xmlns:a16="http://schemas.microsoft.com/office/drawing/2014/main" id="{880493A1-40FC-4BC4-B36F-6C535DBF97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B4636953-E0E0-4BBC-BAA2-D82655C9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5971FE-6464-4E6F-90A4-124E980A76E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00FDAED2-8A1D-4BA8-BD95-88AB044BF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FBBA032E-89AB-4B37-8A6F-5189C4B9C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</a:defRPr>
            </a:lvl1pPr>
          </a:lstStyle>
          <a:p>
            <a:fld id="{0C2DD4FD-2394-4E28-912C-8D4E48CE66A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51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biography.com/imported/images/Biography/Images/Profiles/K/Kaka-559558-1-402.jpg">
            <a:extLst>
              <a:ext uri="{FF2B5EF4-FFF2-40B4-BE49-F238E27FC236}">
                <a16:creationId xmlns:a16="http://schemas.microsoft.com/office/drawing/2014/main" id="{7DC038E0-08AD-4E91-B967-1F74F7C08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8866A24-A144-4CBE-AC14-3CCC178307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8000" dirty="0"/>
              <a:t>Kaká</a:t>
            </a:r>
            <a:br>
              <a:rPr lang="sl-SI" sz="8000" dirty="0"/>
            </a:br>
            <a:endParaRPr lang="sl-SI" sz="8000" dirty="0"/>
          </a:p>
        </p:txBody>
      </p:sp>
      <p:sp>
        <p:nvSpPr>
          <p:cNvPr id="3076" name="Podnaslov 2">
            <a:extLst>
              <a:ext uri="{FF2B5EF4-FFF2-40B4-BE49-F238E27FC236}">
                <a16:creationId xmlns:a16="http://schemas.microsoft.com/office/drawing/2014/main" id="{72500D41-9136-4F7B-BAC3-4DDB8396E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3E30D4-CDCC-4E4B-A234-C6411B322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>
                <a:effectLst/>
              </a:rPr>
              <a:t>Personal</a:t>
            </a:r>
            <a:r>
              <a:rPr lang="sl-SI" dirty="0">
                <a:effectLst/>
              </a:rPr>
              <a:t> </a:t>
            </a:r>
            <a:r>
              <a:rPr lang="sl-SI" dirty="0" err="1">
                <a:effectLst/>
              </a:rPr>
              <a:t>information</a:t>
            </a:r>
            <a:endParaRPr lang="sl-SI" dirty="0"/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B7E58831-2606-445B-8468-74FAEF348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Full name: </a:t>
            </a:r>
            <a:r>
              <a:rPr lang="pt-BR" altLang="sl-SI"/>
              <a:t>Ricardo Izecson dos Santos Leite</a:t>
            </a:r>
            <a:r>
              <a:rPr lang="sl-SI" altLang="sl-SI"/>
              <a:t> Kaka</a:t>
            </a:r>
          </a:p>
          <a:p>
            <a:r>
              <a:rPr lang="sl-SI" altLang="sl-SI"/>
              <a:t>Date of birth: 22 April 1982 </a:t>
            </a:r>
          </a:p>
          <a:p>
            <a:r>
              <a:rPr lang="sl-SI" altLang="sl-SI"/>
              <a:t>Place of birth: Gama, Brazil</a:t>
            </a:r>
          </a:p>
        </p:txBody>
      </p:sp>
      <p:pic>
        <p:nvPicPr>
          <p:cNvPr id="4100" name="Picture 2">
            <a:extLst>
              <a:ext uri="{FF2B5EF4-FFF2-40B4-BE49-F238E27FC236}">
                <a16:creationId xmlns:a16="http://schemas.microsoft.com/office/drawing/2014/main" id="{AA3AD811-E1D6-4E85-8B7A-7995F72DA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149725"/>
            <a:ext cx="3816350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8FFE38-A275-437B-8667-4C7B85F3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/>
              <a:t>Carrer</a:t>
            </a:r>
            <a:endParaRPr lang="sl-SI" dirty="0"/>
          </a:p>
        </p:txBody>
      </p:sp>
      <p:sp>
        <p:nvSpPr>
          <p:cNvPr id="5123" name="Ograda vsebine 2">
            <a:extLst>
              <a:ext uri="{FF2B5EF4-FFF2-40B4-BE49-F238E27FC236}">
                <a16:creationId xmlns:a16="http://schemas.microsoft.com/office/drawing/2014/main" id="{44053B2D-2465-4222-B3AC-46CF4B070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8525"/>
          </a:xfrm>
        </p:spPr>
        <p:txBody>
          <a:bodyPr/>
          <a:lstStyle/>
          <a:p>
            <a:pPr marL="136525" indent="0" algn="ctr">
              <a:buFont typeface="Wingdings 2" panose="05020102010507070707" pitchFamily="18" charset="2"/>
              <a:buNone/>
            </a:pPr>
            <a:r>
              <a:rPr lang="sl-SI" altLang="sl-SI" b="1"/>
              <a:t>Youth career</a:t>
            </a:r>
          </a:p>
          <a:p>
            <a:pPr marL="136525" indent="0">
              <a:buFont typeface="Wingdings 2" panose="05020102010507070707" pitchFamily="18" charset="2"/>
              <a:buNone/>
            </a:pPr>
            <a:r>
              <a:rPr lang="sl-SI" altLang="sl-SI"/>
              <a:t>1994-2000 (12-18) Sao Paulo</a:t>
            </a:r>
          </a:p>
          <a:p>
            <a:pPr marL="136525" indent="0" algn="ctr">
              <a:buFont typeface="Wingdings 2" panose="05020102010507070707" pitchFamily="18" charset="2"/>
              <a:buNone/>
            </a:pPr>
            <a:r>
              <a:rPr lang="sl-SI" altLang="sl-SI" b="1"/>
              <a:t>Senior career</a:t>
            </a:r>
          </a:p>
          <a:p>
            <a:pPr marL="136525" indent="0">
              <a:buFont typeface="Wingdings 2" panose="05020102010507070707" pitchFamily="18" charset="2"/>
              <a:buNone/>
            </a:pPr>
            <a:r>
              <a:rPr lang="sl-SI" altLang="sl-SI"/>
              <a:t>2001-2003 (19-21) Sao Paulo (59 assists, 23 goals)</a:t>
            </a:r>
          </a:p>
          <a:p>
            <a:pPr marL="136525" indent="0">
              <a:buFont typeface="Wingdings 2" panose="05020102010507070707" pitchFamily="18" charset="2"/>
              <a:buNone/>
            </a:pPr>
            <a:r>
              <a:rPr lang="sl-SI" altLang="sl-SI"/>
              <a:t>2003-2009 (21-28) Milan  (193 assists, 70 goals)</a:t>
            </a:r>
          </a:p>
          <a:p>
            <a:pPr marL="136525" indent="0">
              <a:buFont typeface="Wingdings 2" panose="05020102010507070707" pitchFamily="18" charset="2"/>
              <a:buNone/>
            </a:pPr>
            <a:r>
              <a:rPr lang="sl-SI" altLang="sl-SI"/>
              <a:t>2009+ (28+) </a:t>
            </a:r>
            <a:r>
              <a:rPr lang="sl-SI" altLang="sl-SI" b="1"/>
              <a:t>REAL MADRID &lt;3 </a:t>
            </a:r>
            <a:r>
              <a:rPr lang="sl-SI" altLang="sl-SI"/>
              <a:t>(80 assist, 23 goals)</a:t>
            </a:r>
          </a:p>
          <a:p>
            <a:pPr marL="136525" indent="0">
              <a:buFont typeface="Wingdings 2" panose="05020102010507070707" pitchFamily="18" charset="2"/>
              <a:buNone/>
            </a:pPr>
            <a:endParaRPr lang="sl-SI" altLang="sl-SI"/>
          </a:p>
        </p:txBody>
      </p:sp>
      <p:pic>
        <p:nvPicPr>
          <p:cNvPr id="5124" name="Picture 3" descr="https://si0.twimg.com/profile_images/2482201087/coqnl6dutm7w9b9chf4c.jpeg">
            <a:extLst>
              <a:ext uri="{FF2B5EF4-FFF2-40B4-BE49-F238E27FC236}">
                <a16:creationId xmlns:a16="http://schemas.microsoft.com/office/drawing/2014/main" id="{6736C505-0E46-4F8D-A85E-56F4F61ED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69557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DA8A7-0912-4A5E-AB41-F29C3C3B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/>
              <a:t>National</a:t>
            </a:r>
            <a:r>
              <a:rPr lang="sl-SI" dirty="0"/>
              <a:t> Team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B3FA2862-A903-46CD-9E9A-995B9566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anose="05020102010507070707" pitchFamily="18" charset="2"/>
              <a:buNone/>
            </a:pPr>
            <a:r>
              <a:rPr lang="sl-SI" altLang="sl-SI"/>
              <a:t>2001 (19) Brazil U20 (5 assists, 1 goals)</a:t>
            </a:r>
          </a:p>
          <a:p>
            <a:pPr marL="136525" indent="0">
              <a:buFont typeface="Wingdings 2" panose="05020102010507070707" pitchFamily="18" charset="2"/>
              <a:buNone/>
            </a:pPr>
            <a:r>
              <a:rPr lang="sl-SI" altLang="sl-SI"/>
              <a:t>2002+ (20+) (87 assists, 29 goals)</a:t>
            </a:r>
          </a:p>
        </p:txBody>
      </p:sp>
      <p:pic>
        <p:nvPicPr>
          <p:cNvPr id="6148" name="Picture 2" descr="http://4.bp.blogspot.com/-RS9tuRrL6b4/Ta8pNByb9CI/AAAAAAAAKRk/JXG_36ApbXs/s1600/MAd-kaka-brazil-football-team.jpg">
            <a:extLst>
              <a:ext uri="{FF2B5EF4-FFF2-40B4-BE49-F238E27FC236}">
                <a16:creationId xmlns:a16="http://schemas.microsoft.com/office/drawing/2014/main" id="{D23A85E7-D19B-43C9-B69E-ED04954E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24175"/>
            <a:ext cx="2955925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http://images2.fanpop.com/image/photos/13100000/Kak-Brazil-3-vs-Ivory-Coast-1-ricardo-kaka-13181234-396-594.jpg">
            <a:extLst>
              <a:ext uri="{FF2B5EF4-FFF2-40B4-BE49-F238E27FC236}">
                <a16:creationId xmlns:a16="http://schemas.microsoft.com/office/drawing/2014/main" id="{B2BD06CD-27C7-4200-B0DA-0F3CC34B5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708275"/>
            <a:ext cx="25431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EF9BC4-8D21-43B1-9421-3FE0DF8E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/>
              <a:t>Family</a:t>
            </a:r>
            <a:endParaRPr lang="sl-SI" dirty="0"/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A9B61A3C-B5E7-4B48-BAB8-5F3784F4C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Father Bosco Izecson Pereira Leite (a civil engineer)</a:t>
            </a:r>
          </a:p>
          <a:p>
            <a:r>
              <a:rPr lang="sl-SI" altLang="sl-SI"/>
              <a:t>Mother </a:t>
            </a:r>
            <a:r>
              <a:rPr lang="en-US" altLang="sl-SI"/>
              <a:t>Simone dos Santos (an elementary school teacher)</a:t>
            </a:r>
            <a:endParaRPr lang="sl-SI" altLang="sl-SI"/>
          </a:p>
          <a:p>
            <a:r>
              <a:rPr lang="sl-SI" altLang="sl-SI"/>
              <a:t>Younger Brother Rodrigo (best known as Diago). Also Professional football player.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21F425-89D2-4A6F-848C-945DFB2C9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/>
              <a:t>Personal</a:t>
            </a:r>
            <a:r>
              <a:rPr lang="sl-SI" dirty="0"/>
              <a:t> </a:t>
            </a:r>
            <a:r>
              <a:rPr lang="sl-SI" dirty="0" err="1"/>
              <a:t>life</a:t>
            </a:r>
            <a:endParaRPr lang="sl-SI" dirty="0"/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A210E5F0-1E85-4744-9C7F-73F8871F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His wife Caroline Celico</a:t>
            </a:r>
          </a:p>
          <a:p>
            <a:r>
              <a:rPr lang="sl-SI" altLang="sl-SI"/>
              <a:t>They get married on 23 December 2005</a:t>
            </a:r>
          </a:p>
          <a:p>
            <a:r>
              <a:rPr lang="sl-SI" altLang="sl-SI"/>
              <a:t>Son Luca Celico Leite (born 10 June 2008</a:t>
            </a:r>
          </a:p>
          <a:p>
            <a:r>
              <a:rPr lang="sl-SI" altLang="sl-SI"/>
              <a:t>Daughter </a:t>
            </a:r>
            <a:r>
              <a:rPr lang="nn-NO" altLang="sl-SI"/>
              <a:t>Isabella (born 23 April 2011)</a:t>
            </a:r>
            <a:endParaRPr lang="sl-SI" altLang="sl-SI"/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9D8677B3-E595-4DFE-BFF1-E2DD7A7F4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860800"/>
            <a:ext cx="3889375" cy="280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CE3839-4B61-46CC-9B11-D124FCD8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Viri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9A611116-C9F7-428B-97B3-5C5D4488E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Internet predvsem wikipedia </a:t>
            </a:r>
            <a:r>
              <a:rPr lang="sl-SI" altLang="sl-SI">
                <a:sym typeface="Wingdings" panose="05000000000000000000" pitchFamily="2" charset="2"/>
              </a:rPr>
              <a:t></a:t>
            </a:r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B9108B-6760-4B42-8CB0-B45F137C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0AB458EB-0465-4B84-9D1E-BB82155DD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0244" name="Picture 2">
            <a:extLst>
              <a:ext uri="{FF2B5EF4-FFF2-40B4-BE49-F238E27FC236}">
                <a16:creationId xmlns:a16="http://schemas.microsoft.com/office/drawing/2014/main" id="{112515EA-5E4F-4D8F-94E0-397CC04B6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135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Book Antiqua</vt:lpstr>
      <vt:lpstr>Lucida Sans</vt:lpstr>
      <vt:lpstr>Wingdings</vt:lpstr>
      <vt:lpstr>Wingdings 2</vt:lpstr>
      <vt:lpstr>Wingdings 3</vt:lpstr>
      <vt:lpstr>Vrh</vt:lpstr>
      <vt:lpstr>Kaká </vt:lpstr>
      <vt:lpstr>Personal information</vt:lpstr>
      <vt:lpstr>Carrer</vt:lpstr>
      <vt:lpstr>National Team</vt:lpstr>
      <vt:lpstr>Family</vt:lpstr>
      <vt:lpstr>Personal life</vt:lpstr>
      <vt:lpstr>Viri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2019-06-03T09:11:03Z</dcterms:created>
  <dcterms:modified xsi:type="dcterms:W3CDTF">2019-06-03T09:11:03Z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