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0080625" cy="7559675"/>
  <p:notesSz cx="7556500" cy="10691813"/>
  <p:defaultTextStyle>
    <a:defPPr>
      <a:defRPr lang="en-GB"/>
    </a:defPPr>
    <a:lvl1pPr algn="l" defTabSz="449263" rtl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panose="05000000000000000000" pitchFamily="2" charset="2"/>
      <a:defRPr kern="1200">
        <a:solidFill>
          <a:schemeClr val="tx1"/>
        </a:solidFill>
        <a:latin typeface="Luxi Sans" pitchFamily="16" charset="0"/>
        <a:ea typeface="+mn-ea"/>
        <a:cs typeface="msgothic" charset="0"/>
      </a:defRPr>
    </a:lvl1pPr>
    <a:lvl2pPr marL="431800" indent="-215900" algn="l" defTabSz="449263" rtl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panose="05000000000000000000" pitchFamily="2" charset="2"/>
      <a:defRPr kern="1200">
        <a:solidFill>
          <a:schemeClr val="tx1"/>
        </a:solidFill>
        <a:latin typeface="Luxi Sans" pitchFamily="16" charset="0"/>
        <a:ea typeface="+mn-ea"/>
        <a:cs typeface="msgothic" charset="0"/>
      </a:defRPr>
    </a:lvl2pPr>
    <a:lvl3pPr marL="647700" indent="-215900" algn="l" defTabSz="449263" rtl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panose="05000000000000000000" pitchFamily="2" charset="2"/>
      <a:defRPr kern="1200">
        <a:solidFill>
          <a:schemeClr val="tx1"/>
        </a:solidFill>
        <a:latin typeface="Luxi Sans" pitchFamily="16" charset="0"/>
        <a:ea typeface="+mn-ea"/>
        <a:cs typeface="msgothic" charset="0"/>
      </a:defRPr>
    </a:lvl3pPr>
    <a:lvl4pPr marL="863600" indent="-215900" algn="l" defTabSz="449263" rtl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panose="05000000000000000000" pitchFamily="2" charset="2"/>
      <a:defRPr kern="1200">
        <a:solidFill>
          <a:schemeClr val="tx1"/>
        </a:solidFill>
        <a:latin typeface="Luxi Sans" pitchFamily="16" charset="0"/>
        <a:ea typeface="+mn-ea"/>
        <a:cs typeface="msgothic" charset="0"/>
      </a:defRPr>
    </a:lvl4pPr>
    <a:lvl5pPr marL="1079500" indent="-215900" algn="l" defTabSz="449263" rtl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panose="05000000000000000000" pitchFamily="2" charset="2"/>
      <a:defRPr kern="1200">
        <a:solidFill>
          <a:schemeClr val="tx1"/>
        </a:solidFill>
        <a:latin typeface="Luxi Sans" pitchFamily="16" charset="0"/>
        <a:ea typeface="+mn-ea"/>
        <a:cs typeface="msgothic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xi Sans" pitchFamily="16" charset="0"/>
        <a:ea typeface="+mn-ea"/>
        <a:cs typeface="msgothic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xi Sans" pitchFamily="16" charset="0"/>
        <a:ea typeface="+mn-ea"/>
        <a:cs typeface="msgothic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xi Sans" pitchFamily="16" charset="0"/>
        <a:ea typeface="+mn-ea"/>
        <a:cs typeface="msgothic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xi Sans" pitchFamily="16" charset="0"/>
        <a:ea typeface="+mn-ea"/>
        <a:cs typeface="msgothi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85" d="100"/>
          <a:sy n="85" d="100"/>
        </p:scale>
        <p:origin x="-780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>
            <a:extLst>
              <a:ext uri="{FF2B5EF4-FFF2-40B4-BE49-F238E27FC236}">
                <a16:creationId xmlns:a16="http://schemas.microsoft.com/office/drawing/2014/main" id="{80217193-5908-4585-AAAE-3C30C09301E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02B3143D-FCEB-4E17-B3AF-5DF5E674B91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3613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sl-SI" altLang="sl-SI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A09296D-8295-4EB2-BE35-5D88F1941B14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Luxi Serif" pitchFamily="16" charset="0"/>
                <a:cs typeface="Luxi Sans" pitchFamily="16" charset="0"/>
              </a:defRPr>
            </a:lvl1pPr>
          </a:lstStyle>
          <a:p>
            <a:endParaRPr lang="en-GB" altLang="sl-SI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D13CD58-F704-41A8-A99C-A75F6AE52314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6725" y="0"/>
            <a:ext cx="327818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Luxi Serif" pitchFamily="16" charset="0"/>
                <a:cs typeface="Luxi Sans" pitchFamily="16" charset="0"/>
              </a:defRPr>
            </a:lvl1pPr>
          </a:lstStyle>
          <a:p>
            <a:endParaRPr lang="en-GB" altLang="sl-SI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306C5BC9-A633-4848-88FD-19EF0E7D91B8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8413"/>
            <a:ext cx="327818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Luxi Serif" pitchFamily="16" charset="0"/>
                <a:cs typeface="Luxi Sans" pitchFamily="16" charset="0"/>
              </a:defRPr>
            </a:lvl1pPr>
          </a:lstStyle>
          <a:p>
            <a:endParaRPr lang="en-GB" altLang="sl-SI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F38C4CCB-84C0-4C97-AA52-ECE07F0C0FC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6725" y="10158413"/>
            <a:ext cx="327818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Luxi Serif" pitchFamily="16" charset="0"/>
                <a:cs typeface="Luxi Sans" pitchFamily="16" charset="0"/>
              </a:defRPr>
            </a:lvl1pPr>
          </a:lstStyle>
          <a:p>
            <a:fld id="{17184C14-6040-4134-A905-F676DF43A3D6}" type="slidenum">
              <a:rPr lang="en-GB" altLang="sl-SI"/>
              <a:pPr/>
              <a:t>‹#›</a:t>
            </a:fld>
            <a:endParaRPr lang="en-GB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1C8C056-B9BA-484D-A58C-DC81CFE5B36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4864BA2-7039-48F2-A55E-A4A8E1BF8DED}" type="slidenum">
              <a:rPr lang="en-GB" altLang="sl-SI"/>
              <a:pPr/>
              <a:t>1</a:t>
            </a:fld>
            <a:endParaRPr lang="en-GB" altLang="sl-SI"/>
          </a:p>
        </p:txBody>
      </p:sp>
      <p:sp>
        <p:nvSpPr>
          <p:cNvPr id="11265" name="Rectangle 1">
            <a:extLst>
              <a:ext uri="{FF2B5EF4-FFF2-40B4-BE49-F238E27FC236}">
                <a16:creationId xmlns:a16="http://schemas.microsoft.com/office/drawing/2014/main" id="{2B081607-C922-49EB-98D0-C75BF5E2299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812800"/>
            <a:ext cx="5345113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37968909-2490-4C19-96EA-AF822815DCC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5200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BA0C6EB-5745-49B1-A5A9-9F9B0FFCD4F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188D8AD-1A66-4AB3-8F07-DD05B3ABB071}" type="slidenum">
              <a:rPr lang="en-GB" altLang="sl-SI"/>
              <a:pPr/>
              <a:t>2</a:t>
            </a:fld>
            <a:endParaRPr lang="en-GB" altLang="sl-SI"/>
          </a:p>
        </p:txBody>
      </p:sp>
      <p:sp>
        <p:nvSpPr>
          <p:cNvPr id="12289" name="Rectangle 1">
            <a:extLst>
              <a:ext uri="{FF2B5EF4-FFF2-40B4-BE49-F238E27FC236}">
                <a16:creationId xmlns:a16="http://schemas.microsoft.com/office/drawing/2014/main" id="{CF96BCE4-D267-44CE-B4C2-CEE74A429D4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812800"/>
            <a:ext cx="5345113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C67F5638-890D-4619-943A-F51F1443B65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5200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9AE2DE0-54E1-42D9-BFD9-FD3ED86313B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7EC20F5-4E05-413D-B8E3-754DD36D4101}" type="slidenum">
              <a:rPr lang="en-GB" altLang="sl-SI"/>
              <a:pPr/>
              <a:t>3</a:t>
            </a:fld>
            <a:endParaRPr lang="en-GB" altLang="sl-SI"/>
          </a:p>
        </p:txBody>
      </p:sp>
      <p:sp>
        <p:nvSpPr>
          <p:cNvPr id="13313" name="Rectangle 1">
            <a:extLst>
              <a:ext uri="{FF2B5EF4-FFF2-40B4-BE49-F238E27FC236}">
                <a16:creationId xmlns:a16="http://schemas.microsoft.com/office/drawing/2014/main" id="{D215B99D-8989-44D2-BD58-2455871E789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812800"/>
            <a:ext cx="5345113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7E946BEF-2EEE-40BD-9F58-59678269BA1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5200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A18F48B-3CC6-4ABC-8791-C192E1B6DA5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BC0EFA8-C768-4C6F-BD37-EF55B0832B35}" type="slidenum">
              <a:rPr lang="en-GB" altLang="sl-SI"/>
              <a:pPr/>
              <a:t>4</a:t>
            </a:fld>
            <a:endParaRPr lang="en-GB" altLang="sl-SI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8803A07E-1976-42C8-BB26-974976B50B4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812800"/>
            <a:ext cx="5345113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78743BF5-884E-4C93-BB0D-EB16C835CB7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5200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7DD2348-784B-4778-BC1D-B7A19BD2E52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A911455-B2B0-4A00-A6B4-DC8F7EF9BE11}" type="slidenum">
              <a:rPr lang="en-GB" altLang="sl-SI"/>
              <a:pPr/>
              <a:t>5</a:t>
            </a:fld>
            <a:endParaRPr lang="en-GB" altLang="sl-SI"/>
          </a:p>
        </p:txBody>
      </p:sp>
      <p:sp>
        <p:nvSpPr>
          <p:cNvPr id="15361" name="Rectangle 1">
            <a:extLst>
              <a:ext uri="{FF2B5EF4-FFF2-40B4-BE49-F238E27FC236}">
                <a16:creationId xmlns:a16="http://schemas.microsoft.com/office/drawing/2014/main" id="{1FFC3529-63B0-46D8-B57E-DE3F10C83F10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812800"/>
            <a:ext cx="5345113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BD55988F-FA57-4FE7-8915-9EDDBA060B9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5200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E62C7F3-F0A5-4CC2-AFD2-1BE8EB4377F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F7168E2-FCE9-4274-8FC0-1C0F57198DF0}" type="slidenum">
              <a:rPr lang="en-GB" altLang="sl-SI"/>
              <a:pPr/>
              <a:t>6</a:t>
            </a:fld>
            <a:endParaRPr lang="en-GB" altLang="sl-SI"/>
          </a:p>
        </p:txBody>
      </p:sp>
      <p:sp>
        <p:nvSpPr>
          <p:cNvPr id="16385" name="Rectangle 1">
            <a:extLst>
              <a:ext uri="{FF2B5EF4-FFF2-40B4-BE49-F238E27FC236}">
                <a16:creationId xmlns:a16="http://schemas.microsoft.com/office/drawing/2014/main" id="{B0AF84DF-E886-45BD-8C67-2851655E2C6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812800"/>
            <a:ext cx="5345113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ED3C03AF-767A-486D-AC42-B5ADFF5A8DD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5200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754FF2E-A4CF-4BD7-8F6A-44023CE743B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7745530-A610-4EAF-B02F-D6BE1DD92A13}" type="slidenum">
              <a:rPr lang="en-GB" altLang="sl-SI"/>
              <a:pPr/>
              <a:t>7</a:t>
            </a:fld>
            <a:endParaRPr lang="en-GB" altLang="sl-SI"/>
          </a:p>
        </p:txBody>
      </p:sp>
      <p:sp>
        <p:nvSpPr>
          <p:cNvPr id="17409" name="Rectangle 1">
            <a:extLst>
              <a:ext uri="{FF2B5EF4-FFF2-40B4-BE49-F238E27FC236}">
                <a16:creationId xmlns:a16="http://schemas.microsoft.com/office/drawing/2014/main" id="{9AA91A07-700A-4A0B-8F73-F407BE46395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812800"/>
            <a:ext cx="5345113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E3F4933E-872C-4798-92C2-31F598275B1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5200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7460D84-1322-4FE9-AE45-C0C48950B0B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BAEBCE6-27C9-4EF6-BB3B-AB8366F700ED}" type="slidenum">
              <a:rPr lang="en-GB" altLang="sl-SI"/>
              <a:pPr/>
              <a:t>8</a:t>
            </a:fld>
            <a:endParaRPr lang="en-GB" altLang="sl-SI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ADC344F3-BC65-48C5-8A98-C6A858DBF8B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812800"/>
            <a:ext cx="5345113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DB356FC9-9FCC-4942-9D93-02CEB4A7E71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5200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 alt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21A8F-28F1-4862-9DD9-FA9927FF2B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8C3E92-7098-4F84-86DA-6E6798283F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724FDC-319C-4519-BCA5-A74600C78D3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63925-95D4-438A-BBA8-56BF7BC1448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295B0B-8D12-4CD8-970A-DD1D1F59152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D7299C6-9CD1-4F2F-90BC-8CC76926493A}" type="slidenum">
              <a:rPr lang="en-GB" altLang="sl-SI"/>
              <a:pPr/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3362174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583F7-BFAD-4772-B4A3-C4364E969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357342-6BFE-449F-A1B0-B5DA18662C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237687-A4C6-42E9-B734-DBE71C940F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B72E24-C563-486A-B68D-2A728AF8A08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DD8B9F-E458-4132-8407-9E5B36B52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E8A688F-0F38-4587-BDB0-DF2552BE4DF3}" type="slidenum">
              <a:rPr lang="en-GB" altLang="sl-SI"/>
              <a:pPr/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2845558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300B20-5BFC-4F39-8799-CF8BCCC6EF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7263" y="301625"/>
            <a:ext cx="2266950" cy="64547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DADC27-7662-4E6F-907F-0F5600E247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1625" cy="64547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ACAB3A-E131-43C9-9F11-789F6650D3F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518667-1AB0-495C-A395-399D1E60CB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4E8C6F-A7D0-4B24-812B-B740036C60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CE6D6ED-0315-44CF-9EF9-BC8735AC7433}" type="slidenum">
              <a:rPr lang="en-GB" altLang="sl-SI"/>
              <a:pPr/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3021955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4AA55-7515-4C2B-9F57-C8BEE5C84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301625"/>
            <a:ext cx="9070975" cy="12604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D0506C-8477-45E9-BBAC-80F06DA47957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503238" y="6886575"/>
            <a:ext cx="2346325" cy="520700"/>
          </a:xfrm>
        </p:spPr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90D45B-12B9-47A5-8BA9-FC5FA0D6FCA4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94050" cy="520700"/>
          </a:xfrm>
        </p:spPr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B41B46-ED11-46A6-8253-13B1D4C5ABC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7226300" y="6886575"/>
            <a:ext cx="2346325" cy="520700"/>
          </a:xfrm>
        </p:spPr>
        <p:txBody>
          <a:bodyPr/>
          <a:lstStyle>
            <a:lvl1pPr>
              <a:defRPr/>
            </a:lvl1pPr>
          </a:lstStyle>
          <a:p>
            <a:fld id="{58A2B0D5-304E-4D91-823D-2F442D58D08B}" type="slidenum">
              <a:rPr lang="en-GB" altLang="sl-SI"/>
              <a:pPr/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1798262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5D5EE-E6D6-4980-8FDD-89E84EFD7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301625"/>
            <a:ext cx="9070975" cy="12604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3355834F-7473-4A59-B788-94B98B607B9C}"/>
              </a:ext>
            </a:extLst>
          </p:cNvPr>
          <p:cNvSpPr>
            <a:spLocks noGrp="1"/>
          </p:cNvSpPr>
          <p:nvPr>
            <p:ph type="chart" idx="1"/>
          </p:nvPr>
        </p:nvSpPr>
        <p:spPr>
          <a:xfrm>
            <a:off x="503238" y="1768475"/>
            <a:ext cx="9070975" cy="4987925"/>
          </a:xfrm>
        </p:spPr>
        <p:txBody>
          <a:bodyPr/>
          <a:lstStyle/>
          <a:p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E79719-28EC-45E7-90D7-A918BD6D08A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503238" y="6886575"/>
            <a:ext cx="2346325" cy="520700"/>
          </a:xfrm>
        </p:spPr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EE33FD-09C0-4A1D-B485-3EA622990408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94050" cy="520700"/>
          </a:xfrm>
        </p:spPr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492DF7-57BF-477B-81D5-A3A1C3AA9E4B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7226300" y="6886575"/>
            <a:ext cx="2346325" cy="520700"/>
          </a:xfrm>
        </p:spPr>
        <p:txBody>
          <a:bodyPr/>
          <a:lstStyle>
            <a:lvl1pPr>
              <a:defRPr/>
            </a:lvl1pPr>
          </a:lstStyle>
          <a:p>
            <a:fld id="{E27431F0-8B80-483E-9F84-42BBB1AB739E}" type="slidenum">
              <a:rPr lang="en-GB" altLang="sl-SI"/>
              <a:pPr/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1930271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93E0C-5A0C-45DF-8506-DC4AE1E58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3FF1B-B38F-4CAD-8556-2B636E439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6AF7FA-F210-45DD-9738-D6FECAAEF8E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3CA8B4-0497-4A8A-B682-BAE20A20F86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1EAF87-0796-422F-9361-A1F909D78F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B3138CC-B091-4553-9226-46D20853ED97}" type="slidenum">
              <a:rPr lang="en-GB" altLang="sl-SI"/>
              <a:pPr/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1730298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847DA-3460-4143-B3D9-635AF6289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9EBCD7-39A9-475B-82BA-BDD6CE806F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A9E055-FD17-45DC-ABF1-312E3DAA345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200981-7275-4058-A372-B884F262923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C286F9-55AB-4887-A60F-72D1FE13B3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362D1DF-B75E-426A-B4D3-2F2A1C999E06}" type="slidenum">
              <a:rPr lang="en-GB" altLang="sl-SI"/>
              <a:pPr/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2779918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68738-BED7-4119-8DB7-D42384A62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A53B1-4DB7-442B-B861-CEB247D4FA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7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AE7D4B-5748-4EA9-8838-C3013B083C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59288" cy="4987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1E155B-779A-4A02-AF8F-CB6A01EA4E7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7D7ECA-BE0A-4575-AEC5-5E27E8971F0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9708A9-C21D-4FA9-93D4-8A20CFB90B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8417EB-AF5D-4442-AFF6-FFDB21EE4A7D}" type="slidenum">
              <a:rPr lang="en-GB" altLang="sl-SI"/>
              <a:pPr/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235442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952E6-3F4E-4DEF-906B-4102B8FC8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279755-CB48-4588-A4D5-7ADB6762A0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FD5A26-B114-4732-99AD-4CA452DA07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213CA7-1A3B-4C23-85F2-DE12D29A33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B9F925-2EBE-424D-96BD-C2DD3E5256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DDD55A-321B-4FBB-933D-CEF0A53E9BA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B1ADAD-DAA3-41D8-B5F7-3F9A40E42E8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9C5F62-0724-4640-9264-78CA8C2B491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20853A1-17C4-491B-8A27-621E39547F6A}" type="slidenum">
              <a:rPr lang="en-GB" altLang="sl-SI"/>
              <a:pPr/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2625001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C007A-5FBC-45F3-B5D2-EC4AEDD6A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46CA27-2581-4CAC-9E9C-42EC4E3E4EF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96D9C2-89C3-4906-806E-75A2A711555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61C79C-9921-4162-990F-D306555C45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0B46AF7-43B0-4555-8ADB-82E4A757C37F}" type="slidenum">
              <a:rPr lang="en-GB" altLang="sl-SI"/>
              <a:pPr/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2601354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0E914F-CEBB-496F-8850-5C31A9D63C2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8321E5-0A79-4965-BA61-CD9F96C7EB3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E9DE3E-9E33-4D13-9DF1-9AB9C12967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CFEC567-D364-463C-9FE7-E9165F2002B9}" type="slidenum">
              <a:rPr lang="en-GB" altLang="sl-SI"/>
              <a:pPr/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153771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9B376-EC83-4650-94D7-B9047011C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61CF01-063B-406A-944B-9E7978E8E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7618CB-1BC0-43C2-9EA7-5B6A07F865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64A4E6-5250-4DD6-9A56-AB99CD1C86C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2EAA2D-DDE8-4A76-94B2-D9990C0CAB9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58EE4C-D908-4DCD-8769-7ECA06C741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4800211-DD61-4155-B84C-0586C1A0F957}" type="slidenum">
              <a:rPr lang="en-GB" altLang="sl-SI"/>
              <a:pPr/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3036305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F6C85-D959-4E90-81FD-0BCAC4500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AC65CE-A5B7-47A4-BD29-C86417B935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4A7546-497E-495B-91A4-1AAFD7B9DA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65E7F4-295F-44AA-93A5-8347B08B224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106EAB-F288-4B4D-9BF8-A36E0407BDF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00B256-07F4-45C5-BFB4-F28470D257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BBFF154-766F-4371-BA67-DAA89E423158}" type="slidenum">
              <a:rPr lang="en-GB" altLang="sl-SI"/>
              <a:pPr/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3759132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8000"/>
            </a:gs>
            <a:gs pos="100000">
              <a:srgbClr val="FFFF00"/>
            </a:gs>
          </a:gsLst>
          <a:path path="shape">
            <a:fillToRect l="39999" t="39999" r="60001" b="60001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99EEE6AB-5BC9-4F76-95F6-AF7139A928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70975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l-SI"/>
              <a:t>Click to edit the title text format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EA7D3D54-9BE3-4CBF-8CD0-D93BAD758E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70975" cy="498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l-SI"/>
              <a:t>Click to edit the outline text format</a:t>
            </a:r>
          </a:p>
          <a:p>
            <a:pPr lvl="1"/>
            <a:r>
              <a:rPr lang="en-GB" altLang="sl-SI"/>
              <a:t>Second Outline Level</a:t>
            </a:r>
          </a:p>
          <a:p>
            <a:pPr lvl="2"/>
            <a:r>
              <a:rPr lang="en-GB" altLang="sl-SI"/>
              <a:t>Third Outline Level</a:t>
            </a:r>
          </a:p>
          <a:p>
            <a:pPr lvl="3"/>
            <a:r>
              <a:rPr lang="en-GB" altLang="sl-SI"/>
              <a:t>Fourth Outline Level</a:t>
            </a:r>
          </a:p>
          <a:p>
            <a:pPr lvl="4"/>
            <a:r>
              <a:rPr lang="en-GB" altLang="sl-SI"/>
              <a:t>Fifth Outline Level</a:t>
            </a:r>
          </a:p>
          <a:p>
            <a:pPr lvl="4"/>
            <a:r>
              <a:rPr lang="en-GB" altLang="sl-SI"/>
              <a:t>Sixth Outline Level</a:t>
            </a:r>
          </a:p>
          <a:p>
            <a:pPr lvl="4"/>
            <a:r>
              <a:rPr lang="en-GB" altLang="sl-SI"/>
              <a:t>Seventh Outline Level</a:t>
            </a:r>
          </a:p>
          <a:p>
            <a:pPr lvl="4"/>
            <a:r>
              <a:rPr lang="en-GB" altLang="sl-SI"/>
              <a:t>Eighth Outline Level</a:t>
            </a:r>
          </a:p>
          <a:p>
            <a:pPr lvl="4"/>
            <a:r>
              <a:rPr lang="en-GB" altLang="sl-SI"/>
              <a:t>Ninth Outline Level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B477F5D-B6E4-40EF-B865-042C22CC8044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Luxi Serif" pitchFamily="16" charset="0"/>
                <a:cs typeface="Luxi Sans" pitchFamily="16" charset="0"/>
              </a:defRPr>
            </a:lvl1pPr>
          </a:lstStyle>
          <a:p>
            <a:endParaRPr lang="en-GB" altLang="sl-SI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C3A9B72-4827-404C-86B5-DFAA0EE8A8E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Luxi Serif" pitchFamily="16" charset="0"/>
                <a:cs typeface="Luxi Sans" pitchFamily="16" charset="0"/>
              </a:defRPr>
            </a:lvl1pPr>
          </a:lstStyle>
          <a:p>
            <a:endParaRPr lang="en-GB" altLang="sl-SI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0AB3801-5748-4FEF-B5F9-6E6BBA82367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226300" y="6886575"/>
            <a:ext cx="234632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Luxi Serif" pitchFamily="16" charset="0"/>
                <a:cs typeface="Luxi Sans" pitchFamily="16" charset="0"/>
              </a:defRPr>
            </a:lvl1pPr>
          </a:lstStyle>
          <a:p>
            <a:fld id="{C5E61036-20B3-42DA-A5C2-541C39A2DAD0}" type="slidenum">
              <a:rPr lang="en-GB" altLang="sl-SI"/>
              <a:pPr/>
              <a:t>‹#›</a:t>
            </a:fld>
            <a:endParaRPr lang="en-GB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49263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431800" indent="-215900" algn="ctr" defTabSz="449263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Luxi Sans" pitchFamily="16" charset="0"/>
          <a:cs typeface="msgothic" charset="0"/>
        </a:defRPr>
      </a:lvl2pPr>
      <a:lvl3pPr marL="647700" indent="-215900" algn="ctr" defTabSz="449263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Luxi Sans" pitchFamily="16" charset="0"/>
          <a:cs typeface="msgothic" charset="0"/>
        </a:defRPr>
      </a:lvl3pPr>
      <a:lvl4pPr marL="863600" indent="-215900" algn="ctr" defTabSz="449263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Luxi Sans" pitchFamily="16" charset="0"/>
          <a:cs typeface="msgothic" charset="0"/>
        </a:defRPr>
      </a:lvl4pPr>
      <a:lvl5pPr marL="1079500" indent="-215900" algn="ctr" defTabSz="449263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Luxi Sans" pitchFamily="16" charset="0"/>
          <a:cs typeface="msgothic" charset="0"/>
        </a:defRPr>
      </a:lvl5pPr>
      <a:lvl6pPr marL="1536700" indent="-215900" algn="ctr" defTabSz="449263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Luxi Sans" pitchFamily="16" charset="0"/>
          <a:cs typeface="msgothic" charset="0"/>
        </a:defRPr>
      </a:lvl6pPr>
      <a:lvl7pPr marL="1993900" indent="-215900" algn="ctr" defTabSz="449263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Luxi Sans" pitchFamily="16" charset="0"/>
          <a:cs typeface="msgothic" charset="0"/>
        </a:defRPr>
      </a:lvl7pPr>
      <a:lvl8pPr marL="2451100" indent="-215900" algn="ctr" defTabSz="449263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Luxi Sans" pitchFamily="16" charset="0"/>
          <a:cs typeface="msgothic" charset="0"/>
        </a:defRPr>
      </a:lvl8pPr>
      <a:lvl9pPr marL="2908300" indent="-215900" algn="ctr" defTabSz="449263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Luxi Sans" pitchFamily="16" charset="0"/>
          <a:cs typeface="msgothic" charset="0"/>
        </a:defRPr>
      </a:lvl9pPr>
    </p:titleStyle>
    <p:bodyStyle>
      <a:lvl1pPr marL="431800" indent="-323850" algn="l" defTabSz="449263" rtl="0" fontAlgn="base" hangingPunct="0">
        <a:lnSpc>
          <a:spcPct val="95000"/>
        </a:lnSpc>
        <a:spcBef>
          <a:spcPct val="0"/>
        </a:spcBef>
        <a:spcAft>
          <a:spcPts val="1425"/>
        </a:spcAft>
        <a:buClr>
          <a:srgbClr val="000000"/>
        </a:buClr>
        <a:buSzPct val="45000"/>
        <a:buFont typeface="Wingdings" panose="05000000000000000000" pitchFamily="2" charset="2"/>
        <a:buChar char="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863600" indent="-287338" algn="l" defTabSz="449263" rtl="0" fontAlgn="base" hangingPunct="0">
        <a:lnSpc>
          <a:spcPct val="95000"/>
        </a:lnSpc>
        <a:spcBef>
          <a:spcPct val="0"/>
        </a:spcBef>
        <a:spcAft>
          <a:spcPts val="1138"/>
        </a:spcAft>
        <a:buClr>
          <a:srgbClr val="000000"/>
        </a:buClr>
        <a:buSzPct val="75000"/>
        <a:buFont typeface="Symbol" panose="05050102010706020507" pitchFamily="18" charset="2"/>
        <a:buChar char="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295400" indent="-215900" algn="l" defTabSz="449263" rtl="0" fontAlgn="base" hangingPunct="0">
        <a:lnSpc>
          <a:spcPct val="95000"/>
        </a:lnSpc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anose="05000000000000000000" pitchFamily="2" charset="2"/>
        <a:buChar char="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727200" indent="-215900" algn="l" defTabSz="449263" rtl="0" fontAlgn="base" hangingPunct="0">
        <a:lnSpc>
          <a:spcPct val="95000"/>
        </a:lnSpc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anose="05050102010706020507" pitchFamily="18" charset="2"/>
        <a:buChar char="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159000" indent="-215900" algn="l" defTabSz="449263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anose="05000000000000000000" pitchFamily="2" charset="2"/>
        <a:buChar char="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>
            <a:extLst>
              <a:ext uri="{FF2B5EF4-FFF2-40B4-BE49-F238E27FC236}">
                <a16:creationId xmlns:a16="http://schemas.microsoft.com/office/drawing/2014/main" id="{058CD2BA-7E9C-4202-AE1E-531046F55E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sl-SI"/>
              <a:t>KOŠARKA</a:t>
            </a:r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9B4000ED-4F6D-4388-9C44-4D47B257AACA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03238" y="1768475"/>
            <a:ext cx="9072562" cy="49895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indent="0" algn="ctr">
              <a:spcAft>
                <a:spcPct val="0"/>
              </a:spcAft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sl-SI"/>
              <a:t>Eneja Pavič 1.b</a:t>
            </a:r>
          </a:p>
        </p:txBody>
      </p:sp>
      <p:pic>
        <p:nvPicPr>
          <p:cNvPr id="3075" name="Picture 3">
            <a:extLst>
              <a:ext uri="{FF2B5EF4-FFF2-40B4-BE49-F238E27FC236}">
                <a16:creationId xmlns:a16="http://schemas.microsoft.com/office/drawing/2014/main" id="{C375FA6B-2953-482E-B439-11706EC6D6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1951038"/>
            <a:ext cx="52832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BFE75156-674E-4C90-BABB-1CFCB51C40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360363"/>
            <a:ext cx="9072562" cy="1263650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sl-SI"/>
              <a:t>Ali ste vedeli...?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A6C7A8B4-B389-45FC-A82D-3BD149017C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2562" cy="4899025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sl-SI"/>
              <a:t>Kdu j ta, k si j zmislu ta čudežni šport?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sl-SI"/>
              <a:t>Preteklost čudeža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sl-SI"/>
              <a:t>Sedanjost čudeža čudežnega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sl-SI"/>
              <a:t>Prihodnost čudežev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sl-SI"/>
              <a:t>Moj pogled na čudež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1099B39F-171F-481C-8C41-CB793BECED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sl-SI"/>
              <a:t>Te „fjrbc“ martra?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F7F88F2A-C637-4BCF-AC86-010F0598E0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851025"/>
            <a:ext cx="9072562" cy="4989513"/>
          </a:xfrm>
          <a:ln/>
        </p:spPr>
        <p:txBody>
          <a:bodyPr/>
          <a:lstStyle/>
          <a:p>
            <a:pPr>
              <a:lnSpc>
                <a:spcPct val="9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sl-SI">
                <a:latin typeface="Bitstream Vera Serif" pitchFamily="16" charset="0"/>
              </a:rPr>
              <a:t>„Duck-on-a-rock“, wtv?</a:t>
            </a:r>
          </a:p>
          <a:p>
            <a:pPr>
              <a:lnSpc>
                <a:spcPct val="9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sl-SI">
                <a:latin typeface="Bitstream Vera Serif" pitchFamily="16" charset="0"/>
              </a:rPr>
              <a:t>Kaj pravi Primož Brezec..?</a:t>
            </a:r>
          </a:p>
          <a:p>
            <a:pPr>
              <a:lnSpc>
                <a:spcPct val="9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sl-SI">
                <a:latin typeface="Bitstream Vera Serif" pitchFamily="16" charset="0"/>
              </a:rPr>
              <a:t>Kdo je najlepši v NBA?</a:t>
            </a:r>
          </a:p>
          <a:p>
            <a:pPr>
              <a:lnSpc>
                <a:spcPct val="9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sl-SI">
                <a:latin typeface="Bitstream Vera Serif" pitchFamily="16" charset="0"/>
              </a:rPr>
              <a:t>Ali so danes slavne ALL STARKE bile nekoč res košarkaške superge?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75E5F7ED-E5E4-4FC0-8A7C-A8125EF1FA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ln/>
        </p:spPr>
        <p:txBody>
          <a:bodyPr/>
          <a:lstStyle/>
          <a:p>
            <a:endParaRPr lang="sl-SI" altLang="sl-SI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F1C45343-D513-4CDB-88EE-5832D97139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2562" cy="4989513"/>
          </a:xfrm>
          <a:ln/>
        </p:spPr>
        <p:txBody>
          <a:bodyPr/>
          <a:lstStyle/>
          <a:p>
            <a:endParaRPr lang="sl-SI" altLang="sl-SI"/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D479442A-B150-49B7-AA24-8E4F3DEA67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ln/>
        </p:spPr>
        <p:txBody>
          <a:bodyPr/>
          <a:lstStyle/>
          <a:p>
            <a:endParaRPr lang="sl-SI" altLang="sl-SI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7EBF3AD6-B29F-4319-AC37-7335CB5C60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2562" cy="4989513"/>
          </a:xfrm>
          <a:ln/>
        </p:spPr>
        <p:txBody>
          <a:bodyPr/>
          <a:lstStyle/>
          <a:p>
            <a:endParaRPr lang="sl-SI" altLang="sl-SI"/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890513FA-C243-45C1-97FE-AD50940FAB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sl-SI"/>
              <a:t>Kej pravijo naši kekci?</a:t>
            </a:r>
          </a:p>
        </p:txBody>
      </p:sp>
      <p:graphicFrame>
        <p:nvGraphicFramePr>
          <p:cNvPr id="8194" name="Object 2">
            <a:extLst>
              <a:ext uri="{FF2B5EF4-FFF2-40B4-BE49-F238E27FC236}">
                <a16:creationId xmlns:a16="http://schemas.microsoft.com/office/drawing/2014/main" id="{62CBDF11-A0E6-425D-B777-A1FB5133849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3238" y="1768475"/>
          <a:ext cx="9072562" cy="4989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r:id="rId4" imgW="9072000" imgH="4989600" progId="">
                  <p:embed/>
                </p:oleObj>
              </mc:Choice>
              <mc:Fallback>
                <p:oleObj r:id="rId4" imgW="9072000" imgH="498960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238" y="1768475"/>
                        <a:ext cx="9072562" cy="4989513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9E38390D-8B91-4291-867A-8C53EC1299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sl-SI"/>
              <a:t>Vržmo en' basket z finnish?</a:t>
            </a:r>
          </a:p>
        </p:txBody>
      </p:sp>
      <p:sp>
        <p:nvSpPr>
          <p:cNvPr id="9218" name="Oval 2">
            <a:extLst>
              <a:ext uri="{FF2B5EF4-FFF2-40B4-BE49-F238E27FC236}">
                <a16:creationId xmlns:a16="http://schemas.microsoft.com/office/drawing/2014/main" id="{3B3BBDEB-C639-4635-B8C7-D399506AE8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3419475"/>
            <a:ext cx="2339975" cy="1439863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 anchorCtr="1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5pPr>
            <a:lvl6pPr marL="1536700" indent="-215900" defTabSz="449263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6pPr>
            <a:lvl7pPr marL="1993900" indent="-215900" defTabSz="449263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7pPr>
            <a:lvl8pPr marL="2451100" indent="-215900" defTabSz="449263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8pPr>
            <a:lvl9pPr marL="2908300" indent="-215900" defTabSz="449263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9pPr>
          </a:lstStyle>
          <a:p>
            <a:pPr algn="ctr"/>
            <a:r>
              <a:rPr lang="en-GB" altLang="sl-SI"/>
              <a:t>Basketball</a:t>
            </a:r>
          </a:p>
        </p:txBody>
      </p:sp>
      <p:sp>
        <p:nvSpPr>
          <p:cNvPr id="9219" name="Line 3">
            <a:extLst>
              <a:ext uri="{FF2B5EF4-FFF2-40B4-BE49-F238E27FC236}">
                <a16:creationId xmlns:a16="http://schemas.microsoft.com/office/drawing/2014/main" id="{F3AA83E8-65DB-4325-9068-C12D69B6194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80063" y="2517775"/>
            <a:ext cx="1439862" cy="723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9220" name="Line 4">
            <a:extLst>
              <a:ext uri="{FF2B5EF4-FFF2-40B4-BE49-F238E27FC236}">
                <a16:creationId xmlns:a16="http://schemas.microsoft.com/office/drawing/2014/main" id="{A0ECB5CE-C822-4D8D-87F4-3093D17D52E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78138" y="2698750"/>
            <a:ext cx="903287" cy="5429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9221" name="Line 5">
            <a:extLst>
              <a:ext uri="{FF2B5EF4-FFF2-40B4-BE49-F238E27FC236}">
                <a16:creationId xmlns:a16="http://schemas.microsoft.com/office/drawing/2014/main" id="{0051F93E-872E-4F4C-84CE-A0CA81A5A3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78025" y="4679950"/>
            <a:ext cx="1443038" cy="5397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9222" name="Line 6">
            <a:extLst>
              <a:ext uri="{FF2B5EF4-FFF2-40B4-BE49-F238E27FC236}">
                <a16:creationId xmlns:a16="http://schemas.microsoft.com/office/drawing/2014/main" id="{BFC016AB-E9DF-4BD2-AA7A-047E7168F312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0425" y="4679950"/>
            <a:ext cx="360363" cy="1793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9223" name="Text Box 7">
            <a:extLst>
              <a:ext uri="{FF2B5EF4-FFF2-40B4-BE49-F238E27FC236}">
                <a16:creationId xmlns:a16="http://schemas.microsoft.com/office/drawing/2014/main" id="{2B314291-33E2-4677-9C6C-406BF82825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9313" y="2339975"/>
            <a:ext cx="1635125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5pPr>
            <a:lvl6pPr marL="1536700" indent="-215900" defTabSz="449263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6pPr>
            <a:lvl7pPr marL="1993900" indent="-215900" defTabSz="449263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7pPr>
            <a:lvl8pPr marL="2451100" indent="-215900" defTabSz="449263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8pPr>
            <a:lvl9pPr marL="2908300" indent="-215900" defTabSz="449263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9pPr>
          </a:lstStyle>
          <a:p>
            <a:r>
              <a:rPr lang="en-GB" altLang="sl-SI"/>
              <a:t>James Neismith</a:t>
            </a:r>
          </a:p>
        </p:txBody>
      </p:sp>
      <p:sp>
        <p:nvSpPr>
          <p:cNvPr id="9224" name="Text Box 8">
            <a:extLst>
              <a:ext uri="{FF2B5EF4-FFF2-40B4-BE49-F238E27FC236}">
                <a16:creationId xmlns:a16="http://schemas.microsoft.com/office/drawing/2014/main" id="{76B4EAF1-7D9E-4884-B464-E70287D4DD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9363" y="2700338"/>
            <a:ext cx="18097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9225" name="Text Box 9">
            <a:extLst>
              <a:ext uri="{FF2B5EF4-FFF2-40B4-BE49-F238E27FC236}">
                <a16:creationId xmlns:a16="http://schemas.microsoft.com/office/drawing/2014/main" id="{94FCFED8-342E-45E8-B9D0-BB0ABFAE63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0475" y="2700338"/>
            <a:ext cx="1096963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5pPr>
            <a:lvl6pPr marL="1536700" indent="-215900" defTabSz="449263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6pPr>
            <a:lvl7pPr marL="1993900" indent="-215900" defTabSz="449263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7pPr>
            <a:lvl8pPr marL="2451100" indent="-215900" defTabSz="449263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8pPr>
            <a:lvl9pPr marL="2908300" indent="-215900" defTabSz="449263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9pPr>
          </a:lstStyle>
          <a:p>
            <a:r>
              <a:rPr lang="en-GB" altLang="sl-SI"/>
              <a:t>Preteklost</a:t>
            </a:r>
          </a:p>
        </p:txBody>
      </p:sp>
      <p:sp>
        <p:nvSpPr>
          <p:cNvPr id="9226" name="Text Box 10">
            <a:extLst>
              <a:ext uri="{FF2B5EF4-FFF2-40B4-BE49-F238E27FC236}">
                <a16:creationId xmlns:a16="http://schemas.microsoft.com/office/drawing/2014/main" id="{E16A815B-749A-44CF-AB8A-A9AF3043C8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400675"/>
            <a:ext cx="1535113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5pPr>
            <a:lvl6pPr marL="1536700" indent="-215900" defTabSz="449263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6pPr>
            <a:lvl7pPr marL="1993900" indent="-215900" defTabSz="449263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7pPr>
            <a:lvl8pPr marL="2451100" indent="-215900" defTabSz="449263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8pPr>
            <a:lvl9pPr marL="2908300" indent="-215900" defTabSz="449263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9pPr>
          </a:lstStyle>
          <a:p>
            <a:r>
              <a:rPr lang="en-GB" altLang="sl-SI"/>
              <a:t>Primož Brezec</a:t>
            </a:r>
          </a:p>
        </p:txBody>
      </p:sp>
      <p:sp>
        <p:nvSpPr>
          <p:cNvPr id="9227" name="Text Box 11">
            <a:extLst>
              <a:ext uri="{FF2B5EF4-FFF2-40B4-BE49-F238E27FC236}">
                <a16:creationId xmlns:a16="http://schemas.microsoft.com/office/drawing/2014/main" id="{E22F1430-BED0-47BC-A455-B9A86883B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563" y="5040313"/>
            <a:ext cx="1395412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5pPr>
            <a:lvl6pPr marL="1536700" indent="-215900" defTabSz="449263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6pPr>
            <a:lvl7pPr marL="1993900" indent="-215900" defTabSz="449263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7pPr>
            <a:lvl8pPr marL="2451100" indent="-215900" defTabSz="449263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8pPr>
            <a:lvl9pPr marL="2908300" indent="-215900" defTabSz="449263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</a:tabLst>
              <a:defRPr>
                <a:solidFill>
                  <a:srgbClr val="000000"/>
                </a:solidFill>
                <a:latin typeface="Luxi Sans" pitchFamily="16" charset="0"/>
                <a:cs typeface="msgothic" charset="0"/>
              </a:defRPr>
            </a:lvl9pPr>
          </a:lstStyle>
          <a:p>
            <a:r>
              <a:rPr lang="en-GB" altLang="sl-SI"/>
              <a:t>Moje mnenje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id="{A06A21E8-9589-45A6-A0C0-30D1C1E20C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ln/>
        </p:spPr>
        <p:txBody>
          <a:bodyPr/>
          <a:lstStyle/>
          <a:p>
            <a:endParaRPr lang="sl-SI" altLang="sl-SI"/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Luxi Sans"/>
        <a:ea typeface=""/>
        <a:cs typeface="msgothic"/>
      </a:majorFont>
      <a:minorFont>
        <a:latin typeface="Luxi Sans"/>
        <a:ea typeface=""/>
        <a:cs typeface="msgothi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anose="05000000000000000000" pitchFamily="2" charset="2"/>
          <a:buNone/>
          <a:tabLst/>
          <a:defRPr kumimoji="0" lang="en-GB" altLang="sl-SI" sz="1800" b="0" i="0" u="none" strike="noStrike" cap="none" normalizeH="0" baseline="0" smtClean="0">
            <a:ln>
              <a:noFill/>
            </a:ln>
            <a:effectLst/>
            <a:latin typeface="Luxi Sans" pitchFamily="16" charset="0"/>
            <a:cs typeface="msgothic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anose="05000000000000000000" pitchFamily="2" charset="2"/>
          <a:buNone/>
          <a:tabLst/>
          <a:defRPr kumimoji="0" lang="en-GB" altLang="sl-SI" sz="1800" b="0" i="0" u="none" strike="noStrike" cap="none" normalizeH="0" baseline="0" smtClean="0">
            <a:ln>
              <a:noFill/>
            </a:ln>
            <a:effectLst/>
            <a:latin typeface="Luxi Sans" pitchFamily="16" charset="0"/>
            <a:cs typeface="msgothic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</Words>
  <Application>Microsoft Office PowerPoint</Application>
  <PresentationFormat>Custom</PresentationFormat>
  <Paragraphs>28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Bitstream Vera Serif</vt:lpstr>
      <vt:lpstr>Luxi Sans</vt:lpstr>
      <vt:lpstr>Luxi Serif</vt:lpstr>
      <vt:lpstr>Symbol</vt:lpstr>
      <vt:lpstr>Times New Roman</vt:lpstr>
      <vt:lpstr>Wingdings</vt:lpstr>
      <vt:lpstr>Office Theme</vt:lpstr>
      <vt:lpstr>KOŠARKA</vt:lpstr>
      <vt:lpstr>Ali ste vedeli...?</vt:lpstr>
      <vt:lpstr>Te „fjrbc“ martra?</vt:lpstr>
      <vt:lpstr>PowerPoint Presentation</vt:lpstr>
      <vt:lpstr>PowerPoint Presentation</vt:lpstr>
      <vt:lpstr>Kej pravijo naši kekci?</vt:lpstr>
      <vt:lpstr>Vržmo en' basket z finnish?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2019-06-03T09:11:05Z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