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6500" cy="10691813"/>
  <p:defaultTextStyle>
    <a:defPPr>
      <a:defRPr lang="en-GB"/>
    </a:defPPr>
    <a:lvl1pPr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1pPr>
    <a:lvl2pPr marL="4318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2pPr>
    <a:lvl3pPr marL="6477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3pPr>
    <a:lvl4pPr marL="8636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4pPr>
    <a:lvl5pPr marL="10795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ms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80217193-5908-4585-AAAE-3C30C09301E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2B3143D-FCEB-4E17-B3AF-5DF5E674B9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A09296D-8295-4EB2-BE35-5D88F1941B1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endParaRPr lang="en-GB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D13CD58-F704-41A8-A99C-A75F6AE5231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endParaRPr lang="en-GB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06C5BC9-A633-4848-88FD-19EF0E7D91B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endParaRPr lang="en-GB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38C4CCB-84C0-4C97-AA52-ECE07F0C0F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fld id="{17184C14-6040-4134-A905-F676DF43A3D6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C8C056-B9BA-484D-A58C-DC81CFE5B36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864BA2-7039-48F2-A55E-A4A8E1BF8DED}" type="slidenum">
              <a:rPr lang="en-GB" altLang="sl-SI"/>
              <a:pPr/>
              <a:t>1</a:t>
            </a:fld>
            <a:endParaRPr lang="en-GB" altLang="sl-SI"/>
          </a:p>
        </p:txBody>
      </p:sp>
      <p:sp>
        <p:nvSpPr>
          <p:cNvPr id="11265" name="Rectangle 1">
            <a:extLst>
              <a:ext uri="{FF2B5EF4-FFF2-40B4-BE49-F238E27FC236}">
                <a16:creationId xmlns:a16="http://schemas.microsoft.com/office/drawing/2014/main" id="{2B081607-C922-49EB-98D0-C75BF5E229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7968909-2490-4C19-96EA-AF822815DCC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A0C6EB-5745-49B1-A5A9-9F9B0FFCD4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8D8AD-1A66-4AB3-8F07-DD05B3ABB071}" type="slidenum">
              <a:rPr lang="en-GB" altLang="sl-SI"/>
              <a:pPr/>
              <a:t>2</a:t>
            </a:fld>
            <a:endParaRPr lang="en-GB" altLang="sl-SI"/>
          </a:p>
        </p:txBody>
      </p:sp>
      <p:sp>
        <p:nvSpPr>
          <p:cNvPr id="12289" name="Rectangle 1">
            <a:extLst>
              <a:ext uri="{FF2B5EF4-FFF2-40B4-BE49-F238E27FC236}">
                <a16:creationId xmlns:a16="http://schemas.microsoft.com/office/drawing/2014/main" id="{CF96BCE4-D267-44CE-B4C2-CEE74A429D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67F5638-890D-4619-943A-F51F1443B6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AE2DE0-54E1-42D9-BFD9-FD3ED86313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EC20F5-4E05-413D-B8E3-754DD36D4101}" type="slidenum">
              <a:rPr lang="en-GB" altLang="sl-SI"/>
              <a:pPr/>
              <a:t>3</a:t>
            </a:fld>
            <a:endParaRPr lang="en-GB" altLang="sl-SI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D215B99D-8989-44D2-BD58-2455871E789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E946BEF-2EEE-40BD-9F58-59678269BA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18F48B-3CC6-4ABC-8791-C192E1B6DA5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C0EFA8-C768-4C6F-BD37-EF55B0832B35}" type="slidenum">
              <a:rPr lang="en-GB" altLang="sl-SI"/>
              <a:pPr/>
              <a:t>4</a:t>
            </a:fld>
            <a:endParaRPr lang="en-GB" altLang="sl-SI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803A07E-1976-42C8-BB26-974976B50B4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8743BF5-884E-4C93-BB0D-EB16C835CB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7DD2348-784B-4778-BC1D-B7A19BD2E52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911455-B2B0-4A00-A6B4-DC8F7EF9BE11}" type="slidenum">
              <a:rPr lang="en-GB" altLang="sl-SI"/>
              <a:pPr/>
              <a:t>5</a:t>
            </a:fld>
            <a:endParaRPr lang="en-GB" altLang="sl-SI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1FFC3529-63B0-46D8-B57E-DE3F10C83F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D55988F-FA57-4FE7-8915-9EDDBA060B9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E62C7F3-F0A5-4CC2-AFD2-1BE8EB4377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7168E2-FCE9-4274-8FC0-1C0F57198DF0}" type="slidenum">
              <a:rPr lang="en-GB" altLang="sl-SI"/>
              <a:pPr/>
              <a:t>6</a:t>
            </a:fld>
            <a:endParaRPr lang="en-GB" altLang="sl-SI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B0AF84DF-E886-45BD-8C67-2851655E2C6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C03AF-767A-486D-AC42-B5ADFF5A8DD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54FF2E-A4CF-4BD7-8F6A-44023CE743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745530-A610-4EAF-B02F-D6BE1DD92A13}" type="slidenum">
              <a:rPr lang="en-GB" altLang="sl-SI"/>
              <a:pPr/>
              <a:t>7</a:t>
            </a:fld>
            <a:endParaRPr lang="en-GB" altLang="sl-SI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9AA91A07-700A-4A0B-8F73-F407BE4639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3F4933E-872C-4798-92C2-31F598275B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7460D84-1322-4FE9-AE45-C0C48950B0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AEBCE6-27C9-4EF6-BB3B-AB8366F700ED}" type="slidenum">
              <a:rPr lang="en-GB" altLang="sl-SI"/>
              <a:pPr/>
              <a:t>8</a:t>
            </a:fld>
            <a:endParaRPr lang="en-GB" altLang="sl-SI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DC344F3-BC65-48C5-8A98-C6A858DBF8B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B356FC9-9FCC-4942-9D93-02CEB4A7E71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21A8F-28F1-4862-9DD9-FA9927FF2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C3E92-7098-4F84-86DA-6E6798283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24FDC-319C-4519-BCA5-A74600C78D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63925-95D4-438A-BBA8-56BF7BC144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95B0B-8D12-4CD8-970A-DD1D1F5915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7299C6-9CD1-4F2F-90BC-8CC76926493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6217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83F7-BFAD-4772-B4A3-C4364E969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57342-6BFE-449F-A1B0-B5DA18662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37687-A4C6-42E9-B734-DBE71C940F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72E24-C563-486A-B68D-2A728AF8A0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D8B9F-E458-4132-8407-9E5B36B52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8A688F-0F38-4587-BDB0-DF2552BE4DF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455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00B20-5BFC-4F39-8799-CF8BCCC6E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ADC27-7662-4E6F-907F-0F5600E24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CAB3A-E131-43C9-9F11-789F6650D3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18667-1AB0-495C-A395-399D1E60C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E8C6F-A7D0-4B24-812B-B740036C60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E6D6ED-0315-44CF-9EF9-BC8735AC743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21955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4AA55-7515-4C2B-9F57-C8BEE5C8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0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0506C-8477-45E9-BBAC-80F06DA479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0D45B-12B9-47A5-8BA9-FC5FA0D6FCA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207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41B46-ED11-46A6-8253-13B1D4C5ABC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fld id="{58A2B0D5-304E-4D91-823D-2F442D58D08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9826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5EE-E6D6-4980-8FDD-89E84EFD7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0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355834F-7473-4A59-B788-94B98B607B9C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503238" y="1768475"/>
            <a:ext cx="9070975" cy="4987925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79719-28EC-45E7-90D7-A918BD6D08A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33FD-09C0-4A1D-B485-3EA62299040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207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92DF7-57BF-477B-81D5-A3A1C3AA9E4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fld id="{E27431F0-8B80-483E-9F84-42BBB1AB739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93027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3E0C-5A0C-45DF-8506-DC4AE1E5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FF1B-B38F-4CAD-8556-2B636E43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AF7FA-F210-45DD-9738-D6FECAAEF8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CA8B4-0497-4A8A-B682-BAE20A20F8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EAF87-0796-422F-9361-A1F909D78F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3138CC-B091-4553-9226-46D20853ED9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3029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47DA-3460-4143-B3D9-635AF628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BCD7-39A9-475B-82BA-BDD6CE806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9E055-FD17-45DC-ABF1-312E3DAA345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00981-7275-4058-A372-B884F26292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286F9-55AB-4887-A60F-72D1FE13B3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62D1DF-B75E-426A-B4D3-2F2A1C999E0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7991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8738-BED7-4119-8DB7-D42384A6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53B1-4DB7-442B-B861-CEB247D4F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E7D4B-5748-4EA9-8838-C3013B083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E155B-779A-4A02-AF8F-CB6A01EA4E7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D7ECA-BE0A-4575-AEC5-5E27E8971F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708A9-C21D-4FA9-93D4-8A20CFB90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8417EB-AF5D-4442-AFF6-FFDB21EE4A7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544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52E6-3F4E-4DEF-906B-4102B8FC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79755-CB48-4588-A4D5-7ADB6762A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D5A26-B114-4732-99AD-4CA452DA0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13CA7-1A3B-4C23-85F2-DE12D29A3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B9F925-2EBE-424D-96BD-C2DD3E525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DD55A-321B-4FBB-933D-CEF0A53E9B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1ADAD-DAA3-41D8-B5F7-3F9A40E42E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C5F62-0724-4640-9264-78CA8C2B49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0853A1-17C4-491B-8A27-621E39547F6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2500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007A-5FBC-45F3-B5D2-EC4AEDD6A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6CA27-2581-4CAC-9E9C-42EC4E3E4E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6D9C2-89C3-4906-806E-75A2A7115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1C79C-9921-4162-990F-D306555C45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B46AF7-43B0-4555-8ADB-82E4A757C37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0135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E914F-CEBB-496F-8850-5C31A9D63C2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321E5-0A79-4965-BA61-CD9F96C7EB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9DE3E-9E33-4D13-9DF1-9AB9C1296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FEC567-D364-463C-9FE7-E9165F2002B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53771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9B376-EC83-4650-94D7-B9047011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1CF01-063B-406A-944B-9E7978E8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618CB-1BC0-43C2-9EA7-5B6A07F86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4A4E6-5250-4DD6-9A56-AB99CD1C86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EAA2D-DDE8-4A76-94B2-D9990C0CAB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8EE4C-D908-4DCD-8769-7ECA06C741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800211-DD61-4155-B84C-0586C1A0F95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363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6C85-D959-4E90-81FD-0BCAC450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C65CE-A5B7-47A4-BD29-C86417B9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A7546-497E-495B-91A4-1AAFD7B9D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5E7F4-295F-44AA-93A5-8347B08B22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06EAB-F288-4B4D-9BF8-A36E0407B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0B256-07F4-45C5-BFB4-F28470D25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BFF154-766F-4371-BA67-DAA89E42315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5913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FFFF00"/>
            </a:gs>
          </a:gsLst>
          <a:path path="shape">
            <a:fillToRect l="39999" t="39999" r="60001" b="60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9EEE6AB-5BC9-4F76-95F6-AF7139A92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709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A7D3D54-9BE3-4CBF-8CD0-D93BAD758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70975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477F5D-B6E4-40EF-B865-042C22CC804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endParaRPr lang="en-GB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3A9B72-4827-404C-86B5-DFAA0EE8A8E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endParaRPr lang="en-GB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AB3801-5748-4FEF-B5F9-6E6BBA8236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Luxi Serif" pitchFamily="16" charset="0"/>
                <a:cs typeface="Luxi Sans" pitchFamily="16" charset="0"/>
              </a:defRPr>
            </a:lvl1pPr>
          </a:lstStyle>
          <a:p>
            <a:fld id="{C5E61036-20B3-42DA-A5C2-541C39A2DAD0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2pPr>
      <a:lvl3pPr marL="6477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3pPr>
      <a:lvl4pPr marL="8636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4pPr>
      <a:lvl5pPr marL="10795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5pPr>
      <a:lvl6pPr marL="15367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6pPr>
      <a:lvl7pPr marL="19939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7pPr>
      <a:lvl8pPr marL="24511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8pPr>
      <a:lvl9pPr marL="2908300" indent="-2159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Luxi Sans" pitchFamily="16" charset="0"/>
          <a:cs typeface="msgothic" charset="0"/>
        </a:defRPr>
      </a:lvl9pPr>
    </p:titleStyle>
    <p:bodyStyle>
      <a:lvl1pPr marL="431800" indent="-32385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058CD2BA-7E9C-4202-AE1E-531046F55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KOŠARKA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B4000ED-4F6D-4388-9C44-4D47B257AAC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Eneja Pavič 1.b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C375FA6B-2953-482E-B439-11706EC6D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1951038"/>
            <a:ext cx="5283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BFE75156-674E-4C90-BABB-1CFCB51C4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60363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Ali ste vedeli...?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6C7A8B4-B389-45FC-A82D-3BD14901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Kdu j ta, k si j zmislu ta čudežni šport?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Preteklost čudeža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Sedanjost čudeža čudežnega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Prihodnost čudežev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Moj pogled na čudež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099B39F-171F-481C-8C41-CB793BECE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Te „fjrbc“ martra?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F7F88F2A-C637-4BCF-AC86-010F0598E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51025"/>
            <a:ext cx="9072562" cy="4989513"/>
          </a:xfrm>
          <a:ln/>
        </p:spPr>
        <p:txBody>
          <a:bodyPr/>
          <a:lstStyle/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>
                <a:latin typeface="Bitstream Vera Serif" pitchFamily="16" charset="0"/>
              </a:rPr>
              <a:t>„Duck-on-a-rock“, wtv?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>
                <a:latin typeface="Bitstream Vera Serif" pitchFamily="16" charset="0"/>
              </a:rPr>
              <a:t>Kaj pravi Primož Brezec..?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>
                <a:latin typeface="Bitstream Vera Serif" pitchFamily="16" charset="0"/>
              </a:rPr>
              <a:t>Kdo je najlepši v NBA?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>
                <a:latin typeface="Bitstream Vera Serif" pitchFamily="16" charset="0"/>
              </a:rPr>
              <a:t>Ali so danes slavne ALL STARKE bile nekoč res košarkaške superge?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5E5F7ED-E5E4-4FC0-8A7C-A8125EF1F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endParaRPr lang="sl-SI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1C45343-D513-4CDB-88EE-5832D9713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989513"/>
          </a:xfrm>
          <a:ln/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D479442A-B150-49B7-AA24-8E4F3DEA6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endParaRPr lang="sl-SI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EBF3AD6-B29F-4319-AC37-7335CB5C6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989513"/>
          </a:xfrm>
          <a:ln/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890513FA-C243-45C1-97FE-AD50940FA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Kej pravijo naši kekci?</a:t>
            </a:r>
          </a:p>
        </p:txBody>
      </p:sp>
      <p:graphicFrame>
        <p:nvGraphicFramePr>
          <p:cNvPr id="8194" name="Object 2">
            <a:extLst>
              <a:ext uri="{FF2B5EF4-FFF2-40B4-BE49-F238E27FC236}">
                <a16:creationId xmlns:a16="http://schemas.microsoft.com/office/drawing/2014/main" id="{62CBDF11-A0E6-425D-B777-A1FB513384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3238" y="1768475"/>
          <a:ext cx="9072562" cy="498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4" imgW="9072000" imgH="4989600" progId="">
                  <p:embed/>
                </p:oleObj>
              </mc:Choice>
              <mc:Fallback>
                <p:oleObj r:id="rId4" imgW="9072000" imgH="49896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768475"/>
                        <a:ext cx="9072562" cy="49895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9E38390D-8B91-4291-867A-8C53EC129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/>
              <a:t>Vržmo en' basket z finnish?</a:t>
            </a:r>
          </a:p>
        </p:txBody>
      </p:sp>
      <p:sp>
        <p:nvSpPr>
          <p:cNvPr id="9218" name="Oval 2">
            <a:extLst>
              <a:ext uri="{FF2B5EF4-FFF2-40B4-BE49-F238E27FC236}">
                <a16:creationId xmlns:a16="http://schemas.microsoft.com/office/drawing/2014/main" id="{3B3BBDEB-C639-4635-B8C7-D399506AE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419475"/>
            <a:ext cx="2339975" cy="14398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5pPr>
            <a:lvl6pPr marL="15367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6pPr>
            <a:lvl7pPr marL="19939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7pPr>
            <a:lvl8pPr marL="24511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8pPr>
            <a:lvl9pPr marL="29083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9pPr>
          </a:lstStyle>
          <a:p>
            <a:pPr algn="ctr"/>
            <a:r>
              <a:rPr lang="en-GB" altLang="sl-SI"/>
              <a:t>Basketball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F3AA83E8-65DB-4325-9068-C12D69B619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2517775"/>
            <a:ext cx="1439862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A0ECB5CE-C822-4D8D-87F4-3093D17D52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78138" y="2698750"/>
            <a:ext cx="903287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0051F93E-872E-4F4C-84CE-A0CA81A5A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8025" y="4679950"/>
            <a:ext cx="1443038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BFC016AB-E9DF-4BD2-AA7A-047E7168F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4679950"/>
            <a:ext cx="360363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2B314291-33E2-4677-9C6C-406BF8282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313" y="2339975"/>
            <a:ext cx="16351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5pPr>
            <a:lvl6pPr marL="15367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6pPr>
            <a:lvl7pPr marL="19939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7pPr>
            <a:lvl8pPr marL="24511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8pPr>
            <a:lvl9pPr marL="29083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9pPr>
          </a:lstStyle>
          <a:p>
            <a:r>
              <a:rPr lang="en-GB" altLang="sl-SI"/>
              <a:t>James Neismith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76B4EAF1-7D9E-4884-B464-E70287D4D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70033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94FCFED8-342E-45E8-B9D0-BB0ABFAE6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2700338"/>
            <a:ext cx="1096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5pPr>
            <a:lvl6pPr marL="15367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6pPr>
            <a:lvl7pPr marL="19939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7pPr>
            <a:lvl8pPr marL="24511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8pPr>
            <a:lvl9pPr marL="29083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9pPr>
          </a:lstStyle>
          <a:p>
            <a:r>
              <a:rPr lang="en-GB" altLang="sl-SI"/>
              <a:t>Preteklost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E16A815B-749A-44CF-AB8A-A9AF3043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00675"/>
            <a:ext cx="15351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5pPr>
            <a:lvl6pPr marL="15367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6pPr>
            <a:lvl7pPr marL="19939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7pPr>
            <a:lvl8pPr marL="24511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8pPr>
            <a:lvl9pPr marL="29083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9pPr>
          </a:lstStyle>
          <a:p>
            <a:r>
              <a:rPr lang="en-GB" altLang="sl-SI"/>
              <a:t>Primož Brezec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E22F1430-BED0-47BC-A455-B9A86883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5040313"/>
            <a:ext cx="1395412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5pPr>
            <a:lvl6pPr marL="15367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6pPr>
            <a:lvl7pPr marL="19939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7pPr>
            <a:lvl8pPr marL="24511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8pPr>
            <a:lvl9pPr marL="2908300" indent="-21590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rgbClr val="000000"/>
                </a:solidFill>
                <a:latin typeface="Luxi Sans" pitchFamily="16" charset="0"/>
                <a:cs typeface="msgothic" charset="0"/>
              </a:defRPr>
            </a:lvl9pPr>
          </a:lstStyle>
          <a:p>
            <a:r>
              <a:rPr lang="en-GB" altLang="sl-SI"/>
              <a:t>Moje mnenje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06A21E8-9589-45A6-A0C0-30D1C1E20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xi Sans"/>
        <a:ea typeface=""/>
        <a:cs typeface="msgothic"/>
      </a:majorFont>
      <a:minorFont>
        <a:latin typeface="Luxi Sans"/>
        <a:ea typeface=""/>
        <a:cs typeface="ms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Luxi Sans" pitchFamily="16" charset="0"/>
            <a:cs typeface="ms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Luxi Sans" pitchFamily="16" charset="0"/>
            <a:cs typeface="ms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Custom</PresentationFormat>
  <Paragraphs>28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Bitstream Vera Serif</vt:lpstr>
      <vt:lpstr>Luxi Sans</vt:lpstr>
      <vt:lpstr>Luxi Serif</vt:lpstr>
      <vt:lpstr>Symbol</vt:lpstr>
      <vt:lpstr>Times New Roman</vt:lpstr>
      <vt:lpstr>Wingdings</vt:lpstr>
      <vt:lpstr>Office Theme</vt:lpstr>
      <vt:lpstr>KOŠARKA</vt:lpstr>
      <vt:lpstr>Ali ste vedeli...?</vt:lpstr>
      <vt:lpstr>Te „fjrbc“ martra?</vt:lpstr>
      <vt:lpstr>PowerPoint Presentation</vt:lpstr>
      <vt:lpstr>PowerPoint Presentation</vt:lpstr>
      <vt:lpstr>Kej pravijo naši kekci?</vt:lpstr>
      <vt:lpstr>Vržmo en' basket z finnish?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2019-06-03T09:11:05Z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