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85" r:id="rId2"/>
    <p:sldMasterId id="2147483697" r:id="rId3"/>
    <p:sldMasterId id="2147483709" r:id="rId4"/>
    <p:sldMasterId id="2147483672"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402"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Pravokotnik 8">
            <a:extLst>
              <a:ext uri="{FF2B5EF4-FFF2-40B4-BE49-F238E27FC236}">
                <a16:creationId xmlns:a16="http://schemas.microsoft.com/office/drawing/2014/main" id="{5BA8EC55-92C9-4110-BF72-D759970CB5FE}"/>
              </a:ext>
            </a:extLst>
          </p:cNvPr>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avokotnik 9">
            <a:extLst>
              <a:ext uri="{FF2B5EF4-FFF2-40B4-BE49-F238E27FC236}">
                <a16:creationId xmlns:a16="http://schemas.microsoft.com/office/drawing/2014/main" id="{ED99A84D-0E8F-4F9A-AB9D-8423FE9F04B6}"/>
              </a:ext>
            </a:extLst>
          </p:cNvPr>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ctrTitle"/>
          </p:nvPr>
        </p:nvSpPr>
        <p:spPr>
          <a:xfrm>
            <a:off x="685800" y="3355848"/>
            <a:ext cx="8077200" cy="1673352"/>
          </a:xfrm>
        </p:spPr>
        <p:txBody>
          <a:bodyPr tIns="0" bIns="0" anchor="t"/>
          <a:lstStyle>
            <a:lvl1pPr algn="l">
              <a:defRPr sz="4700" b="1"/>
            </a:lvl1pPr>
            <a:extLst/>
          </a:lstStyle>
          <a:p>
            <a:r>
              <a:rPr lang="sl-SI"/>
              <a:t>Uredite slog naslova matrice</a:t>
            </a:r>
            <a:endParaRPr lang="en-US"/>
          </a:p>
        </p:txBody>
      </p:sp>
      <p:sp>
        <p:nvSpPr>
          <p:cNvPr id="3" name="Podnaslov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sl-SI"/>
              <a:t>Uredite slog podnaslova matrice</a:t>
            </a:r>
            <a:endParaRPr lang="en-US"/>
          </a:p>
        </p:txBody>
      </p:sp>
      <p:sp>
        <p:nvSpPr>
          <p:cNvPr id="6" name="Ograda datuma 3">
            <a:extLst>
              <a:ext uri="{FF2B5EF4-FFF2-40B4-BE49-F238E27FC236}">
                <a16:creationId xmlns:a16="http://schemas.microsoft.com/office/drawing/2014/main" id="{7F9C830F-8999-4308-9EA6-A8394B8FDC0C}"/>
              </a:ext>
            </a:extLst>
          </p:cNvPr>
          <p:cNvSpPr>
            <a:spLocks noGrp="1"/>
          </p:cNvSpPr>
          <p:nvPr>
            <p:ph type="dt" sz="half" idx="10"/>
          </p:nvPr>
        </p:nvSpPr>
        <p:spPr/>
        <p:txBody>
          <a:bodyPr/>
          <a:lstStyle>
            <a:lvl1pPr>
              <a:defRPr/>
            </a:lvl1pPr>
          </a:lstStyle>
          <a:p>
            <a:pPr>
              <a:defRPr/>
            </a:pPr>
            <a:fld id="{2449C023-A19B-4019-943D-70CCA3885D85}" type="datetimeFigureOut">
              <a:rPr lang="sl-SI"/>
              <a:pPr>
                <a:defRPr/>
              </a:pPr>
              <a:t>3. 06. 2019</a:t>
            </a:fld>
            <a:endParaRPr lang="sl-SI"/>
          </a:p>
        </p:txBody>
      </p:sp>
      <p:sp>
        <p:nvSpPr>
          <p:cNvPr id="7" name="Ograda noge 4">
            <a:extLst>
              <a:ext uri="{FF2B5EF4-FFF2-40B4-BE49-F238E27FC236}">
                <a16:creationId xmlns:a16="http://schemas.microsoft.com/office/drawing/2014/main" id="{F4184339-07DF-487F-925E-E1DC85ECB80B}"/>
              </a:ext>
            </a:extLst>
          </p:cNvPr>
          <p:cNvSpPr>
            <a:spLocks noGrp="1"/>
          </p:cNvSpPr>
          <p:nvPr>
            <p:ph type="ftr" sz="quarter" idx="11"/>
          </p:nvPr>
        </p:nvSpPr>
        <p:spPr/>
        <p:txBody>
          <a:bodyPr/>
          <a:lstStyle>
            <a:lvl1pPr>
              <a:defRPr/>
            </a:lvl1pPr>
          </a:lstStyle>
          <a:p>
            <a:pPr>
              <a:defRPr/>
            </a:pPr>
            <a:endParaRPr lang="sl-SI"/>
          </a:p>
        </p:txBody>
      </p:sp>
      <p:sp>
        <p:nvSpPr>
          <p:cNvPr id="8" name="Ograda številke diapozitiva 5">
            <a:extLst>
              <a:ext uri="{FF2B5EF4-FFF2-40B4-BE49-F238E27FC236}">
                <a16:creationId xmlns:a16="http://schemas.microsoft.com/office/drawing/2014/main" id="{E8C47DF8-EC2D-44F7-8FE8-07BC29F98981}"/>
              </a:ext>
            </a:extLst>
          </p:cNvPr>
          <p:cNvSpPr>
            <a:spLocks noGrp="1"/>
          </p:cNvSpPr>
          <p:nvPr>
            <p:ph type="sldNum" sz="quarter" idx="12"/>
          </p:nvPr>
        </p:nvSpPr>
        <p:spPr/>
        <p:txBody>
          <a:bodyPr/>
          <a:lstStyle>
            <a:lvl1pPr>
              <a:defRPr>
                <a:solidFill>
                  <a:srgbClr val="FFFFFF"/>
                </a:solidFill>
              </a:defRPr>
            </a:lvl1pPr>
          </a:lstStyle>
          <a:p>
            <a:fld id="{89FAA737-C0E9-4DB8-99DD-CDCBA485C4CB}" type="slidenum">
              <a:rPr lang="sl-SI" altLang="sl-SI"/>
              <a:pPr/>
              <a:t>‹#›</a:t>
            </a:fld>
            <a:endParaRPr lang="sl-SI" altLang="sl-SI"/>
          </a:p>
        </p:txBody>
      </p:sp>
    </p:spTree>
    <p:extLst>
      <p:ext uri="{BB962C8B-B14F-4D97-AF65-F5344CB8AC3E}">
        <p14:creationId xmlns:p14="http://schemas.microsoft.com/office/powerpoint/2010/main" val="41624825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US"/>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3">
            <a:extLst>
              <a:ext uri="{FF2B5EF4-FFF2-40B4-BE49-F238E27FC236}">
                <a16:creationId xmlns:a16="http://schemas.microsoft.com/office/drawing/2014/main" id="{F40D5432-FE2C-45DD-AFEB-B3D028994B6E}"/>
              </a:ext>
            </a:extLst>
          </p:cNvPr>
          <p:cNvSpPr>
            <a:spLocks noGrp="1"/>
          </p:cNvSpPr>
          <p:nvPr>
            <p:ph type="dt" sz="half" idx="10"/>
          </p:nvPr>
        </p:nvSpPr>
        <p:spPr/>
        <p:txBody>
          <a:bodyPr/>
          <a:lstStyle>
            <a:lvl1pPr>
              <a:defRPr/>
            </a:lvl1pPr>
          </a:lstStyle>
          <a:p>
            <a:pPr>
              <a:defRPr/>
            </a:pPr>
            <a:fld id="{DFAA2D0D-AD55-45BD-8CDE-44CFEC1618A2}" type="datetimeFigureOut">
              <a:rPr lang="sl-SI"/>
              <a:pPr>
                <a:defRPr/>
              </a:pPr>
              <a:t>3. 06. 2019</a:t>
            </a:fld>
            <a:endParaRPr lang="sl-SI"/>
          </a:p>
        </p:txBody>
      </p:sp>
      <p:sp>
        <p:nvSpPr>
          <p:cNvPr id="5" name="Ograda noge 4">
            <a:extLst>
              <a:ext uri="{FF2B5EF4-FFF2-40B4-BE49-F238E27FC236}">
                <a16:creationId xmlns:a16="http://schemas.microsoft.com/office/drawing/2014/main" id="{F82F8D47-B184-4B75-A13B-AC3B33DAD68F}"/>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F84DBD10-38C2-4B6E-9096-FF2AC8BEF785}"/>
              </a:ext>
            </a:extLst>
          </p:cNvPr>
          <p:cNvSpPr>
            <a:spLocks noGrp="1"/>
          </p:cNvSpPr>
          <p:nvPr>
            <p:ph type="sldNum" sz="quarter" idx="12"/>
          </p:nvPr>
        </p:nvSpPr>
        <p:spPr/>
        <p:txBody>
          <a:bodyPr/>
          <a:lstStyle>
            <a:lvl1pPr>
              <a:defRPr/>
            </a:lvl1pPr>
          </a:lstStyle>
          <a:p>
            <a:fld id="{209CF571-067D-4861-8E0D-AEF135793AC3}" type="slidenum">
              <a:rPr lang="sl-SI" altLang="sl-SI"/>
              <a:pPr/>
              <a:t>‹#›</a:t>
            </a:fld>
            <a:endParaRPr lang="sl-SI" altLang="sl-SI"/>
          </a:p>
        </p:txBody>
      </p:sp>
    </p:spTree>
    <p:extLst>
      <p:ext uri="{BB962C8B-B14F-4D97-AF65-F5344CB8AC3E}">
        <p14:creationId xmlns:p14="http://schemas.microsoft.com/office/powerpoint/2010/main" val="4177016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4" name="Pravokotnik 8">
            <a:extLst>
              <a:ext uri="{FF2B5EF4-FFF2-40B4-BE49-F238E27FC236}">
                <a16:creationId xmlns:a16="http://schemas.microsoft.com/office/drawing/2014/main" id="{6A001EBD-7E9B-4B92-8945-8104C216D199}"/>
              </a:ext>
            </a:extLst>
          </p:cNvPr>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avokotnik 7">
            <a:extLst>
              <a:ext uri="{FF2B5EF4-FFF2-40B4-BE49-F238E27FC236}">
                <a16:creationId xmlns:a16="http://schemas.microsoft.com/office/drawing/2014/main" id="{C13C5DF3-BF24-4569-8C5B-758BFCE26C87}"/>
              </a:ext>
            </a:extLst>
          </p:cNvPr>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vpični naslov 1"/>
          <p:cNvSpPr>
            <a:spLocks noGrp="1"/>
          </p:cNvSpPr>
          <p:nvPr>
            <p:ph type="title" orient="vert"/>
          </p:nvPr>
        </p:nvSpPr>
        <p:spPr>
          <a:xfrm>
            <a:off x="6781800" y="274640"/>
            <a:ext cx="1905000" cy="5851525"/>
          </a:xfrm>
        </p:spPr>
        <p:txBody>
          <a:bodyPr vert="eaVert"/>
          <a:lstStyle/>
          <a:p>
            <a:r>
              <a:rPr lang="sl-SI"/>
              <a:t>Uredite slog naslova matrice</a:t>
            </a:r>
            <a:endParaRPr lang="en-US"/>
          </a:p>
        </p:txBody>
      </p:sp>
      <p:sp>
        <p:nvSpPr>
          <p:cNvPr id="3" name="Ograda navpičnega besedila 2"/>
          <p:cNvSpPr>
            <a:spLocks noGrp="1"/>
          </p:cNvSpPr>
          <p:nvPr>
            <p:ph type="body" orient="vert" idx="1"/>
          </p:nvPr>
        </p:nvSpPr>
        <p:spPr>
          <a:xfrm>
            <a:off x="457200" y="304800"/>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datuma 3">
            <a:extLst>
              <a:ext uri="{FF2B5EF4-FFF2-40B4-BE49-F238E27FC236}">
                <a16:creationId xmlns:a16="http://schemas.microsoft.com/office/drawing/2014/main" id="{F406D86D-BB35-4E59-9BBD-7E86ECE6BFD7}"/>
              </a:ext>
            </a:extLst>
          </p:cNvPr>
          <p:cNvSpPr>
            <a:spLocks noGrp="1"/>
          </p:cNvSpPr>
          <p:nvPr>
            <p:ph type="dt" sz="half" idx="10"/>
          </p:nvPr>
        </p:nvSpPr>
        <p:spPr/>
        <p:txBody>
          <a:bodyPr/>
          <a:lstStyle>
            <a:lvl1pPr>
              <a:defRPr/>
            </a:lvl1pPr>
          </a:lstStyle>
          <a:p>
            <a:pPr>
              <a:defRPr/>
            </a:pPr>
            <a:fld id="{0D36DAB9-8FCD-46DE-B890-9EB6504C3F68}" type="datetimeFigureOut">
              <a:rPr lang="sl-SI"/>
              <a:pPr>
                <a:defRPr/>
              </a:pPr>
              <a:t>3. 06. 2019</a:t>
            </a:fld>
            <a:endParaRPr lang="sl-SI"/>
          </a:p>
        </p:txBody>
      </p:sp>
      <p:sp>
        <p:nvSpPr>
          <p:cNvPr id="7" name="Ograda noge 4">
            <a:extLst>
              <a:ext uri="{FF2B5EF4-FFF2-40B4-BE49-F238E27FC236}">
                <a16:creationId xmlns:a16="http://schemas.microsoft.com/office/drawing/2014/main" id="{E7F9F471-E323-4726-AFDA-D7BA9763AC5D}"/>
              </a:ext>
            </a:extLst>
          </p:cNvPr>
          <p:cNvSpPr>
            <a:spLocks noGrp="1"/>
          </p:cNvSpPr>
          <p:nvPr>
            <p:ph type="ftr" sz="quarter" idx="11"/>
          </p:nvPr>
        </p:nvSpPr>
        <p:spPr>
          <a:xfrm>
            <a:off x="2640013" y="6376988"/>
            <a:ext cx="3836987" cy="365125"/>
          </a:xfrm>
        </p:spPr>
        <p:txBody>
          <a:bodyPr/>
          <a:lstStyle>
            <a:lvl1pPr>
              <a:defRPr/>
            </a:lvl1pPr>
          </a:lstStyle>
          <a:p>
            <a:pPr>
              <a:defRPr/>
            </a:pPr>
            <a:endParaRPr lang="sl-SI"/>
          </a:p>
        </p:txBody>
      </p:sp>
      <p:sp>
        <p:nvSpPr>
          <p:cNvPr id="8" name="Ograda številke diapozitiva 5">
            <a:extLst>
              <a:ext uri="{FF2B5EF4-FFF2-40B4-BE49-F238E27FC236}">
                <a16:creationId xmlns:a16="http://schemas.microsoft.com/office/drawing/2014/main" id="{94C32B84-24CD-4047-AF81-65194D1A0A93}"/>
              </a:ext>
            </a:extLst>
          </p:cNvPr>
          <p:cNvSpPr>
            <a:spLocks noGrp="1"/>
          </p:cNvSpPr>
          <p:nvPr>
            <p:ph type="sldNum" sz="quarter" idx="12"/>
          </p:nvPr>
        </p:nvSpPr>
        <p:spPr/>
        <p:txBody>
          <a:bodyPr/>
          <a:lstStyle>
            <a:lvl1pPr>
              <a:defRPr/>
            </a:lvl1pPr>
          </a:lstStyle>
          <a:p>
            <a:fld id="{8D8FDDC6-2014-47EE-9D82-554C1BB55F79}" type="slidenum">
              <a:rPr lang="sl-SI" altLang="sl-SI"/>
              <a:pPr/>
              <a:t>‹#›</a:t>
            </a:fld>
            <a:endParaRPr lang="sl-SI" altLang="sl-SI"/>
          </a:p>
        </p:txBody>
      </p:sp>
    </p:spTree>
    <p:extLst>
      <p:ext uri="{BB962C8B-B14F-4D97-AF65-F5344CB8AC3E}">
        <p14:creationId xmlns:p14="http://schemas.microsoft.com/office/powerpoint/2010/main" val="253540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stavitev po mer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3">
            <a:extLst>
              <a:ext uri="{FF2B5EF4-FFF2-40B4-BE49-F238E27FC236}">
                <a16:creationId xmlns:a16="http://schemas.microsoft.com/office/drawing/2014/main" id="{4A70A565-82A7-482D-A9FC-C8DDAA9E1400}"/>
              </a:ext>
            </a:extLst>
          </p:cNvPr>
          <p:cNvSpPr>
            <a:spLocks noGrp="1"/>
          </p:cNvSpPr>
          <p:nvPr>
            <p:ph type="dt" sz="half" idx="10"/>
          </p:nvPr>
        </p:nvSpPr>
        <p:spPr/>
        <p:txBody>
          <a:bodyPr/>
          <a:lstStyle>
            <a:lvl1pPr>
              <a:defRPr/>
            </a:lvl1pPr>
          </a:lstStyle>
          <a:p>
            <a:pPr>
              <a:defRPr/>
            </a:pPr>
            <a:fld id="{C3886B26-41C7-4BCC-A893-4ABECDFB4722}" type="datetimeFigureOut">
              <a:rPr lang="sl-SI"/>
              <a:pPr>
                <a:defRPr/>
              </a:pPr>
              <a:t>3. 06. 2019</a:t>
            </a:fld>
            <a:endParaRPr lang="sl-SI"/>
          </a:p>
        </p:txBody>
      </p:sp>
      <p:sp>
        <p:nvSpPr>
          <p:cNvPr id="4" name="Ograda noge 4">
            <a:extLst>
              <a:ext uri="{FF2B5EF4-FFF2-40B4-BE49-F238E27FC236}">
                <a16:creationId xmlns:a16="http://schemas.microsoft.com/office/drawing/2014/main" id="{86C4E7EC-5022-421B-84C8-A30B2B7564BA}"/>
              </a:ext>
            </a:extLst>
          </p:cNvPr>
          <p:cNvSpPr>
            <a:spLocks noGrp="1"/>
          </p:cNvSpPr>
          <p:nvPr>
            <p:ph type="ftr" sz="quarter" idx="11"/>
          </p:nvPr>
        </p:nvSpPr>
        <p:spPr/>
        <p:txBody>
          <a:bodyPr/>
          <a:lstStyle>
            <a:lvl1pPr>
              <a:defRPr/>
            </a:lvl1pPr>
          </a:lstStyle>
          <a:p>
            <a:pPr>
              <a:defRPr/>
            </a:pPr>
            <a:r>
              <a:rPr lang="sl-SI"/>
              <a:t>Luka Gerečnik</a:t>
            </a:r>
          </a:p>
        </p:txBody>
      </p:sp>
      <p:sp>
        <p:nvSpPr>
          <p:cNvPr id="5" name="Ograda številke diapozitiva 5">
            <a:extLst>
              <a:ext uri="{FF2B5EF4-FFF2-40B4-BE49-F238E27FC236}">
                <a16:creationId xmlns:a16="http://schemas.microsoft.com/office/drawing/2014/main" id="{B92E22CF-2994-4F55-AAD0-F1E525C9111B}"/>
              </a:ext>
            </a:extLst>
          </p:cNvPr>
          <p:cNvSpPr>
            <a:spLocks noGrp="1"/>
          </p:cNvSpPr>
          <p:nvPr>
            <p:ph type="sldNum" sz="quarter" idx="12"/>
          </p:nvPr>
        </p:nvSpPr>
        <p:spPr/>
        <p:txBody>
          <a:bodyPr/>
          <a:lstStyle>
            <a:lvl1pPr>
              <a:defRPr/>
            </a:lvl1pPr>
          </a:lstStyle>
          <a:p>
            <a:fld id="{0C01EB0D-2A20-4EA3-8013-2B41652187FA}" type="slidenum">
              <a:rPr lang="sl-SI" altLang="sl-SI"/>
              <a:pPr/>
              <a:t>‹#›</a:t>
            </a:fld>
            <a:endParaRPr lang="sl-SI" altLang="sl-SI"/>
          </a:p>
        </p:txBody>
      </p:sp>
    </p:spTree>
    <p:extLst>
      <p:ext uri="{BB962C8B-B14F-4D97-AF65-F5344CB8AC3E}">
        <p14:creationId xmlns:p14="http://schemas.microsoft.com/office/powerpoint/2010/main" val="1593193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a:extLst>
              <a:ext uri="{FF2B5EF4-FFF2-40B4-BE49-F238E27FC236}">
                <a16:creationId xmlns:a16="http://schemas.microsoft.com/office/drawing/2014/main" id="{064FBA19-074F-4A9F-8314-FDAC94B63F0B}"/>
              </a:ext>
            </a:extLst>
          </p:cNvPr>
          <p:cNvSpPr>
            <a:spLocks noGrp="1"/>
          </p:cNvSpPr>
          <p:nvPr>
            <p:ph type="dt" sz="half" idx="10"/>
          </p:nvPr>
        </p:nvSpPr>
        <p:spPr/>
        <p:txBody>
          <a:bodyPr/>
          <a:lstStyle>
            <a:lvl1pPr>
              <a:defRPr/>
            </a:lvl1pPr>
          </a:lstStyle>
          <a:p>
            <a:pPr>
              <a:defRPr/>
            </a:pPr>
            <a:fld id="{435BB392-84DC-4CC9-9E36-0F3189D1ECDE}" type="datetimeFigureOut">
              <a:rPr lang="sl-SI"/>
              <a:pPr>
                <a:defRPr/>
              </a:pPr>
              <a:t>3. 06. 2019</a:t>
            </a:fld>
            <a:endParaRPr lang="sl-SI"/>
          </a:p>
        </p:txBody>
      </p:sp>
      <p:sp>
        <p:nvSpPr>
          <p:cNvPr id="5" name="Ograda noge 4">
            <a:extLst>
              <a:ext uri="{FF2B5EF4-FFF2-40B4-BE49-F238E27FC236}">
                <a16:creationId xmlns:a16="http://schemas.microsoft.com/office/drawing/2014/main" id="{5861F90B-A3BB-4B3A-97E9-79D1BDBCA80A}"/>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028EC0F0-EDF5-4140-8F08-5C4101A327AC}"/>
              </a:ext>
            </a:extLst>
          </p:cNvPr>
          <p:cNvSpPr>
            <a:spLocks noGrp="1"/>
          </p:cNvSpPr>
          <p:nvPr>
            <p:ph type="sldNum" sz="quarter" idx="12"/>
          </p:nvPr>
        </p:nvSpPr>
        <p:spPr/>
        <p:txBody>
          <a:bodyPr/>
          <a:lstStyle>
            <a:lvl1pPr>
              <a:defRPr/>
            </a:lvl1pPr>
          </a:lstStyle>
          <a:p>
            <a:fld id="{F2E0FC3E-6CBB-4FC7-8807-2A71509928EA}" type="slidenum">
              <a:rPr lang="sl-SI" altLang="sl-SI"/>
              <a:pPr/>
              <a:t>‹#›</a:t>
            </a:fld>
            <a:endParaRPr lang="sl-SI" altLang="sl-SI"/>
          </a:p>
        </p:txBody>
      </p:sp>
    </p:spTree>
    <p:extLst>
      <p:ext uri="{BB962C8B-B14F-4D97-AF65-F5344CB8AC3E}">
        <p14:creationId xmlns:p14="http://schemas.microsoft.com/office/powerpoint/2010/main" val="277939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13F0682D-E5B3-4FF7-B90A-3C40CBA57504}"/>
              </a:ext>
            </a:extLst>
          </p:cNvPr>
          <p:cNvSpPr>
            <a:spLocks noGrp="1"/>
          </p:cNvSpPr>
          <p:nvPr>
            <p:ph type="dt" sz="half" idx="10"/>
          </p:nvPr>
        </p:nvSpPr>
        <p:spPr/>
        <p:txBody>
          <a:bodyPr/>
          <a:lstStyle>
            <a:lvl1pPr>
              <a:defRPr/>
            </a:lvl1pPr>
          </a:lstStyle>
          <a:p>
            <a:pPr>
              <a:defRPr/>
            </a:pPr>
            <a:fld id="{98677F18-AC60-4623-9754-E08452B38ACC}" type="datetimeFigureOut">
              <a:rPr lang="sl-SI"/>
              <a:pPr>
                <a:defRPr/>
              </a:pPr>
              <a:t>3. 06. 2019</a:t>
            </a:fld>
            <a:endParaRPr lang="sl-SI"/>
          </a:p>
        </p:txBody>
      </p:sp>
      <p:sp>
        <p:nvSpPr>
          <p:cNvPr id="5" name="Ograda noge 4">
            <a:extLst>
              <a:ext uri="{FF2B5EF4-FFF2-40B4-BE49-F238E27FC236}">
                <a16:creationId xmlns:a16="http://schemas.microsoft.com/office/drawing/2014/main" id="{65E23DE4-5DA6-4230-B99B-C5F59927970C}"/>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C95B51DC-28D4-4D3A-949A-CBA266624220}"/>
              </a:ext>
            </a:extLst>
          </p:cNvPr>
          <p:cNvSpPr>
            <a:spLocks noGrp="1"/>
          </p:cNvSpPr>
          <p:nvPr>
            <p:ph type="sldNum" sz="quarter" idx="12"/>
          </p:nvPr>
        </p:nvSpPr>
        <p:spPr/>
        <p:txBody>
          <a:bodyPr/>
          <a:lstStyle>
            <a:lvl1pPr>
              <a:defRPr/>
            </a:lvl1pPr>
          </a:lstStyle>
          <a:p>
            <a:fld id="{B8349F1A-793A-4FFE-AEC2-A8068AB66C30}" type="slidenum">
              <a:rPr lang="sl-SI" altLang="sl-SI"/>
              <a:pPr/>
              <a:t>‹#›</a:t>
            </a:fld>
            <a:endParaRPr lang="sl-SI" altLang="sl-SI"/>
          </a:p>
        </p:txBody>
      </p:sp>
    </p:spTree>
    <p:extLst>
      <p:ext uri="{BB962C8B-B14F-4D97-AF65-F5344CB8AC3E}">
        <p14:creationId xmlns:p14="http://schemas.microsoft.com/office/powerpoint/2010/main" val="4244951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a:extLst>
              <a:ext uri="{FF2B5EF4-FFF2-40B4-BE49-F238E27FC236}">
                <a16:creationId xmlns:a16="http://schemas.microsoft.com/office/drawing/2014/main" id="{47038841-9B95-4623-9CC9-8B322EC5620C}"/>
              </a:ext>
            </a:extLst>
          </p:cNvPr>
          <p:cNvSpPr>
            <a:spLocks noGrp="1"/>
          </p:cNvSpPr>
          <p:nvPr>
            <p:ph type="dt" sz="half" idx="10"/>
          </p:nvPr>
        </p:nvSpPr>
        <p:spPr/>
        <p:txBody>
          <a:bodyPr/>
          <a:lstStyle>
            <a:lvl1pPr>
              <a:defRPr/>
            </a:lvl1pPr>
          </a:lstStyle>
          <a:p>
            <a:pPr>
              <a:defRPr/>
            </a:pPr>
            <a:fld id="{E610C5C3-A9E4-4944-8746-9969CB629D76}" type="datetimeFigureOut">
              <a:rPr lang="sl-SI"/>
              <a:pPr>
                <a:defRPr/>
              </a:pPr>
              <a:t>3. 06. 2019</a:t>
            </a:fld>
            <a:endParaRPr lang="sl-SI"/>
          </a:p>
        </p:txBody>
      </p:sp>
      <p:sp>
        <p:nvSpPr>
          <p:cNvPr id="5" name="Ograda noge 4">
            <a:extLst>
              <a:ext uri="{FF2B5EF4-FFF2-40B4-BE49-F238E27FC236}">
                <a16:creationId xmlns:a16="http://schemas.microsoft.com/office/drawing/2014/main" id="{FC9630CA-1570-4821-AB3A-1DEA7F5AD25E}"/>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C7CFF81D-55BD-476E-BEFD-5C49F6C3943A}"/>
              </a:ext>
            </a:extLst>
          </p:cNvPr>
          <p:cNvSpPr>
            <a:spLocks noGrp="1"/>
          </p:cNvSpPr>
          <p:nvPr>
            <p:ph type="sldNum" sz="quarter" idx="12"/>
          </p:nvPr>
        </p:nvSpPr>
        <p:spPr/>
        <p:txBody>
          <a:bodyPr/>
          <a:lstStyle>
            <a:lvl1pPr>
              <a:defRPr/>
            </a:lvl1pPr>
          </a:lstStyle>
          <a:p>
            <a:fld id="{2E4B3623-C9A3-4AB3-AE45-ACF67AEB7956}" type="slidenum">
              <a:rPr lang="sl-SI" altLang="sl-SI"/>
              <a:pPr/>
              <a:t>‹#›</a:t>
            </a:fld>
            <a:endParaRPr lang="sl-SI" altLang="sl-SI"/>
          </a:p>
        </p:txBody>
      </p:sp>
    </p:spTree>
    <p:extLst>
      <p:ext uri="{BB962C8B-B14F-4D97-AF65-F5344CB8AC3E}">
        <p14:creationId xmlns:p14="http://schemas.microsoft.com/office/powerpoint/2010/main" val="1752111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a:extLst>
              <a:ext uri="{FF2B5EF4-FFF2-40B4-BE49-F238E27FC236}">
                <a16:creationId xmlns:a16="http://schemas.microsoft.com/office/drawing/2014/main" id="{763BE50A-AE5F-44B5-8FF8-73C74FFD25DA}"/>
              </a:ext>
            </a:extLst>
          </p:cNvPr>
          <p:cNvSpPr>
            <a:spLocks noGrp="1"/>
          </p:cNvSpPr>
          <p:nvPr>
            <p:ph type="dt" sz="half" idx="10"/>
          </p:nvPr>
        </p:nvSpPr>
        <p:spPr/>
        <p:txBody>
          <a:bodyPr/>
          <a:lstStyle>
            <a:lvl1pPr>
              <a:defRPr/>
            </a:lvl1pPr>
          </a:lstStyle>
          <a:p>
            <a:pPr>
              <a:defRPr/>
            </a:pPr>
            <a:fld id="{349AE9E8-4806-4790-854F-6C47508CA6F4}" type="datetimeFigureOut">
              <a:rPr lang="sl-SI"/>
              <a:pPr>
                <a:defRPr/>
              </a:pPr>
              <a:t>3. 06. 2019</a:t>
            </a:fld>
            <a:endParaRPr lang="sl-SI"/>
          </a:p>
        </p:txBody>
      </p:sp>
      <p:sp>
        <p:nvSpPr>
          <p:cNvPr id="6" name="Ograda noge 4">
            <a:extLst>
              <a:ext uri="{FF2B5EF4-FFF2-40B4-BE49-F238E27FC236}">
                <a16:creationId xmlns:a16="http://schemas.microsoft.com/office/drawing/2014/main" id="{3E0BF691-CD8A-429B-A067-EC82A536796A}"/>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2184BCE3-04F6-428B-BE2E-6C08A9FD872D}"/>
              </a:ext>
            </a:extLst>
          </p:cNvPr>
          <p:cNvSpPr>
            <a:spLocks noGrp="1"/>
          </p:cNvSpPr>
          <p:nvPr>
            <p:ph type="sldNum" sz="quarter" idx="12"/>
          </p:nvPr>
        </p:nvSpPr>
        <p:spPr/>
        <p:txBody>
          <a:bodyPr/>
          <a:lstStyle>
            <a:lvl1pPr>
              <a:defRPr/>
            </a:lvl1pPr>
          </a:lstStyle>
          <a:p>
            <a:fld id="{979BA511-933F-4414-91C9-3E54328E7E17}" type="slidenum">
              <a:rPr lang="sl-SI" altLang="sl-SI"/>
              <a:pPr/>
              <a:t>‹#›</a:t>
            </a:fld>
            <a:endParaRPr lang="sl-SI" altLang="sl-SI"/>
          </a:p>
        </p:txBody>
      </p:sp>
    </p:spTree>
    <p:extLst>
      <p:ext uri="{BB962C8B-B14F-4D97-AF65-F5344CB8AC3E}">
        <p14:creationId xmlns:p14="http://schemas.microsoft.com/office/powerpoint/2010/main" val="2226712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a:extLst>
              <a:ext uri="{FF2B5EF4-FFF2-40B4-BE49-F238E27FC236}">
                <a16:creationId xmlns:a16="http://schemas.microsoft.com/office/drawing/2014/main" id="{6231E257-29A3-4ADD-99CB-790F2F74B0CF}"/>
              </a:ext>
            </a:extLst>
          </p:cNvPr>
          <p:cNvSpPr>
            <a:spLocks noGrp="1"/>
          </p:cNvSpPr>
          <p:nvPr>
            <p:ph type="dt" sz="half" idx="10"/>
          </p:nvPr>
        </p:nvSpPr>
        <p:spPr/>
        <p:txBody>
          <a:bodyPr/>
          <a:lstStyle>
            <a:lvl1pPr>
              <a:defRPr/>
            </a:lvl1pPr>
          </a:lstStyle>
          <a:p>
            <a:pPr>
              <a:defRPr/>
            </a:pPr>
            <a:fld id="{E19BA541-8970-4966-B101-43CD1BE4A6A9}" type="datetimeFigureOut">
              <a:rPr lang="sl-SI"/>
              <a:pPr>
                <a:defRPr/>
              </a:pPr>
              <a:t>3. 06. 2019</a:t>
            </a:fld>
            <a:endParaRPr lang="sl-SI"/>
          </a:p>
        </p:txBody>
      </p:sp>
      <p:sp>
        <p:nvSpPr>
          <p:cNvPr id="8" name="Ograda noge 4">
            <a:extLst>
              <a:ext uri="{FF2B5EF4-FFF2-40B4-BE49-F238E27FC236}">
                <a16:creationId xmlns:a16="http://schemas.microsoft.com/office/drawing/2014/main" id="{878B9499-C3F8-4FA3-88BE-2052805E2591}"/>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2E0E4FCE-BBED-4A75-9155-3649684598E2}"/>
              </a:ext>
            </a:extLst>
          </p:cNvPr>
          <p:cNvSpPr>
            <a:spLocks noGrp="1"/>
          </p:cNvSpPr>
          <p:nvPr>
            <p:ph type="sldNum" sz="quarter" idx="12"/>
          </p:nvPr>
        </p:nvSpPr>
        <p:spPr/>
        <p:txBody>
          <a:bodyPr/>
          <a:lstStyle>
            <a:lvl1pPr>
              <a:defRPr/>
            </a:lvl1pPr>
          </a:lstStyle>
          <a:p>
            <a:fld id="{D04665EF-0B9A-4A18-8E97-A439E60A77DF}" type="slidenum">
              <a:rPr lang="sl-SI" altLang="sl-SI"/>
              <a:pPr/>
              <a:t>‹#›</a:t>
            </a:fld>
            <a:endParaRPr lang="sl-SI" altLang="sl-SI"/>
          </a:p>
        </p:txBody>
      </p:sp>
    </p:spTree>
    <p:extLst>
      <p:ext uri="{BB962C8B-B14F-4D97-AF65-F5344CB8AC3E}">
        <p14:creationId xmlns:p14="http://schemas.microsoft.com/office/powerpoint/2010/main" val="3162589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3">
            <a:extLst>
              <a:ext uri="{FF2B5EF4-FFF2-40B4-BE49-F238E27FC236}">
                <a16:creationId xmlns:a16="http://schemas.microsoft.com/office/drawing/2014/main" id="{18210A3A-E4EE-4501-AC0A-E5251A3B169F}"/>
              </a:ext>
            </a:extLst>
          </p:cNvPr>
          <p:cNvSpPr>
            <a:spLocks noGrp="1"/>
          </p:cNvSpPr>
          <p:nvPr>
            <p:ph type="dt" sz="half" idx="10"/>
          </p:nvPr>
        </p:nvSpPr>
        <p:spPr/>
        <p:txBody>
          <a:bodyPr/>
          <a:lstStyle>
            <a:lvl1pPr>
              <a:defRPr/>
            </a:lvl1pPr>
          </a:lstStyle>
          <a:p>
            <a:pPr>
              <a:defRPr/>
            </a:pPr>
            <a:fld id="{77120802-F4D2-4624-909D-BC5D0B25F5E7}" type="datetimeFigureOut">
              <a:rPr lang="sl-SI"/>
              <a:pPr>
                <a:defRPr/>
              </a:pPr>
              <a:t>3. 06. 2019</a:t>
            </a:fld>
            <a:endParaRPr lang="sl-SI"/>
          </a:p>
        </p:txBody>
      </p:sp>
      <p:sp>
        <p:nvSpPr>
          <p:cNvPr id="4" name="Ograda noge 4">
            <a:extLst>
              <a:ext uri="{FF2B5EF4-FFF2-40B4-BE49-F238E27FC236}">
                <a16:creationId xmlns:a16="http://schemas.microsoft.com/office/drawing/2014/main" id="{6C1E8F62-6EC7-4D30-BC15-B7BD3F4A7B37}"/>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39B3C694-798D-427E-AD4E-D3134625DE18}"/>
              </a:ext>
            </a:extLst>
          </p:cNvPr>
          <p:cNvSpPr>
            <a:spLocks noGrp="1"/>
          </p:cNvSpPr>
          <p:nvPr>
            <p:ph type="sldNum" sz="quarter" idx="12"/>
          </p:nvPr>
        </p:nvSpPr>
        <p:spPr/>
        <p:txBody>
          <a:bodyPr/>
          <a:lstStyle>
            <a:lvl1pPr>
              <a:defRPr/>
            </a:lvl1pPr>
          </a:lstStyle>
          <a:p>
            <a:fld id="{65722301-B5E2-4F2F-AF68-CA5D64D171EB}" type="slidenum">
              <a:rPr lang="sl-SI" altLang="sl-SI"/>
              <a:pPr/>
              <a:t>‹#›</a:t>
            </a:fld>
            <a:endParaRPr lang="sl-SI" altLang="sl-SI"/>
          </a:p>
        </p:txBody>
      </p:sp>
    </p:spTree>
    <p:extLst>
      <p:ext uri="{BB962C8B-B14F-4D97-AF65-F5344CB8AC3E}">
        <p14:creationId xmlns:p14="http://schemas.microsoft.com/office/powerpoint/2010/main" val="2808281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194C39E4-4D8A-4F77-BC26-76C4FDBC7F85}"/>
              </a:ext>
            </a:extLst>
          </p:cNvPr>
          <p:cNvSpPr>
            <a:spLocks noGrp="1"/>
          </p:cNvSpPr>
          <p:nvPr>
            <p:ph type="dt" sz="half" idx="10"/>
          </p:nvPr>
        </p:nvSpPr>
        <p:spPr/>
        <p:txBody>
          <a:bodyPr/>
          <a:lstStyle>
            <a:lvl1pPr>
              <a:defRPr/>
            </a:lvl1pPr>
          </a:lstStyle>
          <a:p>
            <a:pPr>
              <a:defRPr/>
            </a:pPr>
            <a:fld id="{FAFE51DD-4948-4F10-AA52-75319081FF96}" type="datetimeFigureOut">
              <a:rPr lang="sl-SI"/>
              <a:pPr>
                <a:defRPr/>
              </a:pPr>
              <a:t>3. 06. 2019</a:t>
            </a:fld>
            <a:endParaRPr lang="sl-SI"/>
          </a:p>
        </p:txBody>
      </p:sp>
      <p:sp>
        <p:nvSpPr>
          <p:cNvPr id="3" name="Ograda noge 4">
            <a:extLst>
              <a:ext uri="{FF2B5EF4-FFF2-40B4-BE49-F238E27FC236}">
                <a16:creationId xmlns:a16="http://schemas.microsoft.com/office/drawing/2014/main" id="{9AA2BDAC-84DB-44C3-ADA7-EEDCF19720FC}"/>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5">
            <a:extLst>
              <a:ext uri="{FF2B5EF4-FFF2-40B4-BE49-F238E27FC236}">
                <a16:creationId xmlns:a16="http://schemas.microsoft.com/office/drawing/2014/main" id="{12481B35-4B6B-4633-B304-67B5ABAF36D3}"/>
              </a:ext>
            </a:extLst>
          </p:cNvPr>
          <p:cNvSpPr>
            <a:spLocks noGrp="1"/>
          </p:cNvSpPr>
          <p:nvPr>
            <p:ph type="sldNum" sz="quarter" idx="12"/>
          </p:nvPr>
        </p:nvSpPr>
        <p:spPr/>
        <p:txBody>
          <a:bodyPr/>
          <a:lstStyle>
            <a:lvl1pPr>
              <a:defRPr/>
            </a:lvl1pPr>
          </a:lstStyle>
          <a:p>
            <a:fld id="{7299ABE8-6A03-4BD8-BFF4-36B7355CD921}" type="slidenum">
              <a:rPr lang="sl-SI" altLang="sl-SI"/>
              <a:pPr/>
              <a:t>‹#›</a:t>
            </a:fld>
            <a:endParaRPr lang="sl-SI" altLang="sl-SI"/>
          </a:p>
        </p:txBody>
      </p:sp>
    </p:spTree>
    <p:extLst>
      <p:ext uri="{BB962C8B-B14F-4D97-AF65-F5344CB8AC3E}">
        <p14:creationId xmlns:p14="http://schemas.microsoft.com/office/powerpoint/2010/main" val="266543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155448"/>
            <a:ext cx="8229600" cy="1252728"/>
          </a:xfrm>
        </p:spPr>
        <p:txBody>
          <a:bodyPr/>
          <a:lstStyle/>
          <a:p>
            <a:r>
              <a:rPr lang="sl-SI"/>
              <a:t>Uredite slog naslova matrice</a:t>
            </a:r>
            <a:endParaRPr lang="en-US"/>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3">
            <a:extLst>
              <a:ext uri="{FF2B5EF4-FFF2-40B4-BE49-F238E27FC236}">
                <a16:creationId xmlns:a16="http://schemas.microsoft.com/office/drawing/2014/main" id="{E2CC5231-8CE6-41AA-B550-E1CCCC0DB9C9}"/>
              </a:ext>
            </a:extLst>
          </p:cNvPr>
          <p:cNvSpPr>
            <a:spLocks noGrp="1"/>
          </p:cNvSpPr>
          <p:nvPr>
            <p:ph type="dt" sz="half" idx="10"/>
          </p:nvPr>
        </p:nvSpPr>
        <p:spPr/>
        <p:txBody>
          <a:bodyPr/>
          <a:lstStyle>
            <a:lvl1pPr>
              <a:defRPr/>
            </a:lvl1pPr>
          </a:lstStyle>
          <a:p>
            <a:pPr>
              <a:defRPr/>
            </a:pPr>
            <a:fld id="{2CCADB42-33E5-4CE6-A096-58C0F4C7714A}" type="datetimeFigureOut">
              <a:rPr lang="sl-SI"/>
              <a:pPr>
                <a:defRPr/>
              </a:pPr>
              <a:t>3. 06. 2019</a:t>
            </a:fld>
            <a:endParaRPr lang="sl-SI"/>
          </a:p>
        </p:txBody>
      </p:sp>
      <p:sp>
        <p:nvSpPr>
          <p:cNvPr id="5" name="Ograda noge 4">
            <a:extLst>
              <a:ext uri="{FF2B5EF4-FFF2-40B4-BE49-F238E27FC236}">
                <a16:creationId xmlns:a16="http://schemas.microsoft.com/office/drawing/2014/main" id="{2DE27C37-A553-4DD9-B70A-B37AFD8DB306}"/>
              </a:ext>
            </a:extLst>
          </p:cNvPr>
          <p:cNvSpPr>
            <a:spLocks noGrp="1"/>
          </p:cNvSpPr>
          <p:nvPr>
            <p:ph type="ftr" sz="quarter" idx="11"/>
          </p:nvPr>
        </p:nvSpPr>
        <p:spPr/>
        <p:txBody>
          <a:bodyPr/>
          <a:lstStyle>
            <a:lvl1pPr>
              <a:defRPr/>
            </a:lvl1pPr>
          </a:lstStyle>
          <a:p>
            <a:pPr>
              <a:defRPr/>
            </a:pPr>
            <a:r>
              <a:rPr lang="sl-SI"/>
              <a:t>Luka Gerečnik</a:t>
            </a:r>
          </a:p>
        </p:txBody>
      </p:sp>
      <p:sp>
        <p:nvSpPr>
          <p:cNvPr id="6" name="Ograda številke diapozitiva 5">
            <a:extLst>
              <a:ext uri="{FF2B5EF4-FFF2-40B4-BE49-F238E27FC236}">
                <a16:creationId xmlns:a16="http://schemas.microsoft.com/office/drawing/2014/main" id="{2B9097DE-C311-4959-B957-A669143D277C}"/>
              </a:ext>
            </a:extLst>
          </p:cNvPr>
          <p:cNvSpPr>
            <a:spLocks noGrp="1"/>
          </p:cNvSpPr>
          <p:nvPr>
            <p:ph type="sldNum" sz="quarter" idx="12"/>
          </p:nvPr>
        </p:nvSpPr>
        <p:spPr/>
        <p:txBody>
          <a:bodyPr/>
          <a:lstStyle>
            <a:lvl1pPr>
              <a:defRPr/>
            </a:lvl1pPr>
          </a:lstStyle>
          <a:p>
            <a:fld id="{C8101FA1-C9CE-44D3-A0A1-2B8EBAE54EA2}" type="slidenum">
              <a:rPr lang="sl-SI" altLang="sl-SI"/>
              <a:pPr/>
              <a:t>‹#›</a:t>
            </a:fld>
            <a:endParaRPr lang="sl-SI" altLang="sl-SI"/>
          </a:p>
        </p:txBody>
      </p:sp>
    </p:spTree>
    <p:extLst>
      <p:ext uri="{BB962C8B-B14F-4D97-AF65-F5344CB8AC3E}">
        <p14:creationId xmlns:p14="http://schemas.microsoft.com/office/powerpoint/2010/main" val="2019715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3">
            <a:extLst>
              <a:ext uri="{FF2B5EF4-FFF2-40B4-BE49-F238E27FC236}">
                <a16:creationId xmlns:a16="http://schemas.microsoft.com/office/drawing/2014/main" id="{1C670A49-2750-4752-8586-2D76DE8A255C}"/>
              </a:ext>
            </a:extLst>
          </p:cNvPr>
          <p:cNvSpPr>
            <a:spLocks noGrp="1"/>
          </p:cNvSpPr>
          <p:nvPr>
            <p:ph type="dt" sz="half" idx="10"/>
          </p:nvPr>
        </p:nvSpPr>
        <p:spPr/>
        <p:txBody>
          <a:bodyPr/>
          <a:lstStyle>
            <a:lvl1pPr>
              <a:defRPr/>
            </a:lvl1pPr>
          </a:lstStyle>
          <a:p>
            <a:pPr>
              <a:defRPr/>
            </a:pPr>
            <a:fld id="{336D8417-2CFE-440E-99FD-1C5DF7EF1875}" type="datetimeFigureOut">
              <a:rPr lang="sl-SI"/>
              <a:pPr>
                <a:defRPr/>
              </a:pPr>
              <a:t>3. 06. 2019</a:t>
            </a:fld>
            <a:endParaRPr lang="sl-SI"/>
          </a:p>
        </p:txBody>
      </p:sp>
      <p:sp>
        <p:nvSpPr>
          <p:cNvPr id="6" name="Ograda noge 4">
            <a:extLst>
              <a:ext uri="{FF2B5EF4-FFF2-40B4-BE49-F238E27FC236}">
                <a16:creationId xmlns:a16="http://schemas.microsoft.com/office/drawing/2014/main" id="{93445C85-8376-4ACD-9432-7D64B55B5C8C}"/>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37322ED3-6BD6-4340-B88C-77AD2495C7B5}"/>
              </a:ext>
            </a:extLst>
          </p:cNvPr>
          <p:cNvSpPr>
            <a:spLocks noGrp="1"/>
          </p:cNvSpPr>
          <p:nvPr>
            <p:ph type="sldNum" sz="quarter" idx="12"/>
          </p:nvPr>
        </p:nvSpPr>
        <p:spPr/>
        <p:txBody>
          <a:bodyPr/>
          <a:lstStyle>
            <a:lvl1pPr>
              <a:defRPr/>
            </a:lvl1pPr>
          </a:lstStyle>
          <a:p>
            <a:fld id="{0665DC76-66FB-4DA8-A311-B2ECEAB19F89}" type="slidenum">
              <a:rPr lang="sl-SI" altLang="sl-SI"/>
              <a:pPr/>
              <a:t>‹#›</a:t>
            </a:fld>
            <a:endParaRPr lang="sl-SI" altLang="sl-SI"/>
          </a:p>
        </p:txBody>
      </p:sp>
    </p:spTree>
    <p:extLst>
      <p:ext uri="{BB962C8B-B14F-4D97-AF65-F5344CB8AC3E}">
        <p14:creationId xmlns:p14="http://schemas.microsoft.com/office/powerpoint/2010/main" val="4276296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3">
            <a:extLst>
              <a:ext uri="{FF2B5EF4-FFF2-40B4-BE49-F238E27FC236}">
                <a16:creationId xmlns:a16="http://schemas.microsoft.com/office/drawing/2014/main" id="{5A005365-3C1C-4D3D-B679-68C7589F2EDA}"/>
              </a:ext>
            </a:extLst>
          </p:cNvPr>
          <p:cNvSpPr>
            <a:spLocks noGrp="1"/>
          </p:cNvSpPr>
          <p:nvPr>
            <p:ph type="dt" sz="half" idx="10"/>
          </p:nvPr>
        </p:nvSpPr>
        <p:spPr/>
        <p:txBody>
          <a:bodyPr/>
          <a:lstStyle>
            <a:lvl1pPr>
              <a:defRPr/>
            </a:lvl1pPr>
          </a:lstStyle>
          <a:p>
            <a:pPr>
              <a:defRPr/>
            </a:pPr>
            <a:fld id="{AD253FCA-CE8E-48D5-A93F-0D0F10996305}" type="datetimeFigureOut">
              <a:rPr lang="sl-SI"/>
              <a:pPr>
                <a:defRPr/>
              </a:pPr>
              <a:t>3. 06. 2019</a:t>
            </a:fld>
            <a:endParaRPr lang="sl-SI"/>
          </a:p>
        </p:txBody>
      </p:sp>
      <p:sp>
        <p:nvSpPr>
          <p:cNvPr id="6" name="Ograda noge 4">
            <a:extLst>
              <a:ext uri="{FF2B5EF4-FFF2-40B4-BE49-F238E27FC236}">
                <a16:creationId xmlns:a16="http://schemas.microsoft.com/office/drawing/2014/main" id="{2623FEEC-5A14-467D-87B7-AC76A7292336}"/>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F28CB1DA-94C9-4214-8C2A-988405F6A331}"/>
              </a:ext>
            </a:extLst>
          </p:cNvPr>
          <p:cNvSpPr>
            <a:spLocks noGrp="1"/>
          </p:cNvSpPr>
          <p:nvPr>
            <p:ph type="sldNum" sz="quarter" idx="12"/>
          </p:nvPr>
        </p:nvSpPr>
        <p:spPr/>
        <p:txBody>
          <a:bodyPr/>
          <a:lstStyle>
            <a:lvl1pPr>
              <a:defRPr/>
            </a:lvl1pPr>
          </a:lstStyle>
          <a:p>
            <a:fld id="{4F6B6868-394D-4160-B675-A4D4D7064D09}" type="slidenum">
              <a:rPr lang="sl-SI" altLang="sl-SI"/>
              <a:pPr/>
              <a:t>‹#›</a:t>
            </a:fld>
            <a:endParaRPr lang="sl-SI" altLang="sl-SI"/>
          </a:p>
        </p:txBody>
      </p:sp>
    </p:spTree>
    <p:extLst>
      <p:ext uri="{BB962C8B-B14F-4D97-AF65-F5344CB8AC3E}">
        <p14:creationId xmlns:p14="http://schemas.microsoft.com/office/powerpoint/2010/main" val="2107794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484071C4-9F6A-483A-9F84-7E8EAEFFBA9F}"/>
              </a:ext>
            </a:extLst>
          </p:cNvPr>
          <p:cNvSpPr>
            <a:spLocks noGrp="1"/>
          </p:cNvSpPr>
          <p:nvPr>
            <p:ph type="dt" sz="half" idx="10"/>
          </p:nvPr>
        </p:nvSpPr>
        <p:spPr/>
        <p:txBody>
          <a:bodyPr/>
          <a:lstStyle>
            <a:lvl1pPr>
              <a:defRPr/>
            </a:lvl1pPr>
          </a:lstStyle>
          <a:p>
            <a:pPr>
              <a:defRPr/>
            </a:pPr>
            <a:fld id="{C3C02EB7-314A-4668-86A6-113F2C85B863}" type="datetimeFigureOut">
              <a:rPr lang="sl-SI"/>
              <a:pPr>
                <a:defRPr/>
              </a:pPr>
              <a:t>3. 06. 2019</a:t>
            </a:fld>
            <a:endParaRPr lang="sl-SI"/>
          </a:p>
        </p:txBody>
      </p:sp>
      <p:sp>
        <p:nvSpPr>
          <p:cNvPr id="5" name="Ograda noge 4">
            <a:extLst>
              <a:ext uri="{FF2B5EF4-FFF2-40B4-BE49-F238E27FC236}">
                <a16:creationId xmlns:a16="http://schemas.microsoft.com/office/drawing/2014/main" id="{EB361BE7-BB61-4CF3-86BA-B8DAD21529F8}"/>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4C973B4F-CB62-471B-BEF1-F029BF27FC88}"/>
              </a:ext>
            </a:extLst>
          </p:cNvPr>
          <p:cNvSpPr>
            <a:spLocks noGrp="1"/>
          </p:cNvSpPr>
          <p:nvPr>
            <p:ph type="sldNum" sz="quarter" idx="12"/>
          </p:nvPr>
        </p:nvSpPr>
        <p:spPr/>
        <p:txBody>
          <a:bodyPr/>
          <a:lstStyle>
            <a:lvl1pPr>
              <a:defRPr/>
            </a:lvl1pPr>
          </a:lstStyle>
          <a:p>
            <a:fld id="{23ECD1EF-158B-4597-8F4B-622FC19C3D71}" type="slidenum">
              <a:rPr lang="sl-SI" altLang="sl-SI"/>
              <a:pPr/>
              <a:t>‹#›</a:t>
            </a:fld>
            <a:endParaRPr lang="sl-SI" altLang="sl-SI"/>
          </a:p>
        </p:txBody>
      </p:sp>
    </p:spTree>
    <p:extLst>
      <p:ext uri="{BB962C8B-B14F-4D97-AF65-F5344CB8AC3E}">
        <p14:creationId xmlns:p14="http://schemas.microsoft.com/office/powerpoint/2010/main" val="4192816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138050A8-355F-4B1F-9561-8393F169A191}"/>
              </a:ext>
            </a:extLst>
          </p:cNvPr>
          <p:cNvSpPr>
            <a:spLocks noGrp="1"/>
          </p:cNvSpPr>
          <p:nvPr>
            <p:ph type="dt" sz="half" idx="10"/>
          </p:nvPr>
        </p:nvSpPr>
        <p:spPr/>
        <p:txBody>
          <a:bodyPr/>
          <a:lstStyle>
            <a:lvl1pPr>
              <a:defRPr/>
            </a:lvl1pPr>
          </a:lstStyle>
          <a:p>
            <a:pPr>
              <a:defRPr/>
            </a:pPr>
            <a:fld id="{87A7BFDE-9C61-428C-A4FD-FD10157F441D}" type="datetimeFigureOut">
              <a:rPr lang="sl-SI"/>
              <a:pPr>
                <a:defRPr/>
              </a:pPr>
              <a:t>3. 06. 2019</a:t>
            </a:fld>
            <a:endParaRPr lang="sl-SI"/>
          </a:p>
        </p:txBody>
      </p:sp>
      <p:sp>
        <p:nvSpPr>
          <p:cNvPr id="5" name="Ograda noge 4">
            <a:extLst>
              <a:ext uri="{FF2B5EF4-FFF2-40B4-BE49-F238E27FC236}">
                <a16:creationId xmlns:a16="http://schemas.microsoft.com/office/drawing/2014/main" id="{6D4FCEE1-9D8E-450D-94EF-98751F1A5800}"/>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932F54A1-F1C4-4019-98A4-9D823800E2CE}"/>
              </a:ext>
            </a:extLst>
          </p:cNvPr>
          <p:cNvSpPr>
            <a:spLocks noGrp="1"/>
          </p:cNvSpPr>
          <p:nvPr>
            <p:ph type="sldNum" sz="quarter" idx="12"/>
          </p:nvPr>
        </p:nvSpPr>
        <p:spPr/>
        <p:txBody>
          <a:bodyPr/>
          <a:lstStyle>
            <a:lvl1pPr>
              <a:defRPr/>
            </a:lvl1pPr>
          </a:lstStyle>
          <a:p>
            <a:fld id="{89B4E1A5-294F-410A-9A06-E1AB2A46FB29}" type="slidenum">
              <a:rPr lang="sl-SI" altLang="sl-SI"/>
              <a:pPr/>
              <a:t>‹#›</a:t>
            </a:fld>
            <a:endParaRPr lang="sl-SI" altLang="sl-SI"/>
          </a:p>
        </p:txBody>
      </p:sp>
    </p:spTree>
    <p:extLst>
      <p:ext uri="{BB962C8B-B14F-4D97-AF65-F5344CB8AC3E}">
        <p14:creationId xmlns:p14="http://schemas.microsoft.com/office/powerpoint/2010/main" val="2264823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a:extLst>
              <a:ext uri="{FF2B5EF4-FFF2-40B4-BE49-F238E27FC236}">
                <a16:creationId xmlns:a16="http://schemas.microsoft.com/office/drawing/2014/main" id="{CD127F63-F6AF-4ECE-AE75-1C6B702E10CF}"/>
              </a:ext>
            </a:extLst>
          </p:cNvPr>
          <p:cNvSpPr>
            <a:spLocks noGrp="1"/>
          </p:cNvSpPr>
          <p:nvPr>
            <p:ph type="dt" sz="half" idx="10"/>
          </p:nvPr>
        </p:nvSpPr>
        <p:spPr/>
        <p:txBody>
          <a:bodyPr/>
          <a:lstStyle>
            <a:lvl1pPr>
              <a:defRPr/>
            </a:lvl1pPr>
          </a:lstStyle>
          <a:p>
            <a:pPr>
              <a:defRPr/>
            </a:pPr>
            <a:fld id="{85A78AB2-F60D-4D58-B18E-C3B97F185F1B}" type="datetimeFigureOut">
              <a:rPr lang="sl-SI"/>
              <a:pPr>
                <a:defRPr/>
              </a:pPr>
              <a:t>3. 06. 2019</a:t>
            </a:fld>
            <a:endParaRPr lang="sl-SI"/>
          </a:p>
        </p:txBody>
      </p:sp>
      <p:sp>
        <p:nvSpPr>
          <p:cNvPr id="5" name="Ograda noge 4">
            <a:extLst>
              <a:ext uri="{FF2B5EF4-FFF2-40B4-BE49-F238E27FC236}">
                <a16:creationId xmlns:a16="http://schemas.microsoft.com/office/drawing/2014/main" id="{A5D64B4F-046B-441E-A213-4CCC2C14F3B7}"/>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F1945906-6DB4-4B97-AEB5-0FD2EFB843F4}"/>
              </a:ext>
            </a:extLst>
          </p:cNvPr>
          <p:cNvSpPr>
            <a:spLocks noGrp="1"/>
          </p:cNvSpPr>
          <p:nvPr>
            <p:ph type="sldNum" sz="quarter" idx="12"/>
          </p:nvPr>
        </p:nvSpPr>
        <p:spPr/>
        <p:txBody>
          <a:bodyPr/>
          <a:lstStyle>
            <a:lvl1pPr>
              <a:defRPr/>
            </a:lvl1pPr>
          </a:lstStyle>
          <a:p>
            <a:fld id="{128DEF09-4B9B-475A-98C8-AF31A20A6CD2}" type="slidenum">
              <a:rPr lang="sl-SI" altLang="sl-SI"/>
              <a:pPr/>
              <a:t>‹#›</a:t>
            </a:fld>
            <a:endParaRPr lang="sl-SI" altLang="sl-SI"/>
          </a:p>
        </p:txBody>
      </p:sp>
    </p:spTree>
    <p:extLst>
      <p:ext uri="{BB962C8B-B14F-4D97-AF65-F5344CB8AC3E}">
        <p14:creationId xmlns:p14="http://schemas.microsoft.com/office/powerpoint/2010/main" val="1911018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BC2DFBFD-784F-411A-A220-351ED4182514}"/>
              </a:ext>
            </a:extLst>
          </p:cNvPr>
          <p:cNvSpPr>
            <a:spLocks noGrp="1"/>
          </p:cNvSpPr>
          <p:nvPr>
            <p:ph type="dt" sz="half" idx="10"/>
          </p:nvPr>
        </p:nvSpPr>
        <p:spPr/>
        <p:txBody>
          <a:bodyPr/>
          <a:lstStyle>
            <a:lvl1pPr>
              <a:defRPr/>
            </a:lvl1pPr>
          </a:lstStyle>
          <a:p>
            <a:pPr>
              <a:defRPr/>
            </a:pPr>
            <a:fld id="{D4AD4F7B-6BAE-4F20-B688-392B0282A10E}" type="datetimeFigureOut">
              <a:rPr lang="sl-SI"/>
              <a:pPr>
                <a:defRPr/>
              </a:pPr>
              <a:t>3. 06. 2019</a:t>
            </a:fld>
            <a:endParaRPr lang="sl-SI"/>
          </a:p>
        </p:txBody>
      </p:sp>
      <p:sp>
        <p:nvSpPr>
          <p:cNvPr id="5" name="Ograda noge 4">
            <a:extLst>
              <a:ext uri="{FF2B5EF4-FFF2-40B4-BE49-F238E27FC236}">
                <a16:creationId xmlns:a16="http://schemas.microsoft.com/office/drawing/2014/main" id="{C242DA8D-38B8-43DA-B69E-F229B25FEFC2}"/>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602844DC-84A0-4F59-9E22-43CAC108F853}"/>
              </a:ext>
            </a:extLst>
          </p:cNvPr>
          <p:cNvSpPr>
            <a:spLocks noGrp="1"/>
          </p:cNvSpPr>
          <p:nvPr>
            <p:ph type="sldNum" sz="quarter" idx="12"/>
          </p:nvPr>
        </p:nvSpPr>
        <p:spPr/>
        <p:txBody>
          <a:bodyPr/>
          <a:lstStyle>
            <a:lvl1pPr>
              <a:defRPr/>
            </a:lvl1pPr>
          </a:lstStyle>
          <a:p>
            <a:fld id="{D176BAA4-A715-40F7-A140-6E446CF28D17}" type="slidenum">
              <a:rPr lang="sl-SI" altLang="sl-SI"/>
              <a:pPr/>
              <a:t>‹#›</a:t>
            </a:fld>
            <a:endParaRPr lang="sl-SI" altLang="sl-SI"/>
          </a:p>
        </p:txBody>
      </p:sp>
    </p:spTree>
    <p:extLst>
      <p:ext uri="{BB962C8B-B14F-4D97-AF65-F5344CB8AC3E}">
        <p14:creationId xmlns:p14="http://schemas.microsoft.com/office/powerpoint/2010/main" val="4237575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a:extLst>
              <a:ext uri="{FF2B5EF4-FFF2-40B4-BE49-F238E27FC236}">
                <a16:creationId xmlns:a16="http://schemas.microsoft.com/office/drawing/2014/main" id="{56203774-A34F-47D1-9B17-63DB6A583A10}"/>
              </a:ext>
            </a:extLst>
          </p:cNvPr>
          <p:cNvSpPr>
            <a:spLocks noGrp="1"/>
          </p:cNvSpPr>
          <p:nvPr>
            <p:ph type="dt" sz="half" idx="10"/>
          </p:nvPr>
        </p:nvSpPr>
        <p:spPr/>
        <p:txBody>
          <a:bodyPr/>
          <a:lstStyle>
            <a:lvl1pPr>
              <a:defRPr/>
            </a:lvl1pPr>
          </a:lstStyle>
          <a:p>
            <a:pPr>
              <a:defRPr/>
            </a:pPr>
            <a:fld id="{F3C13149-9447-4F9C-81F3-57373B1ECD17}" type="datetimeFigureOut">
              <a:rPr lang="sl-SI"/>
              <a:pPr>
                <a:defRPr/>
              </a:pPr>
              <a:t>3. 06. 2019</a:t>
            </a:fld>
            <a:endParaRPr lang="sl-SI"/>
          </a:p>
        </p:txBody>
      </p:sp>
      <p:sp>
        <p:nvSpPr>
          <p:cNvPr id="5" name="Ograda noge 4">
            <a:extLst>
              <a:ext uri="{FF2B5EF4-FFF2-40B4-BE49-F238E27FC236}">
                <a16:creationId xmlns:a16="http://schemas.microsoft.com/office/drawing/2014/main" id="{305FFEB4-98F6-4E1E-9398-48BBC5BA4BE8}"/>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25EF1128-0033-432A-9A91-CD5E89F71F06}"/>
              </a:ext>
            </a:extLst>
          </p:cNvPr>
          <p:cNvSpPr>
            <a:spLocks noGrp="1"/>
          </p:cNvSpPr>
          <p:nvPr>
            <p:ph type="sldNum" sz="quarter" idx="12"/>
          </p:nvPr>
        </p:nvSpPr>
        <p:spPr/>
        <p:txBody>
          <a:bodyPr/>
          <a:lstStyle>
            <a:lvl1pPr>
              <a:defRPr/>
            </a:lvl1pPr>
          </a:lstStyle>
          <a:p>
            <a:fld id="{722E95AC-B592-48A5-BF12-28318210C09F}" type="slidenum">
              <a:rPr lang="sl-SI" altLang="sl-SI"/>
              <a:pPr/>
              <a:t>‹#›</a:t>
            </a:fld>
            <a:endParaRPr lang="sl-SI" altLang="sl-SI"/>
          </a:p>
        </p:txBody>
      </p:sp>
    </p:spTree>
    <p:extLst>
      <p:ext uri="{BB962C8B-B14F-4D97-AF65-F5344CB8AC3E}">
        <p14:creationId xmlns:p14="http://schemas.microsoft.com/office/powerpoint/2010/main" val="3325259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a:extLst>
              <a:ext uri="{FF2B5EF4-FFF2-40B4-BE49-F238E27FC236}">
                <a16:creationId xmlns:a16="http://schemas.microsoft.com/office/drawing/2014/main" id="{6585E9B0-38E6-42A9-9E20-BBAFB14D0535}"/>
              </a:ext>
            </a:extLst>
          </p:cNvPr>
          <p:cNvSpPr>
            <a:spLocks noGrp="1"/>
          </p:cNvSpPr>
          <p:nvPr>
            <p:ph type="dt" sz="half" idx="10"/>
          </p:nvPr>
        </p:nvSpPr>
        <p:spPr/>
        <p:txBody>
          <a:bodyPr/>
          <a:lstStyle>
            <a:lvl1pPr>
              <a:defRPr/>
            </a:lvl1pPr>
          </a:lstStyle>
          <a:p>
            <a:pPr>
              <a:defRPr/>
            </a:pPr>
            <a:fld id="{DC4CA7D7-4A34-4DC4-9B8C-6EAFAF7B5EDE}" type="datetimeFigureOut">
              <a:rPr lang="sl-SI"/>
              <a:pPr>
                <a:defRPr/>
              </a:pPr>
              <a:t>3. 06. 2019</a:t>
            </a:fld>
            <a:endParaRPr lang="sl-SI"/>
          </a:p>
        </p:txBody>
      </p:sp>
      <p:sp>
        <p:nvSpPr>
          <p:cNvPr id="6" name="Ograda noge 4">
            <a:extLst>
              <a:ext uri="{FF2B5EF4-FFF2-40B4-BE49-F238E27FC236}">
                <a16:creationId xmlns:a16="http://schemas.microsoft.com/office/drawing/2014/main" id="{160B0D63-A16A-485C-BC55-958A3D8B932B}"/>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4FB2ACF1-6ED6-4A72-A526-6230B9913A71}"/>
              </a:ext>
            </a:extLst>
          </p:cNvPr>
          <p:cNvSpPr>
            <a:spLocks noGrp="1"/>
          </p:cNvSpPr>
          <p:nvPr>
            <p:ph type="sldNum" sz="quarter" idx="12"/>
          </p:nvPr>
        </p:nvSpPr>
        <p:spPr/>
        <p:txBody>
          <a:bodyPr/>
          <a:lstStyle>
            <a:lvl1pPr>
              <a:defRPr/>
            </a:lvl1pPr>
          </a:lstStyle>
          <a:p>
            <a:fld id="{0829C25F-1F07-4691-9412-65E33A9E61E0}" type="slidenum">
              <a:rPr lang="sl-SI" altLang="sl-SI"/>
              <a:pPr/>
              <a:t>‹#›</a:t>
            </a:fld>
            <a:endParaRPr lang="sl-SI" altLang="sl-SI"/>
          </a:p>
        </p:txBody>
      </p:sp>
    </p:spTree>
    <p:extLst>
      <p:ext uri="{BB962C8B-B14F-4D97-AF65-F5344CB8AC3E}">
        <p14:creationId xmlns:p14="http://schemas.microsoft.com/office/powerpoint/2010/main" val="2588328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a:extLst>
              <a:ext uri="{FF2B5EF4-FFF2-40B4-BE49-F238E27FC236}">
                <a16:creationId xmlns:a16="http://schemas.microsoft.com/office/drawing/2014/main" id="{A8F0239E-7AE5-4636-BF30-E7FDC4C714C2}"/>
              </a:ext>
            </a:extLst>
          </p:cNvPr>
          <p:cNvSpPr>
            <a:spLocks noGrp="1"/>
          </p:cNvSpPr>
          <p:nvPr>
            <p:ph type="dt" sz="half" idx="10"/>
          </p:nvPr>
        </p:nvSpPr>
        <p:spPr/>
        <p:txBody>
          <a:bodyPr/>
          <a:lstStyle>
            <a:lvl1pPr>
              <a:defRPr/>
            </a:lvl1pPr>
          </a:lstStyle>
          <a:p>
            <a:pPr>
              <a:defRPr/>
            </a:pPr>
            <a:fld id="{7F02ECAE-33D1-4F57-B0CF-D5D66E4CB205}" type="datetimeFigureOut">
              <a:rPr lang="sl-SI"/>
              <a:pPr>
                <a:defRPr/>
              </a:pPr>
              <a:t>3. 06. 2019</a:t>
            </a:fld>
            <a:endParaRPr lang="sl-SI"/>
          </a:p>
        </p:txBody>
      </p:sp>
      <p:sp>
        <p:nvSpPr>
          <p:cNvPr id="8" name="Ograda noge 4">
            <a:extLst>
              <a:ext uri="{FF2B5EF4-FFF2-40B4-BE49-F238E27FC236}">
                <a16:creationId xmlns:a16="http://schemas.microsoft.com/office/drawing/2014/main" id="{00EBC47D-BB2D-4A13-9630-3335CB506686}"/>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033F2AB6-EBD5-4363-8F8A-51D1CC698875}"/>
              </a:ext>
            </a:extLst>
          </p:cNvPr>
          <p:cNvSpPr>
            <a:spLocks noGrp="1"/>
          </p:cNvSpPr>
          <p:nvPr>
            <p:ph type="sldNum" sz="quarter" idx="12"/>
          </p:nvPr>
        </p:nvSpPr>
        <p:spPr/>
        <p:txBody>
          <a:bodyPr/>
          <a:lstStyle>
            <a:lvl1pPr>
              <a:defRPr/>
            </a:lvl1pPr>
          </a:lstStyle>
          <a:p>
            <a:fld id="{BEB47F1E-584D-41F5-AF4D-D85BDA6CBA9C}" type="slidenum">
              <a:rPr lang="sl-SI" altLang="sl-SI"/>
              <a:pPr/>
              <a:t>‹#›</a:t>
            </a:fld>
            <a:endParaRPr lang="sl-SI" altLang="sl-SI"/>
          </a:p>
        </p:txBody>
      </p:sp>
    </p:spTree>
    <p:extLst>
      <p:ext uri="{BB962C8B-B14F-4D97-AF65-F5344CB8AC3E}">
        <p14:creationId xmlns:p14="http://schemas.microsoft.com/office/powerpoint/2010/main" val="1679145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3">
            <a:extLst>
              <a:ext uri="{FF2B5EF4-FFF2-40B4-BE49-F238E27FC236}">
                <a16:creationId xmlns:a16="http://schemas.microsoft.com/office/drawing/2014/main" id="{286447B4-2914-4F63-A1EC-6921A088870D}"/>
              </a:ext>
            </a:extLst>
          </p:cNvPr>
          <p:cNvSpPr>
            <a:spLocks noGrp="1"/>
          </p:cNvSpPr>
          <p:nvPr>
            <p:ph type="dt" sz="half" idx="10"/>
          </p:nvPr>
        </p:nvSpPr>
        <p:spPr/>
        <p:txBody>
          <a:bodyPr/>
          <a:lstStyle>
            <a:lvl1pPr>
              <a:defRPr/>
            </a:lvl1pPr>
          </a:lstStyle>
          <a:p>
            <a:pPr>
              <a:defRPr/>
            </a:pPr>
            <a:fld id="{57B3A25F-D5A2-435D-9AF3-A3017439412F}" type="datetimeFigureOut">
              <a:rPr lang="sl-SI"/>
              <a:pPr>
                <a:defRPr/>
              </a:pPr>
              <a:t>3. 06. 2019</a:t>
            </a:fld>
            <a:endParaRPr lang="sl-SI"/>
          </a:p>
        </p:txBody>
      </p:sp>
      <p:sp>
        <p:nvSpPr>
          <p:cNvPr id="4" name="Ograda noge 4">
            <a:extLst>
              <a:ext uri="{FF2B5EF4-FFF2-40B4-BE49-F238E27FC236}">
                <a16:creationId xmlns:a16="http://schemas.microsoft.com/office/drawing/2014/main" id="{0E0C647E-7528-484E-A8C0-688D43A91419}"/>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C621D1A0-F6A6-4DDF-A8EB-0D69E4268350}"/>
              </a:ext>
            </a:extLst>
          </p:cNvPr>
          <p:cNvSpPr>
            <a:spLocks noGrp="1"/>
          </p:cNvSpPr>
          <p:nvPr>
            <p:ph type="sldNum" sz="quarter" idx="12"/>
          </p:nvPr>
        </p:nvSpPr>
        <p:spPr/>
        <p:txBody>
          <a:bodyPr/>
          <a:lstStyle>
            <a:lvl1pPr>
              <a:defRPr/>
            </a:lvl1pPr>
          </a:lstStyle>
          <a:p>
            <a:fld id="{AAE9A084-CA87-4AEF-8260-69D02A891BB5}" type="slidenum">
              <a:rPr lang="sl-SI" altLang="sl-SI"/>
              <a:pPr/>
              <a:t>‹#›</a:t>
            </a:fld>
            <a:endParaRPr lang="sl-SI" altLang="sl-SI"/>
          </a:p>
        </p:txBody>
      </p:sp>
    </p:spTree>
    <p:extLst>
      <p:ext uri="{BB962C8B-B14F-4D97-AF65-F5344CB8AC3E}">
        <p14:creationId xmlns:p14="http://schemas.microsoft.com/office/powerpoint/2010/main" val="260564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Pravokotnik 8">
            <a:extLst>
              <a:ext uri="{FF2B5EF4-FFF2-40B4-BE49-F238E27FC236}">
                <a16:creationId xmlns:a16="http://schemas.microsoft.com/office/drawing/2014/main" id="{EDA0E0C2-EF28-4E2B-95FD-F04A0A0FB477}"/>
              </a:ext>
            </a:extLst>
          </p:cNvPr>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avokotnik 11">
            <a:extLst>
              <a:ext uri="{FF2B5EF4-FFF2-40B4-BE49-F238E27FC236}">
                <a16:creationId xmlns:a16="http://schemas.microsoft.com/office/drawing/2014/main" id="{FCCA42C7-150C-4188-B02B-2AA7F7C91231}"/>
              </a:ext>
            </a:extLst>
          </p:cNvPr>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sl-SI"/>
              <a:t>Uredite slog naslova matrice</a:t>
            </a:r>
            <a:endParaRPr lang="en-US"/>
          </a:p>
        </p:txBody>
      </p:sp>
      <p:sp>
        <p:nvSpPr>
          <p:cNvPr id="3" name="Ograda besedila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sl-SI"/>
              <a:t>Uredite sloge besedila matrice</a:t>
            </a:r>
          </a:p>
        </p:txBody>
      </p:sp>
      <p:sp>
        <p:nvSpPr>
          <p:cNvPr id="6" name="Ograda datuma 3">
            <a:extLst>
              <a:ext uri="{FF2B5EF4-FFF2-40B4-BE49-F238E27FC236}">
                <a16:creationId xmlns:a16="http://schemas.microsoft.com/office/drawing/2014/main" id="{C03A4DA5-3F63-497A-B872-6BE4436C03AB}"/>
              </a:ext>
            </a:extLst>
          </p:cNvPr>
          <p:cNvSpPr>
            <a:spLocks noGrp="1"/>
          </p:cNvSpPr>
          <p:nvPr>
            <p:ph type="dt" sz="half" idx="10"/>
          </p:nvPr>
        </p:nvSpPr>
        <p:spPr/>
        <p:txBody>
          <a:bodyPr/>
          <a:lstStyle>
            <a:lvl1pPr>
              <a:defRPr/>
            </a:lvl1pPr>
          </a:lstStyle>
          <a:p>
            <a:pPr>
              <a:defRPr/>
            </a:pPr>
            <a:fld id="{5BC59996-7E38-4A9E-9418-DF1BCF50A1EE}" type="datetimeFigureOut">
              <a:rPr lang="sl-SI"/>
              <a:pPr>
                <a:defRPr/>
              </a:pPr>
              <a:t>3. 06. 2019</a:t>
            </a:fld>
            <a:endParaRPr lang="sl-SI"/>
          </a:p>
        </p:txBody>
      </p:sp>
      <p:sp>
        <p:nvSpPr>
          <p:cNvPr id="7" name="Ograda noge 4">
            <a:extLst>
              <a:ext uri="{FF2B5EF4-FFF2-40B4-BE49-F238E27FC236}">
                <a16:creationId xmlns:a16="http://schemas.microsoft.com/office/drawing/2014/main" id="{0BEB8277-3DD7-4C4E-BE1D-5E5FF770A416}"/>
              </a:ext>
            </a:extLst>
          </p:cNvPr>
          <p:cNvSpPr>
            <a:spLocks noGrp="1"/>
          </p:cNvSpPr>
          <p:nvPr>
            <p:ph type="ftr" sz="quarter" idx="11"/>
          </p:nvPr>
        </p:nvSpPr>
        <p:spPr/>
        <p:txBody>
          <a:bodyPr/>
          <a:lstStyle>
            <a:lvl1pPr>
              <a:defRPr/>
            </a:lvl1pPr>
          </a:lstStyle>
          <a:p>
            <a:pPr>
              <a:defRPr/>
            </a:pPr>
            <a:endParaRPr lang="sl-SI"/>
          </a:p>
        </p:txBody>
      </p:sp>
      <p:sp>
        <p:nvSpPr>
          <p:cNvPr id="8" name="Ograda številke diapozitiva 5">
            <a:extLst>
              <a:ext uri="{FF2B5EF4-FFF2-40B4-BE49-F238E27FC236}">
                <a16:creationId xmlns:a16="http://schemas.microsoft.com/office/drawing/2014/main" id="{1081E196-0D90-4944-8252-576DC0F27332}"/>
              </a:ext>
            </a:extLst>
          </p:cNvPr>
          <p:cNvSpPr>
            <a:spLocks noGrp="1"/>
          </p:cNvSpPr>
          <p:nvPr>
            <p:ph type="sldNum" sz="quarter" idx="12"/>
          </p:nvPr>
        </p:nvSpPr>
        <p:spPr/>
        <p:txBody>
          <a:bodyPr/>
          <a:lstStyle>
            <a:lvl1pPr>
              <a:defRPr>
                <a:solidFill>
                  <a:srgbClr val="FFFFFF"/>
                </a:solidFill>
              </a:defRPr>
            </a:lvl1pPr>
          </a:lstStyle>
          <a:p>
            <a:fld id="{10994588-65C9-4BC3-8297-7F0C615BAA6C}" type="slidenum">
              <a:rPr lang="sl-SI" altLang="sl-SI"/>
              <a:pPr/>
              <a:t>‹#›</a:t>
            </a:fld>
            <a:endParaRPr lang="sl-SI" altLang="sl-SI"/>
          </a:p>
        </p:txBody>
      </p:sp>
    </p:spTree>
    <p:extLst>
      <p:ext uri="{BB962C8B-B14F-4D97-AF65-F5344CB8AC3E}">
        <p14:creationId xmlns:p14="http://schemas.microsoft.com/office/powerpoint/2010/main" val="91340213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79A1AB01-8B56-4B09-9811-DF7C8631B1E6}"/>
              </a:ext>
            </a:extLst>
          </p:cNvPr>
          <p:cNvSpPr>
            <a:spLocks noGrp="1"/>
          </p:cNvSpPr>
          <p:nvPr>
            <p:ph type="dt" sz="half" idx="10"/>
          </p:nvPr>
        </p:nvSpPr>
        <p:spPr/>
        <p:txBody>
          <a:bodyPr/>
          <a:lstStyle>
            <a:lvl1pPr>
              <a:defRPr/>
            </a:lvl1pPr>
          </a:lstStyle>
          <a:p>
            <a:pPr>
              <a:defRPr/>
            </a:pPr>
            <a:fld id="{EC554C31-B16B-4A08-BE56-7466B63269F1}" type="datetimeFigureOut">
              <a:rPr lang="sl-SI"/>
              <a:pPr>
                <a:defRPr/>
              </a:pPr>
              <a:t>3. 06. 2019</a:t>
            </a:fld>
            <a:endParaRPr lang="sl-SI"/>
          </a:p>
        </p:txBody>
      </p:sp>
      <p:sp>
        <p:nvSpPr>
          <p:cNvPr id="3" name="Ograda noge 4">
            <a:extLst>
              <a:ext uri="{FF2B5EF4-FFF2-40B4-BE49-F238E27FC236}">
                <a16:creationId xmlns:a16="http://schemas.microsoft.com/office/drawing/2014/main" id="{4E2CE828-7051-4E12-AE2B-5EC10AD99692}"/>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5">
            <a:extLst>
              <a:ext uri="{FF2B5EF4-FFF2-40B4-BE49-F238E27FC236}">
                <a16:creationId xmlns:a16="http://schemas.microsoft.com/office/drawing/2014/main" id="{CD7F4176-BF99-4940-95F7-B8D6E841CA2F}"/>
              </a:ext>
            </a:extLst>
          </p:cNvPr>
          <p:cNvSpPr>
            <a:spLocks noGrp="1"/>
          </p:cNvSpPr>
          <p:nvPr>
            <p:ph type="sldNum" sz="quarter" idx="12"/>
          </p:nvPr>
        </p:nvSpPr>
        <p:spPr/>
        <p:txBody>
          <a:bodyPr/>
          <a:lstStyle>
            <a:lvl1pPr>
              <a:defRPr/>
            </a:lvl1pPr>
          </a:lstStyle>
          <a:p>
            <a:fld id="{6AA97588-9F32-4566-83B1-BD8EC8E7C75A}" type="slidenum">
              <a:rPr lang="sl-SI" altLang="sl-SI"/>
              <a:pPr/>
              <a:t>‹#›</a:t>
            </a:fld>
            <a:endParaRPr lang="sl-SI" altLang="sl-SI"/>
          </a:p>
        </p:txBody>
      </p:sp>
    </p:spTree>
    <p:extLst>
      <p:ext uri="{BB962C8B-B14F-4D97-AF65-F5344CB8AC3E}">
        <p14:creationId xmlns:p14="http://schemas.microsoft.com/office/powerpoint/2010/main" val="264247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3">
            <a:extLst>
              <a:ext uri="{FF2B5EF4-FFF2-40B4-BE49-F238E27FC236}">
                <a16:creationId xmlns:a16="http://schemas.microsoft.com/office/drawing/2014/main" id="{FA5B7A74-4AE0-478F-93BB-52F41DAF2E65}"/>
              </a:ext>
            </a:extLst>
          </p:cNvPr>
          <p:cNvSpPr>
            <a:spLocks noGrp="1"/>
          </p:cNvSpPr>
          <p:nvPr>
            <p:ph type="dt" sz="half" idx="10"/>
          </p:nvPr>
        </p:nvSpPr>
        <p:spPr/>
        <p:txBody>
          <a:bodyPr/>
          <a:lstStyle>
            <a:lvl1pPr>
              <a:defRPr/>
            </a:lvl1pPr>
          </a:lstStyle>
          <a:p>
            <a:pPr>
              <a:defRPr/>
            </a:pPr>
            <a:fld id="{15502685-3161-4DBA-B462-D22AD7DD5DF4}" type="datetimeFigureOut">
              <a:rPr lang="sl-SI"/>
              <a:pPr>
                <a:defRPr/>
              </a:pPr>
              <a:t>3. 06. 2019</a:t>
            </a:fld>
            <a:endParaRPr lang="sl-SI"/>
          </a:p>
        </p:txBody>
      </p:sp>
      <p:sp>
        <p:nvSpPr>
          <p:cNvPr id="6" name="Ograda noge 4">
            <a:extLst>
              <a:ext uri="{FF2B5EF4-FFF2-40B4-BE49-F238E27FC236}">
                <a16:creationId xmlns:a16="http://schemas.microsoft.com/office/drawing/2014/main" id="{C3D74258-33C5-4E1E-A92F-08A19584794B}"/>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8BA5CF44-B46A-4FE4-BED9-B28E796AB04D}"/>
              </a:ext>
            </a:extLst>
          </p:cNvPr>
          <p:cNvSpPr>
            <a:spLocks noGrp="1"/>
          </p:cNvSpPr>
          <p:nvPr>
            <p:ph type="sldNum" sz="quarter" idx="12"/>
          </p:nvPr>
        </p:nvSpPr>
        <p:spPr/>
        <p:txBody>
          <a:bodyPr/>
          <a:lstStyle>
            <a:lvl1pPr>
              <a:defRPr/>
            </a:lvl1pPr>
          </a:lstStyle>
          <a:p>
            <a:fld id="{B8AB6ABF-8494-41B2-B32B-9E3A935869D3}" type="slidenum">
              <a:rPr lang="sl-SI" altLang="sl-SI"/>
              <a:pPr/>
              <a:t>‹#›</a:t>
            </a:fld>
            <a:endParaRPr lang="sl-SI" altLang="sl-SI"/>
          </a:p>
        </p:txBody>
      </p:sp>
    </p:spTree>
    <p:extLst>
      <p:ext uri="{BB962C8B-B14F-4D97-AF65-F5344CB8AC3E}">
        <p14:creationId xmlns:p14="http://schemas.microsoft.com/office/powerpoint/2010/main" val="826841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3">
            <a:extLst>
              <a:ext uri="{FF2B5EF4-FFF2-40B4-BE49-F238E27FC236}">
                <a16:creationId xmlns:a16="http://schemas.microsoft.com/office/drawing/2014/main" id="{E6343E23-4E52-43B1-88E8-C89EE032D758}"/>
              </a:ext>
            </a:extLst>
          </p:cNvPr>
          <p:cNvSpPr>
            <a:spLocks noGrp="1"/>
          </p:cNvSpPr>
          <p:nvPr>
            <p:ph type="dt" sz="half" idx="10"/>
          </p:nvPr>
        </p:nvSpPr>
        <p:spPr/>
        <p:txBody>
          <a:bodyPr/>
          <a:lstStyle>
            <a:lvl1pPr>
              <a:defRPr/>
            </a:lvl1pPr>
          </a:lstStyle>
          <a:p>
            <a:pPr>
              <a:defRPr/>
            </a:pPr>
            <a:fld id="{B236B181-1751-4618-BEC4-BE08E6014215}" type="datetimeFigureOut">
              <a:rPr lang="sl-SI"/>
              <a:pPr>
                <a:defRPr/>
              </a:pPr>
              <a:t>3. 06. 2019</a:t>
            </a:fld>
            <a:endParaRPr lang="sl-SI"/>
          </a:p>
        </p:txBody>
      </p:sp>
      <p:sp>
        <p:nvSpPr>
          <p:cNvPr id="6" name="Ograda noge 4">
            <a:extLst>
              <a:ext uri="{FF2B5EF4-FFF2-40B4-BE49-F238E27FC236}">
                <a16:creationId xmlns:a16="http://schemas.microsoft.com/office/drawing/2014/main" id="{7490B2D2-ECCB-4A3E-9F6B-DFBEC617678B}"/>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36E84F4D-CF68-49A9-9975-2D102F0B971C}"/>
              </a:ext>
            </a:extLst>
          </p:cNvPr>
          <p:cNvSpPr>
            <a:spLocks noGrp="1"/>
          </p:cNvSpPr>
          <p:nvPr>
            <p:ph type="sldNum" sz="quarter" idx="12"/>
          </p:nvPr>
        </p:nvSpPr>
        <p:spPr/>
        <p:txBody>
          <a:bodyPr/>
          <a:lstStyle>
            <a:lvl1pPr>
              <a:defRPr/>
            </a:lvl1pPr>
          </a:lstStyle>
          <a:p>
            <a:fld id="{DDCD832A-9B2C-4D25-ADF2-88E17B1618E3}" type="slidenum">
              <a:rPr lang="sl-SI" altLang="sl-SI"/>
              <a:pPr/>
              <a:t>‹#›</a:t>
            </a:fld>
            <a:endParaRPr lang="sl-SI" altLang="sl-SI"/>
          </a:p>
        </p:txBody>
      </p:sp>
    </p:spTree>
    <p:extLst>
      <p:ext uri="{BB962C8B-B14F-4D97-AF65-F5344CB8AC3E}">
        <p14:creationId xmlns:p14="http://schemas.microsoft.com/office/powerpoint/2010/main" val="735223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C659828A-884A-46F4-8A9C-3E2883414F8C}"/>
              </a:ext>
            </a:extLst>
          </p:cNvPr>
          <p:cNvSpPr>
            <a:spLocks noGrp="1"/>
          </p:cNvSpPr>
          <p:nvPr>
            <p:ph type="dt" sz="half" idx="10"/>
          </p:nvPr>
        </p:nvSpPr>
        <p:spPr/>
        <p:txBody>
          <a:bodyPr/>
          <a:lstStyle>
            <a:lvl1pPr>
              <a:defRPr/>
            </a:lvl1pPr>
          </a:lstStyle>
          <a:p>
            <a:pPr>
              <a:defRPr/>
            </a:pPr>
            <a:fld id="{94260A01-8403-4B94-9699-B7AC467CA32E}" type="datetimeFigureOut">
              <a:rPr lang="sl-SI"/>
              <a:pPr>
                <a:defRPr/>
              </a:pPr>
              <a:t>3. 06. 2019</a:t>
            </a:fld>
            <a:endParaRPr lang="sl-SI"/>
          </a:p>
        </p:txBody>
      </p:sp>
      <p:sp>
        <p:nvSpPr>
          <p:cNvPr id="5" name="Ograda noge 4">
            <a:extLst>
              <a:ext uri="{FF2B5EF4-FFF2-40B4-BE49-F238E27FC236}">
                <a16:creationId xmlns:a16="http://schemas.microsoft.com/office/drawing/2014/main" id="{3BE1928B-6691-4C32-A8B2-C5CA25CF557D}"/>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03EDE2DA-7FCA-4A7A-9887-FE4C7015B2D6}"/>
              </a:ext>
            </a:extLst>
          </p:cNvPr>
          <p:cNvSpPr>
            <a:spLocks noGrp="1"/>
          </p:cNvSpPr>
          <p:nvPr>
            <p:ph type="sldNum" sz="quarter" idx="12"/>
          </p:nvPr>
        </p:nvSpPr>
        <p:spPr/>
        <p:txBody>
          <a:bodyPr/>
          <a:lstStyle>
            <a:lvl1pPr>
              <a:defRPr/>
            </a:lvl1pPr>
          </a:lstStyle>
          <a:p>
            <a:fld id="{4A50F0C4-54BF-4F8C-9903-D984549536AD}" type="slidenum">
              <a:rPr lang="sl-SI" altLang="sl-SI"/>
              <a:pPr/>
              <a:t>‹#›</a:t>
            </a:fld>
            <a:endParaRPr lang="sl-SI" altLang="sl-SI"/>
          </a:p>
        </p:txBody>
      </p:sp>
    </p:spTree>
    <p:extLst>
      <p:ext uri="{BB962C8B-B14F-4D97-AF65-F5344CB8AC3E}">
        <p14:creationId xmlns:p14="http://schemas.microsoft.com/office/powerpoint/2010/main" val="1323178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9C2B4497-8D5C-48B9-A730-8DF27ED88BE9}"/>
              </a:ext>
            </a:extLst>
          </p:cNvPr>
          <p:cNvSpPr>
            <a:spLocks noGrp="1"/>
          </p:cNvSpPr>
          <p:nvPr>
            <p:ph type="dt" sz="half" idx="10"/>
          </p:nvPr>
        </p:nvSpPr>
        <p:spPr/>
        <p:txBody>
          <a:bodyPr/>
          <a:lstStyle>
            <a:lvl1pPr>
              <a:defRPr/>
            </a:lvl1pPr>
          </a:lstStyle>
          <a:p>
            <a:pPr>
              <a:defRPr/>
            </a:pPr>
            <a:fld id="{2286013A-01BD-43DD-B165-C65616B4F689}" type="datetimeFigureOut">
              <a:rPr lang="sl-SI"/>
              <a:pPr>
                <a:defRPr/>
              </a:pPr>
              <a:t>3. 06. 2019</a:t>
            </a:fld>
            <a:endParaRPr lang="sl-SI"/>
          </a:p>
        </p:txBody>
      </p:sp>
      <p:sp>
        <p:nvSpPr>
          <p:cNvPr id="5" name="Ograda noge 4">
            <a:extLst>
              <a:ext uri="{FF2B5EF4-FFF2-40B4-BE49-F238E27FC236}">
                <a16:creationId xmlns:a16="http://schemas.microsoft.com/office/drawing/2014/main" id="{884FA647-5DA4-4B56-AF82-B959F21E15A6}"/>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39BD7588-C127-4D11-B449-007F8FDF3C60}"/>
              </a:ext>
            </a:extLst>
          </p:cNvPr>
          <p:cNvSpPr>
            <a:spLocks noGrp="1"/>
          </p:cNvSpPr>
          <p:nvPr>
            <p:ph type="sldNum" sz="quarter" idx="12"/>
          </p:nvPr>
        </p:nvSpPr>
        <p:spPr/>
        <p:txBody>
          <a:bodyPr/>
          <a:lstStyle>
            <a:lvl1pPr>
              <a:defRPr/>
            </a:lvl1pPr>
          </a:lstStyle>
          <a:p>
            <a:fld id="{F07AB91A-32B3-4233-A212-67D615F66A95}" type="slidenum">
              <a:rPr lang="sl-SI" altLang="sl-SI"/>
              <a:pPr/>
              <a:t>‹#›</a:t>
            </a:fld>
            <a:endParaRPr lang="sl-SI" altLang="sl-SI"/>
          </a:p>
        </p:txBody>
      </p:sp>
    </p:spTree>
    <p:extLst>
      <p:ext uri="{BB962C8B-B14F-4D97-AF65-F5344CB8AC3E}">
        <p14:creationId xmlns:p14="http://schemas.microsoft.com/office/powerpoint/2010/main" val="1273531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a:extLst>
              <a:ext uri="{FF2B5EF4-FFF2-40B4-BE49-F238E27FC236}">
                <a16:creationId xmlns:a16="http://schemas.microsoft.com/office/drawing/2014/main" id="{F97DEFBB-11A1-4315-B136-DB526D61BED9}"/>
              </a:ext>
            </a:extLst>
          </p:cNvPr>
          <p:cNvSpPr>
            <a:spLocks noGrp="1"/>
          </p:cNvSpPr>
          <p:nvPr>
            <p:ph type="dt" sz="half" idx="10"/>
          </p:nvPr>
        </p:nvSpPr>
        <p:spPr/>
        <p:txBody>
          <a:bodyPr/>
          <a:lstStyle>
            <a:lvl1pPr>
              <a:defRPr/>
            </a:lvl1pPr>
          </a:lstStyle>
          <a:p>
            <a:pPr>
              <a:defRPr/>
            </a:pPr>
            <a:fld id="{E438A807-12C3-4D53-A33D-D656E6584981}" type="datetimeFigureOut">
              <a:rPr lang="sl-SI"/>
              <a:pPr>
                <a:defRPr/>
              </a:pPr>
              <a:t>3. 06. 2019</a:t>
            </a:fld>
            <a:endParaRPr lang="sl-SI"/>
          </a:p>
        </p:txBody>
      </p:sp>
      <p:sp>
        <p:nvSpPr>
          <p:cNvPr id="5" name="Ograda noge 4">
            <a:extLst>
              <a:ext uri="{FF2B5EF4-FFF2-40B4-BE49-F238E27FC236}">
                <a16:creationId xmlns:a16="http://schemas.microsoft.com/office/drawing/2014/main" id="{3B369F14-C191-46C4-BEB0-08CC4FE88228}"/>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C0F87CDD-AE18-4534-BBC2-DFFAB8F43720}"/>
              </a:ext>
            </a:extLst>
          </p:cNvPr>
          <p:cNvSpPr>
            <a:spLocks noGrp="1"/>
          </p:cNvSpPr>
          <p:nvPr>
            <p:ph type="sldNum" sz="quarter" idx="12"/>
          </p:nvPr>
        </p:nvSpPr>
        <p:spPr/>
        <p:txBody>
          <a:bodyPr/>
          <a:lstStyle>
            <a:lvl1pPr>
              <a:defRPr/>
            </a:lvl1pPr>
          </a:lstStyle>
          <a:p>
            <a:fld id="{EADE8602-6508-4F36-92E2-BBCD8D4B6B13}" type="slidenum">
              <a:rPr lang="sl-SI" altLang="sl-SI"/>
              <a:pPr/>
              <a:t>‹#›</a:t>
            </a:fld>
            <a:endParaRPr lang="sl-SI" altLang="sl-SI"/>
          </a:p>
        </p:txBody>
      </p:sp>
    </p:spTree>
    <p:extLst>
      <p:ext uri="{BB962C8B-B14F-4D97-AF65-F5344CB8AC3E}">
        <p14:creationId xmlns:p14="http://schemas.microsoft.com/office/powerpoint/2010/main" val="3402082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E892FECC-051D-4F9B-98FD-CE4F6B3155CC}"/>
              </a:ext>
            </a:extLst>
          </p:cNvPr>
          <p:cNvSpPr>
            <a:spLocks noGrp="1"/>
          </p:cNvSpPr>
          <p:nvPr>
            <p:ph type="dt" sz="half" idx="10"/>
          </p:nvPr>
        </p:nvSpPr>
        <p:spPr/>
        <p:txBody>
          <a:bodyPr/>
          <a:lstStyle>
            <a:lvl1pPr>
              <a:defRPr/>
            </a:lvl1pPr>
          </a:lstStyle>
          <a:p>
            <a:pPr>
              <a:defRPr/>
            </a:pPr>
            <a:fld id="{B938FB87-A8EC-4319-AA32-75D5699B873B}" type="datetimeFigureOut">
              <a:rPr lang="sl-SI"/>
              <a:pPr>
                <a:defRPr/>
              </a:pPr>
              <a:t>3. 06. 2019</a:t>
            </a:fld>
            <a:endParaRPr lang="sl-SI"/>
          </a:p>
        </p:txBody>
      </p:sp>
      <p:sp>
        <p:nvSpPr>
          <p:cNvPr id="5" name="Ograda noge 4">
            <a:extLst>
              <a:ext uri="{FF2B5EF4-FFF2-40B4-BE49-F238E27FC236}">
                <a16:creationId xmlns:a16="http://schemas.microsoft.com/office/drawing/2014/main" id="{C261F75D-43AF-4466-8F71-659A1F5345E5}"/>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778D9AA4-0269-4C19-A38C-411C3269C863}"/>
              </a:ext>
            </a:extLst>
          </p:cNvPr>
          <p:cNvSpPr>
            <a:spLocks noGrp="1"/>
          </p:cNvSpPr>
          <p:nvPr>
            <p:ph type="sldNum" sz="quarter" idx="12"/>
          </p:nvPr>
        </p:nvSpPr>
        <p:spPr/>
        <p:txBody>
          <a:bodyPr/>
          <a:lstStyle>
            <a:lvl1pPr>
              <a:defRPr/>
            </a:lvl1pPr>
          </a:lstStyle>
          <a:p>
            <a:fld id="{97E81E46-A7E5-4CFA-BBC5-0F142A7C6A5E}" type="slidenum">
              <a:rPr lang="sl-SI" altLang="sl-SI"/>
              <a:pPr/>
              <a:t>‹#›</a:t>
            </a:fld>
            <a:endParaRPr lang="sl-SI" altLang="sl-SI"/>
          </a:p>
        </p:txBody>
      </p:sp>
    </p:spTree>
    <p:extLst>
      <p:ext uri="{BB962C8B-B14F-4D97-AF65-F5344CB8AC3E}">
        <p14:creationId xmlns:p14="http://schemas.microsoft.com/office/powerpoint/2010/main" val="1189457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a:extLst>
              <a:ext uri="{FF2B5EF4-FFF2-40B4-BE49-F238E27FC236}">
                <a16:creationId xmlns:a16="http://schemas.microsoft.com/office/drawing/2014/main" id="{0BA3566D-F10B-486B-A5E7-AA20B45184C9}"/>
              </a:ext>
            </a:extLst>
          </p:cNvPr>
          <p:cNvSpPr>
            <a:spLocks noGrp="1"/>
          </p:cNvSpPr>
          <p:nvPr>
            <p:ph type="dt" sz="half" idx="10"/>
          </p:nvPr>
        </p:nvSpPr>
        <p:spPr/>
        <p:txBody>
          <a:bodyPr/>
          <a:lstStyle>
            <a:lvl1pPr>
              <a:defRPr/>
            </a:lvl1pPr>
          </a:lstStyle>
          <a:p>
            <a:pPr>
              <a:defRPr/>
            </a:pPr>
            <a:fld id="{11658A97-4149-4D6E-8219-C1F4FF9CDD5C}" type="datetimeFigureOut">
              <a:rPr lang="sl-SI"/>
              <a:pPr>
                <a:defRPr/>
              </a:pPr>
              <a:t>3. 06. 2019</a:t>
            </a:fld>
            <a:endParaRPr lang="sl-SI"/>
          </a:p>
        </p:txBody>
      </p:sp>
      <p:sp>
        <p:nvSpPr>
          <p:cNvPr id="5" name="Ograda noge 4">
            <a:extLst>
              <a:ext uri="{FF2B5EF4-FFF2-40B4-BE49-F238E27FC236}">
                <a16:creationId xmlns:a16="http://schemas.microsoft.com/office/drawing/2014/main" id="{9F880951-595D-4EBF-A685-446EA0BC4F33}"/>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5E10FB02-396E-4C0E-8C8F-02A5A70AD5B9}"/>
              </a:ext>
            </a:extLst>
          </p:cNvPr>
          <p:cNvSpPr>
            <a:spLocks noGrp="1"/>
          </p:cNvSpPr>
          <p:nvPr>
            <p:ph type="sldNum" sz="quarter" idx="12"/>
          </p:nvPr>
        </p:nvSpPr>
        <p:spPr/>
        <p:txBody>
          <a:bodyPr/>
          <a:lstStyle>
            <a:lvl1pPr>
              <a:defRPr/>
            </a:lvl1pPr>
          </a:lstStyle>
          <a:p>
            <a:fld id="{969489E6-C529-47A0-95AA-C1C88AC31676}" type="slidenum">
              <a:rPr lang="sl-SI" altLang="sl-SI"/>
              <a:pPr/>
              <a:t>‹#›</a:t>
            </a:fld>
            <a:endParaRPr lang="sl-SI" altLang="sl-SI"/>
          </a:p>
        </p:txBody>
      </p:sp>
    </p:spTree>
    <p:extLst>
      <p:ext uri="{BB962C8B-B14F-4D97-AF65-F5344CB8AC3E}">
        <p14:creationId xmlns:p14="http://schemas.microsoft.com/office/powerpoint/2010/main" val="3508133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a:extLst>
              <a:ext uri="{FF2B5EF4-FFF2-40B4-BE49-F238E27FC236}">
                <a16:creationId xmlns:a16="http://schemas.microsoft.com/office/drawing/2014/main" id="{462FE452-7216-483C-8CF8-5E978DA38FF3}"/>
              </a:ext>
            </a:extLst>
          </p:cNvPr>
          <p:cNvSpPr>
            <a:spLocks noGrp="1"/>
          </p:cNvSpPr>
          <p:nvPr>
            <p:ph type="dt" sz="half" idx="10"/>
          </p:nvPr>
        </p:nvSpPr>
        <p:spPr/>
        <p:txBody>
          <a:bodyPr/>
          <a:lstStyle>
            <a:lvl1pPr>
              <a:defRPr/>
            </a:lvl1pPr>
          </a:lstStyle>
          <a:p>
            <a:pPr>
              <a:defRPr/>
            </a:pPr>
            <a:fld id="{3426E3D4-715B-49E7-93E1-9610E9BF795D}" type="datetimeFigureOut">
              <a:rPr lang="sl-SI"/>
              <a:pPr>
                <a:defRPr/>
              </a:pPr>
              <a:t>3. 06. 2019</a:t>
            </a:fld>
            <a:endParaRPr lang="sl-SI"/>
          </a:p>
        </p:txBody>
      </p:sp>
      <p:sp>
        <p:nvSpPr>
          <p:cNvPr id="6" name="Ograda noge 4">
            <a:extLst>
              <a:ext uri="{FF2B5EF4-FFF2-40B4-BE49-F238E27FC236}">
                <a16:creationId xmlns:a16="http://schemas.microsoft.com/office/drawing/2014/main" id="{CA5ED3D4-4D73-4610-8E21-03D267B7C999}"/>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F98E4DF3-9DDA-4F04-BE0F-D25CF997A109}"/>
              </a:ext>
            </a:extLst>
          </p:cNvPr>
          <p:cNvSpPr>
            <a:spLocks noGrp="1"/>
          </p:cNvSpPr>
          <p:nvPr>
            <p:ph type="sldNum" sz="quarter" idx="12"/>
          </p:nvPr>
        </p:nvSpPr>
        <p:spPr/>
        <p:txBody>
          <a:bodyPr/>
          <a:lstStyle>
            <a:lvl1pPr>
              <a:defRPr/>
            </a:lvl1pPr>
          </a:lstStyle>
          <a:p>
            <a:fld id="{8EA22115-E88C-485B-9CEF-027BA66DF931}" type="slidenum">
              <a:rPr lang="sl-SI" altLang="sl-SI"/>
              <a:pPr/>
              <a:t>‹#›</a:t>
            </a:fld>
            <a:endParaRPr lang="sl-SI" altLang="sl-SI"/>
          </a:p>
        </p:txBody>
      </p:sp>
    </p:spTree>
    <p:extLst>
      <p:ext uri="{BB962C8B-B14F-4D97-AF65-F5344CB8AC3E}">
        <p14:creationId xmlns:p14="http://schemas.microsoft.com/office/powerpoint/2010/main" val="4287722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a:extLst>
              <a:ext uri="{FF2B5EF4-FFF2-40B4-BE49-F238E27FC236}">
                <a16:creationId xmlns:a16="http://schemas.microsoft.com/office/drawing/2014/main" id="{E24B73B1-F721-4255-938C-688444D9D967}"/>
              </a:ext>
            </a:extLst>
          </p:cNvPr>
          <p:cNvSpPr>
            <a:spLocks noGrp="1"/>
          </p:cNvSpPr>
          <p:nvPr>
            <p:ph type="dt" sz="half" idx="10"/>
          </p:nvPr>
        </p:nvSpPr>
        <p:spPr/>
        <p:txBody>
          <a:bodyPr/>
          <a:lstStyle>
            <a:lvl1pPr>
              <a:defRPr/>
            </a:lvl1pPr>
          </a:lstStyle>
          <a:p>
            <a:pPr>
              <a:defRPr/>
            </a:pPr>
            <a:fld id="{07D32567-B54B-430A-8F9C-F243AF9D9D1D}" type="datetimeFigureOut">
              <a:rPr lang="sl-SI"/>
              <a:pPr>
                <a:defRPr/>
              </a:pPr>
              <a:t>3. 06. 2019</a:t>
            </a:fld>
            <a:endParaRPr lang="sl-SI"/>
          </a:p>
        </p:txBody>
      </p:sp>
      <p:sp>
        <p:nvSpPr>
          <p:cNvPr id="8" name="Ograda noge 4">
            <a:extLst>
              <a:ext uri="{FF2B5EF4-FFF2-40B4-BE49-F238E27FC236}">
                <a16:creationId xmlns:a16="http://schemas.microsoft.com/office/drawing/2014/main" id="{A881D5B1-2625-4D67-BCE4-65BD753F48CB}"/>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05D3DB61-D3E1-4FCF-AA4D-A21E6F251CB2}"/>
              </a:ext>
            </a:extLst>
          </p:cNvPr>
          <p:cNvSpPr>
            <a:spLocks noGrp="1"/>
          </p:cNvSpPr>
          <p:nvPr>
            <p:ph type="sldNum" sz="quarter" idx="12"/>
          </p:nvPr>
        </p:nvSpPr>
        <p:spPr/>
        <p:txBody>
          <a:bodyPr/>
          <a:lstStyle>
            <a:lvl1pPr>
              <a:defRPr/>
            </a:lvl1pPr>
          </a:lstStyle>
          <a:p>
            <a:fld id="{45FC9465-A09F-4192-B2B7-5EA9EF5049DA}" type="slidenum">
              <a:rPr lang="sl-SI" altLang="sl-SI"/>
              <a:pPr/>
              <a:t>‹#›</a:t>
            </a:fld>
            <a:endParaRPr lang="sl-SI" altLang="sl-SI"/>
          </a:p>
        </p:txBody>
      </p:sp>
    </p:spTree>
    <p:extLst>
      <p:ext uri="{BB962C8B-B14F-4D97-AF65-F5344CB8AC3E}">
        <p14:creationId xmlns:p14="http://schemas.microsoft.com/office/powerpoint/2010/main" val="419861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US"/>
          </a:p>
        </p:txBody>
      </p:sp>
      <p:sp>
        <p:nvSpPr>
          <p:cNvPr id="3" name="Ograda vsebine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4">
            <a:extLst>
              <a:ext uri="{FF2B5EF4-FFF2-40B4-BE49-F238E27FC236}">
                <a16:creationId xmlns:a16="http://schemas.microsoft.com/office/drawing/2014/main" id="{5C53411E-AC91-4510-8EC3-DC6A693527AC}"/>
              </a:ext>
            </a:extLst>
          </p:cNvPr>
          <p:cNvSpPr>
            <a:spLocks noGrp="1"/>
          </p:cNvSpPr>
          <p:nvPr>
            <p:ph type="dt" sz="half" idx="10"/>
          </p:nvPr>
        </p:nvSpPr>
        <p:spPr/>
        <p:txBody>
          <a:bodyPr/>
          <a:lstStyle>
            <a:lvl1pPr>
              <a:defRPr/>
            </a:lvl1pPr>
          </a:lstStyle>
          <a:p>
            <a:pPr>
              <a:defRPr/>
            </a:pPr>
            <a:fld id="{CC2FD94E-D324-4409-A89F-F219DBBFE286}" type="datetimeFigureOut">
              <a:rPr lang="sl-SI"/>
              <a:pPr>
                <a:defRPr/>
              </a:pPr>
              <a:t>3. 06. 2019</a:t>
            </a:fld>
            <a:endParaRPr lang="sl-SI"/>
          </a:p>
        </p:txBody>
      </p:sp>
      <p:sp>
        <p:nvSpPr>
          <p:cNvPr id="6" name="Ograda noge 5">
            <a:extLst>
              <a:ext uri="{FF2B5EF4-FFF2-40B4-BE49-F238E27FC236}">
                <a16:creationId xmlns:a16="http://schemas.microsoft.com/office/drawing/2014/main" id="{7CB2566C-D699-49DB-8459-0E54958CAB8F}"/>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6">
            <a:extLst>
              <a:ext uri="{FF2B5EF4-FFF2-40B4-BE49-F238E27FC236}">
                <a16:creationId xmlns:a16="http://schemas.microsoft.com/office/drawing/2014/main" id="{4AC76D04-DC24-44E3-BBD8-609774674A2A}"/>
              </a:ext>
            </a:extLst>
          </p:cNvPr>
          <p:cNvSpPr>
            <a:spLocks noGrp="1"/>
          </p:cNvSpPr>
          <p:nvPr>
            <p:ph type="sldNum" sz="quarter" idx="12"/>
          </p:nvPr>
        </p:nvSpPr>
        <p:spPr/>
        <p:txBody>
          <a:bodyPr/>
          <a:lstStyle>
            <a:lvl1pPr>
              <a:defRPr/>
            </a:lvl1pPr>
          </a:lstStyle>
          <a:p>
            <a:fld id="{9257379F-D8E2-41D9-8E88-28780A22BAB9}" type="slidenum">
              <a:rPr lang="sl-SI" altLang="sl-SI"/>
              <a:pPr/>
              <a:t>‹#›</a:t>
            </a:fld>
            <a:endParaRPr lang="sl-SI" altLang="sl-SI"/>
          </a:p>
        </p:txBody>
      </p:sp>
    </p:spTree>
    <p:extLst>
      <p:ext uri="{BB962C8B-B14F-4D97-AF65-F5344CB8AC3E}">
        <p14:creationId xmlns:p14="http://schemas.microsoft.com/office/powerpoint/2010/main" val="3775717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3">
            <a:extLst>
              <a:ext uri="{FF2B5EF4-FFF2-40B4-BE49-F238E27FC236}">
                <a16:creationId xmlns:a16="http://schemas.microsoft.com/office/drawing/2014/main" id="{07C5F3BD-E41D-4297-901A-F57137C3CC59}"/>
              </a:ext>
            </a:extLst>
          </p:cNvPr>
          <p:cNvSpPr>
            <a:spLocks noGrp="1"/>
          </p:cNvSpPr>
          <p:nvPr>
            <p:ph type="dt" sz="half" idx="10"/>
          </p:nvPr>
        </p:nvSpPr>
        <p:spPr/>
        <p:txBody>
          <a:bodyPr/>
          <a:lstStyle>
            <a:lvl1pPr>
              <a:defRPr/>
            </a:lvl1pPr>
          </a:lstStyle>
          <a:p>
            <a:pPr>
              <a:defRPr/>
            </a:pPr>
            <a:fld id="{1A0577E7-A640-4946-A577-54A98E79B41B}" type="datetimeFigureOut">
              <a:rPr lang="sl-SI"/>
              <a:pPr>
                <a:defRPr/>
              </a:pPr>
              <a:t>3. 06. 2019</a:t>
            </a:fld>
            <a:endParaRPr lang="sl-SI"/>
          </a:p>
        </p:txBody>
      </p:sp>
      <p:sp>
        <p:nvSpPr>
          <p:cNvPr id="4" name="Ograda noge 4">
            <a:extLst>
              <a:ext uri="{FF2B5EF4-FFF2-40B4-BE49-F238E27FC236}">
                <a16:creationId xmlns:a16="http://schemas.microsoft.com/office/drawing/2014/main" id="{A980D217-4452-4A49-915B-ACBFCC2F4BFD}"/>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F4025C94-F5C0-4AE1-AA4E-35AC64E51587}"/>
              </a:ext>
            </a:extLst>
          </p:cNvPr>
          <p:cNvSpPr>
            <a:spLocks noGrp="1"/>
          </p:cNvSpPr>
          <p:nvPr>
            <p:ph type="sldNum" sz="quarter" idx="12"/>
          </p:nvPr>
        </p:nvSpPr>
        <p:spPr/>
        <p:txBody>
          <a:bodyPr/>
          <a:lstStyle>
            <a:lvl1pPr>
              <a:defRPr/>
            </a:lvl1pPr>
          </a:lstStyle>
          <a:p>
            <a:fld id="{47BCD2EB-BEAA-47EC-A5FD-9EBB53A6B67E}" type="slidenum">
              <a:rPr lang="sl-SI" altLang="sl-SI"/>
              <a:pPr/>
              <a:t>‹#›</a:t>
            </a:fld>
            <a:endParaRPr lang="sl-SI" altLang="sl-SI"/>
          </a:p>
        </p:txBody>
      </p:sp>
    </p:spTree>
    <p:extLst>
      <p:ext uri="{BB962C8B-B14F-4D97-AF65-F5344CB8AC3E}">
        <p14:creationId xmlns:p14="http://schemas.microsoft.com/office/powerpoint/2010/main" val="232511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0A36F879-8BC6-40B9-80E9-CF77F147F3EE}"/>
              </a:ext>
            </a:extLst>
          </p:cNvPr>
          <p:cNvSpPr>
            <a:spLocks noGrp="1"/>
          </p:cNvSpPr>
          <p:nvPr>
            <p:ph type="dt" sz="half" idx="10"/>
          </p:nvPr>
        </p:nvSpPr>
        <p:spPr/>
        <p:txBody>
          <a:bodyPr/>
          <a:lstStyle>
            <a:lvl1pPr>
              <a:defRPr/>
            </a:lvl1pPr>
          </a:lstStyle>
          <a:p>
            <a:pPr>
              <a:defRPr/>
            </a:pPr>
            <a:fld id="{AE7E113E-987F-4DF0-A9E5-82A5F8AB7537}" type="datetimeFigureOut">
              <a:rPr lang="sl-SI"/>
              <a:pPr>
                <a:defRPr/>
              </a:pPr>
              <a:t>3. 06. 2019</a:t>
            </a:fld>
            <a:endParaRPr lang="sl-SI"/>
          </a:p>
        </p:txBody>
      </p:sp>
      <p:sp>
        <p:nvSpPr>
          <p:cNvPr id="3" name="Ograda noge 4">
            <a:extLst>
              <a:ext uri="{FF2B5EF4-FFF2-40B4-BE49-F238E27FC236}">
                <a16:creationId xmlns:a16="http://schemas.microsoft.com/office/drawing/2014/main" id="{0617249F-25CD-4D90-A419-E3D75C199328}"/>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5">
            <a:extLst>
              <a:ext uri="{FF2B5EF4-FFF2-40B4-BE49-F238E27FC236}">
                <a16:creationId xmlns:a16="http://schemas.microsoft.com/office/drawing/2014/main" id="{94BE653B-CA98-48D7-972B-F139B8F14987}"/>
              </a:ext>
            </a:extLst>
          </p:cNvPr>
          <p:cNvSpPr>
            <a:spLocks noGrp="1"/>
          </p:cNvSpPr>
          <p:nvPr>
            <p:ph type="sldNum" sz="quarter" idx="12"/>
          </p:nvPr>
        </p:nvSpPr>
        <p:spPr/>
        <p:txBody>
          <a:bodyPr/>
          <a:lstStyle>
            <a:lvl1pPr>
              <a:defRPr/>
            </a:lvl1pPr>
          </a:lstStyle>
          <a:p>
            <a:fld id="{9E3C4314-58B6-4A01-9006-9DC13CBED588}" type="slidenum">
              <a:rPr lang="sl-SI" altLang="sl-SI"/>
              <a:pPr/>
              <a:t>‹#›</a:t>
            </a:fld>
            <a:endParaRPr lang="sl-SI" altLang="sl-SI"/>
          </a:p>
        </p:txBody>
      </p:sp>
    </p:spTree>
    <p:extLst>
      <p:ext uri="{BB962C8B-B14F-4D97-AF65-F5344CB8AC3E}">
        <p14:creationId xmlns:p14="http://schemas.microsoft.com/office/powerpoint/2010/main" val="32394775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3">
            <a:extLst>
              <a:ext uri="{FF2B5EF4-FFF2-40B4-BE49-F238E27FC236}">
                <a16:creationId xmlns:a16="http://schemas.microsoft.com/office/drawing/2014/main" id="{3FD6F3CA-E097-41AC-960D-6246ABC74C77}"/>
              </a:ext>
            </a:extLst>
          </p:cNvPr>
          <p:cNvSpPr>
            <a:spLocks noGrp="1"/>
          </p:cNvSpPr>
          <p:nvPr>
            <p:ph type="dt" sz="half" idx="10"/>
          </p:nvPr>
        </p:nvSpPr>
        <p:spPr/>
        <p:txBody>
          <a:bodyPr/>
          <a:lstStyle>
            <a:lvl1pPr>
              <a:defRPr/>
            </a:lvl1pPr>
          </a:lstStyle>
          <a:p>
            <a:pPr>
              <a:defRPr/>
            </a:pPr>
            <a:fld id="{CDECF131-0A8B-4F2A-90AF-F23649512284}" type="datetimeFigureOut">
              <a:rPr lang="sl-SI"/>
              <a:pPr>
                <a:defRPr/>
              </a:pPr>
              <a:t>3. 06. 2019</a:t>
            </a:fld>
            <a:endParaRPr lang="sl-SI"/>
          </a:p>
        </p:txBody>
      </p:sp>
      <p:sp>
        <p:nvSpPr>
          <p:cNvPr id="6" name="Ograda noge 4">
            <a:extLst>
              <a:ext uri="{FF2B5EF4-FFF2-40B4-BE49-F238E27FC236}">
                <a16:creationId xmlns:a16="http://schemas.microsoft.com/office/drawing/2014/main" id="{D2894641-34D3-41E3-BD22-D52832074358}"/>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9EE78F21-8118-4766-98F3-CE0350C3C60A}"/>
              </a:ext>
            </a:extLst>
          </p:cNvPr>
          <p:cNvSpPr>
            <a:spLocks noGrp="1"/>
          </p:cNvSpPr>
          <p:nvPr>
            <p:ph type="sldNum" sz="quarter" idx="12"/>
          </p:nvPr>
        </p:nvSpPr>
        <p:spPr/>
        <p:txBody>
          <a:bodyPr/>
          <a:lstStyle>
            <a:lvl1pPr>
              <a:defRPr/>
            </a:lvl1pPr>
          </a:lstStyle>
          <a:p>
            <a:fld id="{9644EF11-386C-4462-AC44-D5D2EE52D26D}" type="slidenum">
              <a:rPr lang="sl-SI" altLang="sl-SI"/>
              <a:pPr/>
              <a:t>‹#›</a:t>
            </a:fld>
            <a:endParaRPr lang="sl-SI" altLang="sl-SI"/>
          </a:p>
        </p:txBody>
      </p:sp>
    </p:spTree>
    <p:extLst>
      <p:ext uri="{BB962C8B-B14F-4D97-AF65-F5344CB8AC3E}">
        <p14:creationId xmlns:p14="http://schemas.microsoft.com/office/powerpoint/2010/main" val="36773684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3">
            <a:extLst>
              <a:ext uri="{FF2B5EF4-FFF2-40B4-BE49-F238E27FC236}">
                <a16:creationId xmlns:a16="http://schemas.microsoft.com/office/drawing/2014/main" id="{781EC686-D6B3-43C0-B5B2-A8F31DFB1A8C}"/>
              </a:ext>
            </a:extLst>
          </p:cNvPr>
          <p:cNvSpPr>
            <a:spLocks noGrp="1"/>
          </p:cNvSpPr>
          <p:nvPr>
            <p:ph type="dt" sz="half" idx="10"/>
          </p:nvPr>
        </p:nvSpPr>
        <p:spPr/>
        <p:txBody>
          <a:bodyPr/>
          <a:lstStyle>
            <a:lvl1pPr>
              <a:defRPr/>
            </a:lvl1pPr>
          </a:lstStyle>
          <a:p>
            <a:pPr>
              <a:defRPr/>
            </a:pPr>
            <a:fld id="{0ACCC00B-DF83-4DEB-AC74-63C6E65E2498}" type="datetimeFigureOut">
              <a:rPr lang="sl-SI"/>
              <a:pPr>
                <a:defRPr/>
              </a:pPr>
              <a:t>3. 06. 2019</a:t>
            </a:fld>
            <a:endParaRPr lang="sl-SI"/>
          </a:p>
        </p:txBody>
      </p:sp>
      <p:sp>
        <p:nvSpPr>
          <p:cNvPr id="6" name="Ograda noge 4">
            <a:extLst>
              <a:ext uri="{FF2B5EF4-FFF2-40B4-BE49-F238E27FC236}">
                <a16:creationId xmlns:a16="http://schemas.microsoft.com/office/drawing/2014/main" id="{974D9CB6-08AD-4258-AC80-56D2B638DA47}"/>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837D7D28-C047-4832-B824-BCA74F64ED82}"/>
              </a:ext>
            </a:extLst>
          </p:cNvPr>
          <p:cNvSpPr>
            <a:spLocks noGrp="1"/>
          </p:cNvSpPr>
          <p:nvPr>
            <p:ph type="sldNum" sz="quarter" idx="12"/>
          </p:nvPr>
        </p:nvSpPr>
        <p:spPr/>
        <p:txBody>
          <a:bodyPr/>
          <a:lstStyle>
            <a:lvl1pPr>
              <a:defRPr/>
            </a:lvl1pPr>
          </a:lstStyle>
          <a:p>
            <a:fld id="{88154C2F-E493-4141-9AC5-DCDCE20BD139}" type="slidenum">
              <a:rPr lang="sl-SI" altLang="sl-SI"/>
              <a:pPr/>
              <a:t>‹#›</a:t>
            </a:fld>
            <a:endParaRPr lang="sl-SI" altLang="sl-SI"/>
          </a:p>
        </p:txBody>
      </p:sp>
    </p:spTree>
    <p:extLst>
      <p:ext uri="{BB962C8B-B14F-4D97-AF65-F5344CB8AC3E}">
        <p14:creationId xmlns:p14="http://schemas.microsoft.com/office/powerpoint/2010/main" val="2052191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58D11D93-9224-4B29-AB9C-F8B682517D70}"/>
              </a:ext>
            </a:extLst>
          </p:cNvPr>
          <p:cNvSpPr>
            <a:spLocks noGrp="1"/>
          </p:cNvSpPr>
          <p:nvPr>
            <p:ph type="dt" sz="half" idx="10"/>
          </p:nvPr>
        </p:nvSpPr>
        <p:spPr/>
        <p:txBody>
          <a:bodyPr/>
          <a:lstStyle>
            <a:lvl1pPr>
              <a:defRPr/>
            </a:lvl1pPr>
          </a:lstStyle>
          <a:p>
            <a:pPr>
              <a:defRPr/>
            </a:pPr>
            <a:fld id="{06D82D84-8CFC-4164-B5E3-0834A0EBD7AF}" type="datetimeFigureOut">
              <a:rPr lang="sl-SI"/>
              <a:pPr>
                <a:defRPr/>
              </a:pPr>
              <a:t>3. 06. 2019</a:t>
            </a:fld>
            <a:endParaRPr lang="sl-SI"/>
          </a:p>
        </p:txBody>
      </p:sp>
      <p:sp>
        <p:nvSpPr>
          <p:cNvPr id="5" name="Ograda noge 4">
            <a:extLst>
              <a:ext uri="{FF2B5EF4-FFF2-40B4-BE49-F238E27FC236}">
                <a16:creationId xmlns:a16="http://schemas.microsoft.com/office/drawing/2014/main" id="{70AA066B-BEA4-457B-B23B-DDE611BEDF6D}"/>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93DA1AED-0B5F-4DF1-9EFB-3EC094230D7A}"/>
              </a:ext>
            </a:extLst>
          </p:cNvPr>
          <p:cNvSpPr>
            <a:spLocks noGrp="1"/>
          </p:cNvSpPr>
          <p:nvPr>
            <p:ph type="sldNum" sz="quarter" idx="12"/>
          </p:nvPr>
        </p:nvSpPr>
        <p:spPr/>
        <p:txBody>
          <a:bodyPr/>
          <a:lstStyle>
            <a:lvl1pPr>
              <a:defRPr/>
            </a:lvl1pPr>
          </a:lstStyle>
          <a:p>
            <a:fld id="{E1204540-462D-4973-A1CE-DF536ADCA624}" type="slidenum">
              <a:rPr lang="sl-SI" altLang="sl-SI"/>
              <a:pPr/>
              <a:t>‹#›</a:t>
            </a:fld>
            <a:endParaRPr lang="sl-SI" altLang="sl-SI"/>
          </a:p>
        </p:txBody>
      </p:sp>
    </p:spTree>
    <p:extLst>
      <p:ext uri="{BB962C8B-B14F-4D97-AF65-F5344CB8AC3E}">
        <p14:creationId xmlns:p14="http://schemas.microsoft.com/office/powerpoint/2010/main" val="26035791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16BB5DD5-A0A0-45D3-9610-F17CB93A3A50}"/>
              </a:ext>
            </a:extLst>
          </p:cNvPr>
          <p:cNvSpPr>
            <a:spLocks noGrp="1"/>
          </p:cNvSpPr>
          <p:nvPr>
            <p:ph type="dt" sz="half" idx="10"/>
          </p:nvPr>
        </p:nvSpPr>
        <p:spPr/>
        <p:txBody>
          <a:bodyPr/>
          <a:lstStyle>
            <a:lvl1pPr>
              <a:defRPr/>
            </a:lvl1pPr>
          </a:lstStyle>
          <a:p>
            <a:pPr>
              <a:defRPr/>
            </a:pPr>
            <a:fld id="{F6B6E917-75FE-4402-8581-894996E10557}" type="datetimeFigureOut">
              <a:rPr lang="sl-SI"/>
              <a:pPr>
                <a:defRPr/>
              </a:pPr>
              <a:t>3. 06. 2019</a:t>
            </a:fld>
            <a:endParaRPr lang="sl-SI"/>
          </a:p>
        </p:txBody>
      </p:sp>
      <p:sp>
        <p:nvSpPr>
          <p:cNvPr id="5" name="Ograda noge 4">
            <a:extLst>
              <a:ext uri="{FF2B5EF4-FFF2-40B4-BE49-F238E27FC236}">
                <a16:creationId xmlns:a16="http://schemas.microsoft.com/office/drawing/2014/main" id="{FEB6D357-DC20-4E97-B1E6-8C44A60467C5}"/>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828C9900-7D0A-47C8-865B-897CDE752D19}"/>
              </a:ext>
            </a:extLst>
          </p:cNvPr>
          <p:cNvSpPr>
            <a:spLocks noGrp="1"/>
          </p:cNvSpPr>
          <p:nvPr>
            <p:ph type="sldNum" sz="quarter" idx="12"/>
          </p:nvPr>
        </p:nvSpPr>
        <p:spPr/>
        <p:txBody>
          <a:bodyPr/>
          <a:lstStyle>
            <a:lvl1pPr>
              <a:defRPr/>
            </a:lvl1pPr>
          </a:lstStyle>
          <a:p>
            <a:fld id="{E2FD33F0-1FBA-46C1-87C5-15DC895D8DE9}" type="slidenum">
              <a:rPr lang="sl-SI" altLang="sl-SI"/>
              <a:pPr/>
              <a:t>‹#›</a:t>
            </a:fld>
            <a:endParaRPr lang="sl-SI" altLang="sl-SI"/>
          </a:p>
        </p:txBody>
      </p:sp>
    </p:spTree>
    <p:extLst>
      <p:ext uri="{BB962C8B-B14F-4D97-AF65-F5344CB8AC3E}">
        <p14:creationId xmlns:p14="http://schemas.microsoft.com/office/powerpoint/2010/main" val="4044714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a:extLst>
              <a:ext uri="{FF2B5EF4-FFF2-40B4-BE49-F238E27FC236}">
                <a16:creationId xmlns:a16="http://schemas.microsoft.com/office/drawing/2014/main" id="{1782B609-D46E-428B-9D6A-0C5AF550A386}"/>
              </a:ext>
            </a:extLst>
          </p:cNvPr>
          <p:cNvSpPr>
            <a:spLocks noGrp="1"/>
          </p:cNvSpPr>
          <p:nvPr>
            <p:ph type="dt" sz="half" idx="10"/>
          </p:nvPr>
        </p:nvSpPr>
        <p:spPr/>
        <p:txBody>
          <a:bodyPr/>
          <a:lstStyle>
            <a:lvl1pPr>
              <a:defRPr/>
            </a:lvl1pPr>
          </a:lstStyle>
          <a:p>
            <a:pPr>
              <a:defRPr/>
            </a:pPr>
            <a:fld id="{6DC4D9C1-C20E-4B19-8B3D-AD7E4E332FCF}" type="datetimeFigureOut">
              <a:rPr lang="sl-SI"/>
              <a:pPr>
                <a:defRPr/>
              </a:pPr>
              <a:t>3. 06. 2019</a:t>
            </a:fld>
            <a:endParaRPr lang="sl-SI"/>
          </a:p>
        </p:txBody>
      </p:sp>
      <p:sp>
        <p:nvSpPr>
          <p:cNvPr id="5" name="Ograda noge 4">
            <a:extLst>
              <a:ext uri="{FF2B5EF4-FFF2-40B4-BE49-F238E27FC236}">
                <a16:creationId xmlns:a16="http://schemas.microsoft.com/office/drawing/2014/main" id="{B007517F-29B9-4B2E-9105-B3305FA8BE35}"/>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68142750-1000-47E2-AF8B-9F3457A8C443}"/>
              </a:ext>
            </a:extLst>
          </p:cNvPr>
          <p:cNvSpPr>
            <a:spLocks noGrp="1"/>
          </p:cNvSpPr>
          <p:nvPr>
            <p:ph type="sldNum" sz="quarter" idx="12"/>
          </p:nvPr>
        </p:nvSpPr>
        <p:spPr/>
        <p:txBody>
          <a:bodyPr/>
          <a:lstStyle>
            <a:lvl1pPr>
              <a:defRPr/>
            </a:lvl1pPr>
          </a:lstStyle>
          <a:p>
            <a:fld id="{FDA038A3-C532-4803-B318-D09E7C20F059}" type="slidenum">
              <a:rPr lang="sl-SI" altLang="sl-SI"/>
              <a:pPr/>
              <a:t>‹#›</a:t>
            </a:fld>
            <a:endParaRPr lang="sl-SI" altLang="sl-SI"/>
          </a:p>
        </p:txBody>
      </p:sp>
    </p:spTree>
    <p:extLst>
      <p:ext uri="{BB962C8B-B14F-4D97-AF65-F5344CB8AC3E}">
        <p14:creationId xmlns:p14="http://schemas.microsoft.com/office/powerpoint/2010/main" val="9154153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D3C181CA-E75F-48FC-BCA8-BE0C6F92C82E}"/>
              </a:ext>
            </a:extLst>
          </p:cNvPr>
          <p:cNvSpPr>
            <a:spLocks noGrp="1"/>
          </p:cNvSpPr>
          <p:nvPr>
            <p:ph type="dt" sz="half" idx="10"/>
          </p:nvPr>
        </p:nvSpPr>
        <p:spPr/>
        <p:txBody>
          <a:bodyPr/>
          <a:lstStyle>
            <a:lvl1pPr>
              <a:defRPr/>
            </a:lvl1pPr>
          </a:lstStyle>
          <a:p>
            <a:pPr>
              <a:defRPr/>
            </a:pPr>
            <a:fld id="{69F0C38A-1158-483C-B071-3036CEA53595}" type="datetimeFigureOut">
              <a:rPr lang="sl-SI"/>
              <a:pPr>
                <a:defRPr/>
              </a:pPr>
              <a:t>3. 06. 2019</a:t>
            </a:fld>
            <a:endParaRPr lang="sl-SI"/>
          </a:p>
        </p:txBody>
      </p:sp>
      <p:sp>
        <p:nvSpPr>
          <p:cNvPr id="5" name="Ograda noge 4">
            <a:extLst>
              <a:ext uri="{FF2B5EF4-FFF2-40B4-BE49-F238E27FC236}">
                <a16:creationId xmlns:a16="http://schemas.microsoft.com/office/drawing/2014/main" id="{D06B2C33-3F78-415E-80FE-C4FF9CF63B0A}"/>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C4B90B85-4E4D-493E-B203-241102A112C7}"/>
              </a:ext>
            </a:extLst>
          </p:cNvPr>
          <p:cNvSpPr>
            <a:spLocks noGrp="1"/>
          </p:cNvSpPr>
          <p:nvPr>
            <p:ph type="sldNum" sz="quarter" idx="12"/>
          </p:nvPr>
        </p:nvSpPr>
        <p:spPr/>
        <p:txBody>
          <a:bodyPr/>
          <a:lstStyle>
            <a:lvl1pPr>
              <a:defRPr/>
            </a:lvl1pPr>
          </a:lstStyle>
          <a:p>
            <a:fld id="{4BB92CD7-5E6D-4479-940A-F74635FD62C3}" type="slidenum">
              <a:rPr lang="sl-SI" altLang="sl-SI"/>
              <a:pPr/>
              <a:t>‹#›</a:t>
            </a:fld>
            <a:endParaRPr lang="sl-SI" altLang="sl-SI"/>
          </a:p>
        </p:txBody>
      </p:sp>
    </p:spTree>
    <p:extLst>
      <p:ext uri="{BB962C8B-B14F-4D97-AF65-F5344CB8AC3E}">
        <p14:creationId xmlns:p14="http://schemas.microsoft.com/office/powerpoint/2010/main" val="8709766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a:extLst>
              <a:ext uri="{FF2B5EF4-FFF2-40B4-BE49-F238E27FC236}">
                <a16:creationId xmlns:a16="http://schemas.microsoft.com/office/drawing/2014/main" id="{F8CB039B-BA5C-4B24-876B-39D69D847987}"/>
              </a:ext>
            </a:extLst>
          </p:cNvPr>
          <p:cNvSpPr>
            <a:spLocks noGrp="1"/>
          </p:cNvSpPr>
          <p:nvPr>
            <p:ph type="dt" sz="half" idx="10"/>
          </p:nvPr>
        </p:nvSpPr>
        <p:spPr/>
        <p:txBody>
          <a:bodyPr/>
          <a:lstStyle>
            <a:lvl1pPr>
              <a:defRPr/>
            </a:lvl1pPr>
          </a:lstStyle>
          <a:p>
            <a:pPr>
              <a:defRPr/>
            </a:pPr>
            <a:fld id="{93A4612C-A6D8-4F0C-ADC4-564EEEBE440E}" type="datetimeFigureOut">
              <a:rPr lang="sl-SI"/>
              <a:pPr>
                <a:defRPr/>
              </a:pPr>
              <a:t>3. 06. 2019</a:t>
            </a:fld>
            <a:endParaRPr lang="sl-SI"/>
          </a:p>
        </p:txBody>
      </p:sp>
      <p:sp>
        <p:nvSpPr>
          <p:cNvPr id="5" name="Ograda noge 4">
            <a:extLst>
              <a:ext uri="{FF2B5EF4-FFF2-40B4-BE49-F238E27FC236}">
                <a16:creationId xmlns:a16="http://schemas.microsoft.com/office/drawing/2014/main" id="{F68D9559-0B52-40AE-810B-0C83F5958779}"/>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63373AA2-E77A-44D2-A754-DF417B659286}"/>
              </a:ext>
            </a:extLst>
          </p:cNvPr>
          <p:cNvSpPr>
            <a:spLocks noGrp="1"/>
          </p:cNvSpPr>
          <p:nvPr>
            <p:ph type="sldNum" sz="quarter" idx="12"/>
          </p:nvPr>
        </p:nvSpPr>
        <p:spPr/>
        <p:txBody>
          <a:bodyPr/>
          <a:lstStyle>
            <a:lvl1pPr>
              <a:defRPr/>
            </a:lvl1pPr>
          </a:lstStyle>
          <a:p>
            <a:fld id="{C31865F7-635C-4AEE-B9D8-3062C6694D59}" type="slidenum">
              <a:rPr lang="sl-SI" altLang="sl-SI"/>
              <a:pPr/>
              <a:t>‹#›</a:t>
            </a:fld>
            <a:endParaRPr lang="sl-SI" altLang="sl-SI"/>
          </a:p>
        </p:txBody>
      </p:sp>
    </p:spTree>
    <p:extLst>
      <p:ext uri="{BB962C8B-B14F-4D97-AF65-F5344CB8AC3E}">
        <p14:creationId xmlns:p14="http://schemas.microsoft.com/office/powerpoint/2010/main" val="850444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a:extLst>
              <a:ext uri="{FF2B5EF4-FFF2-40B4-BE49-F238E27FC236}">
                <a16:creationId xmlns:a16="http://schemas.microsoft.com/office/drawing/2014/main" id="{6A982E0D-2B43-4E8E-8ABB-8B3F8463B341}"/>
              </a:ext>
            </a:extLst>
          </p:cNvPr>
          <p:cNvSpPr>
            <a:spLocks noGrp="1"/>
          </p:cNvSpPr>
          <p:nvPr>
            <p:ph type="dt" sz="half" idx="10"/>
          </p:nvPr>
        </p:nvSpPr>
        <p:spPr/>
        <p:txBody>
          <a:bodyPr/>
          <a:lstStyle>
            <a:lvl1pPr>
              <a:defRPr/>
            </a:lvl1pPr>
          </a:lstStyle>
          <a:p>
            <a:pPr>
              <a:defRPr/>
            </a:pPr>
            <a:fld id="{4CC0BC15-C5B7-4325-B37D-7983D8DA82AE}" type="datetimeFigureOut">
              <a:rPr lang="sl-SI"/>
              <a:pPr>
                <a:defRPr/>
              </a:pPr>
              <a:t>3. 06. 2019</a:t>
            </a:fld>
            <a:endParaRPr lang="sl-SI"/>
          </a:p>
        </p:txBody>
      </p:sp>
      <p:sp>
        <p:nvSpPr>
          <p:cNvPr id="6" name="Ograda noge 4">
            <a:extLst>
              <a:ext uri="{FF2B5EF4-FFF2-40B4-BE49-F238E27FC236}">
                <a16:creationId xmlns:a16="http://schemas.microsoft.com/office/drawing/2014/main" id="{3290748E-2409-4C06-9512-46458BF15B7F}"/>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5A8E37D2-3201-4D00-8ADD-B36FBCC5B0D9}"/>
              </a:ext>
            </a:extLst>
          </p:cNvPr>
          <p:cNvSpPr>
            <a:spLocks noGrp="1"/>
          </p:cNvSpPr>
          <p:nvPr>
            <p:ph type="sldNum" sz="quarter" idx="12"/>
          </p:nvPr>
        </p:nvSpPr>
        <p:spPr/>
        <p:txBody>
          <a:bodyPr/>
          <a:lstStyle>
            <a:lvl1pPr>
              <a:defRPr/>
            </a:lvl1pPr>
          </a:lstStyle>
          <a:p>
            <a:fld id="{621F8B00-589E-4FC8-AD0B-0A334F24B152}" type="slidenum">
              <a:rPr lang="sl-SI" altLang="sl-SI"/>
              <a:pPr/>
              <a:t>‹#›</a:t>
            </a:fld>
            <a:endParaRPr lang="sl-SI" altLang="sl-SI"/>
          </a:p>
        </p:txBody>
      </p:sp>
    </p:spTree>
    <p:extLst>
      <p:ext uri="{BB962C8B-B14F-4D97-AF65-F5344CB8AC3E}">
        <p14:creationId xmlns:p14="http://schemas.microsoft.com/office/powerpoint/2010/main" val="302203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extLst/>
          </a:lstStyle>
          <a:p>
            <a:r>
              <a:rPr lang="sl-SI"/>
              <a:t>Uredite slog naslova matrice</a:t>
            </a:r>
            <a:endParaRPr lang="en-US"/>
          </a:p>
        </p:txBody>
      </p:sp>
      <p:sp>
        <p:nvSpPr>
          <p:cNvPr id="3" name="Ograda besedila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sl-SI"/>
              <a:t>Uredite sloge besedila matrice</a:t>
            </a:r>
          </a:p>
        </p:txBody>
      </p:sp>
      <p:sp>
        <p:nvSpPr>
          <p:cNvPr id="4" name="Ograda vsebine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besedila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sl-SI"/>
              <a:t>Uredite sloge besedila matrice</a:t>
            </a:r>
          </a:p>
        </p:txBody>
      </p:sp>
      <p:sp>
        <p:nvSpPr>
          <p:cNvPr id="6" name="Ograda vsebine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6">
            <a:extLst>
              <a:ext uri="{FF2B5EF4-FFF2-40B4-BE49-F238E27FC236}">
                <a16:creationId xmlns:a16="http://schemas.microsoft.com/office/drawing/2014/main" id="{A7FF3EB7-2DB7-46C9-9327-B0298FDF777B}"/>
              </a:ext>
            </a:extLst>
          </p:cNvPr>
          <p:cNvSpPr>
            <a:spLocks noGrp="1"/>
          </p:cNvSpPr>
          <p:nvPr>
            <p:ph type="dt" sz="half" idx="10"/>
          </p:nvPr>
        </p:nvSpPr>
        <p:spPr/>
        <p:txBody>
          <a:bodyPr/>
          <a:lstStyle>
            <a:lvl1pPr>
              <a:defRPr/>
            </a:lvl1pPr>
          </a:lstStyle>
          <a:p>
            <a:pPr>
              <a:defRPr/>
            </a:pPr>
            <a:fld id="{BE0CBDE8-CF8B-4287-9CB7-82C13C660296}" type="datetimeFigureOut">
              <a:rPr lang="sl-SI"/>
              <a:pPr>
                <a:defRPr/>
              </a:pPr>
              <a:t>3. 06. 2019</a:t>
            </a:fld>
            <a:endParaRPr lang="sl-SI"/>
          </a:p>
        </p:txBody>
      </p:sp>
      <p:sp>
        <p:nvSpPr>
          <p:cNvPr id="8" name="Ograda noge 7">
            <a:extLst>
              <a:ext uri="{FF2B5EF4-FFF2-40B4-BE49-F238E27FC236}">
                <a16:creationId xmlns:a16="http://schemas.microsoft.com/office/drawing/2014/main" id="{6FB532C6-707B-4D37-AB2C-E68E1BDC00FA}"/>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8">
            <a:extLst>
              <a:ext uri="{FF2B5EF4-FFF2-40B4-BE49-F238E27FC236}">
                <a16:creationId xmlns:a16="http://schemas.microsoft.com/office/drawing/2014/main" id="{910045FE-6D4F-4B87-BE8C-F71E4448AA96}"/>
              </a:ext>
            </a:extLst>
          </p:cNvPr>
          <p:cNvSpPr>
            <a:spLocks noGrp="1"/>
          </p:cNvSpPr>
          <p:nvPr>
            <p:ph type="sldNum" sz="quarter" idx="12"/>
          </p:nvPr>
        </p:nvSpPr>
        <p:spPr/>
        <p:txBody>
          <a:bodyPr/>
          <a:lstStyle>
            <a:lvl1pPr>
              <a:defRPr/>
            </a:lvl1pPr>
          </a:lstStyle>
          <a:p>
            <a:fld id="{020FD1D7-2363-451B-9F5D-CAFFB367B693}" type="slidenum">
              <a:rPr lang="sl-SI" altLang="sl-SI"/>
              <a:pPr/>
              <a:t>‹#›</a:t>
            </a:fld>
            <a:endParaRPr lang="sl-SI" altLang="sl-SI"/>
          </a:p>
        </p:txBody>
      </p:sp>
    </p:spTree>
    <p:extLst>
      <p:ext uri="{BB962C8B-B14F-4D97-AF65-F5344CB8AC3E}">
        <p14:creationId xmlns:p14="http://schemas.microsoft.com/office/powerpoint/2010/main" val="7993165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a:extLst>
              <a:ext uri="{FF2B5EF4-FFF2-40B4-BE49-F238E27FC236}">
                <a16:creationId xmlns:a16="http://schemas.microsoft.com/office/drawing/2014/main" id="{A6702799-A938-4FFD-BA44-90458DB8379B}"/>
              </a:ext>
            </a:extLst>
          </p:cNvPr>
          <p:cNvSpPr>
            <a:spLocks noGrp="1"/>
          </p:cNvSpPr>
          <p:nvPr>
            <p:ph type="dt" sz="half" idx="10"/>
          </p:nvPr>
        </p:nvSpPr>
        <p:spPr/>
        <p:txBody>
          <a:bodyPr/>
          <a:lstStyle>
            <a:lvl1pPr>
              <a:defRPr/>
            </a:lvl1pPr>
          </a:lstStyle>
          <a:p>
            <a:pPr>
              <a:defRPr/>
            </a:pPr>
            <a:fld id="{D21A1302-8CDB-4E69-948A-331C8F9590C7}" type="datetimeFigureOut">
              <a:rPr lang="sl-SI"/>
              <a:pPr>
                <a:defRPr/>
              </a:pPr>
              <a:t>3. 06. 2019</a:t>
            </a:fld>
            <a:endParaRPr lang="sl-SI"/>
          </a:p>
        </p:txBody>
      </p:sp>
      <p:sp>
        <p:nvSpPr>
          <p:cNvPr id="8" name="Ograda noge 4">
            <a:extLst>
              <a:ext uri="{FF2B5EF4-FFF2-40B4-BE49-F238E27FC236}">
                <a16:creationId xmlns:a16="http://schemas.microsoft.com/office/drawing/2014/main" id="{6D2E2856-4AEA-42C1-8218-BBA4C80D899D}"/>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983F2474-F876-49FA-9934-A06879F9C53F}"/>
              </a:ext>
            </a:extLst>
          </p:cNvPr>
          <p:cNvSpPr>
            <a:spLocks noGrp="1"/>
          </p:cNvSpPr>
          <p:nvPr>
            <p:ph type="sldNum" sz="quarter" idx="12"/>
          </p:nvPr>
        </p:nvSpPr>
        <p:spPr/>
        <p:txBody>
          <a:bodyPr/>
          <a:lstStyle>
            <a:lvl1pPr>
              <a:defRPr/>
            </a:lvl1pPr>
          </a:lstStyle>
          <a:p>
            <a:fld id="{3048FCFC-CEFD-4467-A0B6-F810243C07E8}" type="slidenum">
              <a:rPr lang="sl-SI" altLang="sl-SI"/>
              <a:pPr/>
              <a:t>‹#›</a:t>
            </a:fld>
            <a:endParaRPr lang="sl-SI" altLang="sl-SI"/>
          </a:p>
        </p:txBody>
      </p:sp>
    </p:spTree>
    <p:extLst>
      <p:ext uri="{BB962C8B-B14F-4D97-AF65-F5344CB8AC3E}">
        <p14:creationId xmlns:p14="http://schemas.microsoft.com/office/powerpoint/2010/main" val="33398828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3">
            <a:extLst>
              <a:ext uri="{FF2B5EF4-FFF2-40B4-BE49-F238E27FC236}">
                <a16:creationId xmlns:a16="http://schemas.microsoft.com/office/drawing/2014/main" id="{448BDC1D-EF56-463E-8AF5-15A47EE9C389}"/>
              </a:ext>
            </a:extLst>
          </p:cNvPr>
          <p:cNvSpPr>
            <a:spLocks noGrp="1"/>
          </p:cNvSpPr>
          <p:nvPr>
            <p:ph type="dt" sz="half" idx="10"/>
          </p:nvPr>
        </p:nvSpPr>
        <p:spPr/>
        <p:txBody>
          <a:bodyPr/>
          <a:lstStyle>
            <a:lvl1pPr>
              <a:defRPr/>
            </a:lvl1pPr>
          </a:lstStyle>
          <a:p>
            <a:pPr>
              <a:defRPr/>
            </a:pPr>
            <a:fld id="{C6EBE6BA-F351-471D-BCEB-6E07146A3508}" type="datetimeFigureOut">
              <a:rPr lang="sl-SI"/>
              <a:pPr>
                <a:defRPr/>
              </a:pPr>
              <a:t>3. 06. 2019</a:t>
            </a:fld>
            <a:endParaRPr lang="sl-SI"/>
          </a:p>
        </p:txBody>
      </p:sp>
      <p:sp>
        <p:nvSpPr>
          <p:cNvPr id="4" name="Ograda noge 4">
            <a:extLst>
              <a:ext uri="{FF2B5EF4-FFF2-40B4-BE49-F238E27FC236}">
                <a16:creationId xmlns:a16="http://schemas.microsoft.com/office/drawing/2014/main" id="{1EE01F42-1AE6-4915-81F8-46863184D100}"/>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8DBB7F0F-524E-4FC5-847E-5AA184481485}"/>
              </a:ext>
            </a:extLst>
          </p:cNvPr>
          <p:cNvSpPr>
            <a:spLocks noGrp="1"/>
          </p:cNvSpPr>
          <p:nvPr>
            <p:ph type="sldNum" sz="quarter" idx="12"/>
          </p:nvPr>
        </p:nvSpPr>
        <p:spPr/>
        <p:txBody>
          <a:bodyPr/>
          <a:lstStyle>
            <a:lvl1pPr>
              <a:defRPr/>
            </a:lvl1pPr>
          </a:lstStyle>
          <a:p>
            <a:fld id="{1EC87187-A07C-4C50-B6C9-EB049ECEAEC5}" type="slidenum">
              <a:rPr lang="sl-SI" altLang="sl-SI"/>
              <a:pPr/>
              <a:t>‹#›</a:t>
            </a:fld>
            <a:endParaRPr lang="sl-SI" altLang="sl-SI"/>
          </a:p>
        </p:txBody>
      </p:sp>
    </p:spTree>
    <p:extLst>
      <p:ext uri="{BB962C8B-B14F-4D97-AF65-F5344CB8AC3E}">
        <p14:creationId xmlns:p14="http://schemas.microsoft.com/office/powerpoint/2010/main" val="15237064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54F2BDF0-2F16-4ADB-A5AA-52EAA5FAF0F6}"/>
              </a:ext>
            </a:extLst>
          </p:cNvPr>
          <p:cNvSpPr>
            <a:spLocks noGrp="1"/>
          </p:cNvSpPr>
          <p:nvPr>
            <p:ph type="dt" sz="half" idx="10"/>
          </p:nvPr>
        </p:nvSpPr>
        <p:spPr/>
        <p:txBody>
          <a:bodyPr/>
          <a:lstStyle>
            <a:lvl1pPr>
              <a:defRPr/>
            </a:lvl1pPr>
          </a:lstStyle>
          <a:p>
            <a:pPr>
              <a:defRPr/>
            </a:pPr>
            <a:fld id="{704AE387-E00D-43DC-9628-2B2784E482C5}" type="datetimeFigureOut">
              <a:rPr lang="sl-SI"/>
              <a:pPr>
                <a:defRPr/>
              </a:pPr>
              <a:t>3. 06. 2019</a:t>
            </a:fld>
            <a:endParaRPr lang="sl-SI"/>
          </a:p>
        </p:txBody>
      </p:sp>
      <p:sp>
        <p:nvSpPr>
          <p:cNvPr id="3" name="Ograda noge 4">
            <a:extLst>
              <a:ext uri="{FF2B5EF4-FFF2-40B4-BE49-F238E27FC236}">
                <a16:creationId xmlns:a16="http://schemas.microsoft.com/office/drawing/2014/main" id="{BD764273-85CA-4DF6-90FF-14DAA2F95870}"/>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5">
            <a:extLst>
              <a:ext uri="{FF2B5EF4-FFF2-40B4-BE49-F238E27FC236}">
                <a16:creationId xmlns:a16="http://schemas.microsoft.com/office/drawing/2014/main" id="{A5C16895-5DE9-4607-9316-7BA8F4BADAC9}"/>
              </a:ext>
            </a:extLst>
          </p:cNvPr>
          <p:cNvSpPr>
            <a:spLocks noGrp="1"/>
          </p:cNvSpPr>
          <p:nvPr>
            <p:ph type="sldNum" sz="quarter" idx="12"/>
          </p:nvPr>
        </p:nvSpPr>
        <p:spPr/>
        <p:txBody>
          <a:bodyPr/>
          <a:lstStyle>
            <a:lvl1pPr>
              <a:defRPr/>
            </a:lvl1pPr>
          </a:lstStyle>
          <a:p>
            <a:fld id="{ED137F01-8111-4C71-B126-CA40FD84EEC0}" type="slidenum">
              <a:rPr lang="sl-SI" altLang="sl-SI"/>
              <a:pPr/>
              <a:t>‹#›</a:t>
            </a:fld>
            <a:endParaRPr lang="sl-SI" altLang="sl-SI"/>
          </a:p>
        </p:txBody>
      </p:sp>
    </p:spTree>
    <p:extLst>
      <p:ext uri="{BB962C8B-B14F-4D97-AF65-F5344CB8AC3E}">
        <p14:creationId xmlns:p14="http://schemas.microsoft.com/office/powerpoint/2010/main" val="3090264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3">
            <a:extLst>
              <a:ext uri="{FF2B5EF4-FFF2-40B4-BE49-F238E27FC236}">
                <a16:creationId xmlns:a16="http://schemas.microsoft.com/office/drawing/2014/main" id="{767CEFAF-7659-4498-948B-9973E5D7BDC4}"/>
              </a:ext>
            </a:extLst>
          </p:cNvPr>
          <p:cNvSpPr>
            <a:spLocks noGrp="1"/>
          </p:cNvSpPr>
          <p:nvPr>
            <p:ph type="dt" sz="half" idx="10"/>
          </p:nvPr>
        </p:nvSpPr>
        <p:spPr/>
        <p:txBody>
          <a:bodyPr/>
          <a:lstStyle>
            <a:lvl1pPr>
              <a:defRPr/>
            </a:lvl1pPr>
          </a:lstStyle>
          <a:p>
            <a:pPr>
              <a:defRPr/>
            </a:pPr>
            <a:fld id="{5BA4E1B0-67E3-4279-8F22-3DD624AE84C0}" type="datetimeFigureOut">
              <a:rPr lang="sl-SI"/>
              <a:pPr>
                <a:defRPr/>
              </a:pPr>
              <a:t>3. 06. 2019</a:t>
            </a:fld>
            <a:endParaRPr lang="sl-SI"/>
          </a:p>
        </p:txBody>
      </p:sp>
      <p:sp>
        <p:nvSpPr>
          <p:cNvPr id="6" name="Ograda noge 4">
            <a:extLst>
              <a:ext uri="{FF2B5EF4-FFF2-40B4-BE49-F238E27FC236}">
                <a16:creationId xmlns:a16="http://schemas.microsoft.com/office/drawing/2014/main" id="{08FC48C0-3C51-42C0-B7FB-EB14FF11FC95}"/>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2D15A092-D412-4DF8-AFFB-5A899F7E4977}"/>
              </a:ext>
            </a:extLst>
          </p:cNvPr>
          <p:cNvSpPr>
            <a:spLocks noGrp="1"/>
          </p:cNvSpPr>
          <p:nvPr>
            <p:ph type="sldNum" sz="quarter" idx="12"/>
          </p:nvPr>
        </p:nvSpPr>
        <p:spPr/>
        <p:txBody>
          <a:bodyPr/>
          <a:lstStyle>
            <a:lvl1pPr>
              <a:defRPr/>
            </a:lvl1pPr>
          </a:lstStyle>
          <a:p>
            <a:fld id="{E0DC3FA1-5257-4AB7-A7FC-8B7808D5BE3E}" type="slidenum">
              <a:rPr lang="sl-SI" altLang="sl-SI"/>
              <a:pPr/>
              <a:t>‹#›</a:t>
            </a:fld>
            <a:endParaRPr lang="sl-SI" altLang="sl-SI"/>
          </a:p>
        </p:txBody>
      </p:sp>
    </p:spTree>
    <p:extLst>
      <p:ext uri="{BB962C8B-B14F-4D97-AF65-F5344CB8AC3E}">
        <p14:creationId xmlns:p14="http://schemas.microsoft.com/office/powerpoint/2010/main" val="3094709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3">
            <a:extLst>
              <a:ext uri="{FF2B5EF4-FFF2-40B4-BE49-F238E27FC236}">
                <a16:creationId xmlns:a16="http://schemas.microsoft.com/office/drawing/2014/main" id="{CAE6568A-2C5A-4798-844D-3DAF337AC500}"/>
              </a:ext>
            </a:extLst>
          </p:cNvPr>
          <p:cNvSpPr>
            <a:spLocks noGrp="1"/>
          </p:cNvSpPr>
          <p:nvPr>
            <p:ph type="dt" sz="half" idx="10"/>
          </p:nvPr>
        </p:nvSpPr>
        <p:spPr/>
        <p:txBody>
          <a:bodyPr/>
          <a:lstStyle>
            <a:lvl1pPr>
              <a:defRPr/>
            </a:lvl1pPr>
          </a:lstStyle>
          <a:p>
            <a:pPr>
              <a:defRPr/>
            </a:pPr>
            <a:fld id="{1DBDCC77-A82A-4BD0-BEBA-24B7288D4CE4}" type="datetimeFigureOut">
              <a:rPr lang="sl-SI"/>
              <a:pPr>
                <a:defRPr/>
              </a:pPr>
              <a:t>3. 06. 2019</a:t>
            </a:fld>
            <a:endParaRPr lang="sl-SI"/>
          </a:p>
        </p:txBody>
      </p:sp>
      <p:sp>
        <p:nvSpPr>
          <p:cNvPr id="6" name="Ograda noge 4">
            <a:extLst>
              <a:ext uri="{FF2B5EF4-FFF2-40B4-BE49-F238E27FC236}">
                <a16:creationId xmlns:a16="http://schemas.microsoft.com/office/drawing/2014/main" id="{8FB53DD0-9F35-44C1-9649-6E08A8C3980E}"/>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615C851A-68A6-484A-8E1A-6E94004DD1AD}"/>
              </a:ext>
            </a:extLst>
          </p:cNvPr>
          <p:cNvSpPr>
            <a:spLocks noGrp="1"/>
          </p:cNvSpPr>
          <p:nvPr>
            <p:ph type="sldNum" sz="quarter" idx="12"/>
          </p:nvPr>
        </p:nvSpPr>
        <p:spPr/>
        <p:txBody>
          <a:bodyPr/>
          <a:lstStyle>
            <a:lvl1pPr>
              <a:defRPr/>
            </a:lvl1pPr>
          </a:lstStyle>
          <a:p>
            <a:fld id="{F59129A3-015A-42AB-9A75-ED61ACBA4A4C}" type="slidenum">
              <a:rPr lang="sl-SI" altLang="sl-SI"/>
              <a:pPr/>
              <a:t>‹#›</a:t>
            </a:fld>
            <a:endParaRPr lang="sl-SI" altLang="sl-SI"/>
          </a:p>
        </p:txBody>
      </p:sp>
    </p:spTree>
    <p:extLst>
      <p:ext uri="{BB962C8B-B14F-4D97-AF65-F5344CB8AC3E}">
        <p14:creationId xmlns:p14="http://schemas.microsoft.com/office/powerpoint/2010/main" val="32234635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7130DA8D-B508-46D6-B62D-EB81C446DC6C}"/>
              </a:ext>
            </a:extLst>
          </p:cNvPr>
          <p:cNvSpPr>
            <a:spLocks noGrp="1"/>
          </p:cNvSpPr>
          <p:nvPr>
            <p:ph type="dt" sz="half" idx="10"/>
          </p:nvPr>
        </p:nvSpPr>
        <p:spPr/>
        <p:txBody>
          <a:bodyPr/>
          <a:lstStyle>
            <a:lvl1pPr>
              <a:defRPr/>
            </a:lvl1pPr>
          </a:lstStyle>
          <a:p>
            <a:pPr>
              <a:defRPr/>
            </a:pPr>
            <a:fld id="{0FBED463-937F-4614-AAD0-CC1C6E200A64}" type="datetimeFigureOut">
              <a:rPr lang="sl-SI"/>
              <a:pPr>
                <a:defRPr/>
              </a:pPr>
              <a:t>3. 06. 2019</a:t>
            </a:fld>
            <a:endParaRPr lang="sl-SI"/>
          </a:p>
        </p:txBody>
      </p:sp>
      <p:sp>
        <p:nvSpPr>
          <p:cNvPr id="5" name="Ograda noge 4">
            <a:extLst>
              <a:ext uri="{FF2B5EF4-FFF2-40B4-BE49-F238E27FC236}">
                <a16:creationId xmlns:a16="http://schemas.microsoft.com/office/drawing/2014/main" id="{026CAB07-315A-4706-9437-500AD53D425E}"/>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85E23FF2-0C05-4BB5-B3DE-CE47F9DD2B65}"/>
              </a:ext>
            </a:extLst>
          </p:cNvPr>
          <p:cNvSpPr>
            <a:spLocks noGrp="1"/>
          </p:cNvSpPr>
          <p:nvPr>
            <p:ph type="sldNum" sz="quarter" idx="12"/>
          </p:nvPr>
        </p:nvSpPr>
        <p:spPr/>
        <p:txBody>
          <a:bodyPr/>
          <a:lstStyle>
            <a:lvl1pPr>
              <a:defRPr/>
            </a:lvl1pPr>
          </a:lstStyle>
          <a:p>
            <a:fld id="{A2C73327-F67D-49B0-85D9-F483A5126FA4}" type="slidenum">
              <a:rPr lang="sl-SI" altLang="sl-SI"/>
              <a:pPr/>
              <a:t>‹#›</a:t>
            </a:fld>
            <a:endParaRPr lang="sl-SI" altLang="sl-SI"/>
          </a:p>
        </p:txBody>
      </p:sp>
    </p:spTree>
    <p:extLst>
      <p:ext uri="{BB962C8B-B14F-4D97-AF65-F5344CB8AC3E}">
        <p14:creationId xmlns:p14="http://schemas.microsoft.com/office/powerpoint/2010/main" val="9820708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E2EB9E54-9032-4628-AF25-DE486547EA87}"/>
              </a:ext>
            </a:extLst>
          </p:cNvPr>
          <p:cNvSpPr>
            <a:spLocks noGrp="1"/>
          </p:cNvSpPr>
          <p:nvPr>
            <p:ph type="dt" sz="half" idx="10"/>
          </p:nvPr>
        </p:nvSpPr>
        <p:spPr/>
        <p:txBody>
          <a:bodyPr/>
          <a:lstStyle>
            <a:lvl1pPr>
              <a:defRPr/>
            </a:lvl1pPr>
          </a:lstStyle>
          <a:p>
            <a:pPr>
              <a:defRPr/>
            </a:pPr>
            <a:fld id="{286AD90A-2A67-4E2C-8E24-7F66096CC6E4}" type="datetimeFigureOut">
              <a:rPr lang="sl-SI"/>
              <a:pPr>
                <a:defRPr/>
              </a:pPr>
              <a:t>3. 06. 2019</a:t>
            </a:fld>
            <a:endParaRPr lang="sl-SI"/>
          </a:p>
        </p:txBody>
      </p:sp>
      <p:sp>
        <p:nvSpPr>
          <p:cNvPr id="5" name="Ograda noge 4">
            <a:extLst>
              <a:ext uri="{FF2B5EF4-FFF2-40B4-BE49-F238E27FC236}">
                <a16:creationId xmlns:a16="http://schemas.microsoft.com/office/drawing/2014/main" id="{A942B04A-4BF3-4B34-A895-E40D53B37CD5}"/>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B9813331-FEF1-4D0B-BF18-ADD0593054D1}"/>
              </a:ext>
            </a:extLst>
          </p:cNvPr>
          <p:cNvSpPr>
            <a:spLocks noGrp="1"/>
          </p:cNvSpPr>
          <p:nvPr>
            <p:ph type="sldNum" sz="quarter" idx="12"/>
          </p:nvPr>
        </p:nvSpPr>
        <p:spPr/>
        <p:txBody>
          <a:bodyPr/>
          <a:lstStyle>
            <a:lvl1pPr>
              <a:defRPr/>
            </a:lvl1pPr>
          </a:lstStyle>
          <a:p>
            <a:fld id="{CEA03E52-7D99-4E91-AB2B-0F3CE9EAEB3E}" type="slidenum">
              <a:rPr lang="sl-SI" altLang="sl-SI"/>
              <a:pPr/>
              <a:t>‹#›</a:t>
            </a:fld>
            <a:endParaRPr lang="sl-SI" altLang="sl-SI"/>
          </a:p>
        </p:txBody>
      </p:sp>
    </p:spTree>
    <p:extLst>
      <p:ext uri="{BB962C8B-B14F-4D97-AF65-F5344CB8AC3E}">
        <p14:creationId xmlns:p14="http://schemas.microsoft.com/office/powerpoint/2010/main" val="365992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US"/>
          </a:p>
        </p:txBody>
      </p:sp>
      <p:sp>
        <p:nvSpPr>
          <p:cNvPr id="3" name="Ograda datuma 2">
            <a:extLst>
              <a:ext uri="{FF2B5EF4-FFF2-40B4-BE49-F238E27FC236}">
                <a16:creationId xmlns:a16="http://schemas.microsoft.com/office/drawing/2014/main" id="{1FF1D1E9-2F27-409A-ABEE-079ECD8AF2B8}"/>
              </a:ext>
            </a:extLst>
          </p:cNvPr>
          <p:cNvSpPr>
            <a:spLocks noGrp="1"/>
          </p:cNvSpPr>
          <p:nvPr>
            <p:ph type="dt" sz="half" idx="10"/>
          </p:nvPr>
        </p:nvSpPr>
        <p:spPr/>
        <p:txBody>
          <a:bodyPr/>
          <a:lstStyle>
            <a:lvl1pPr>
              <a:defRPr/>
            </a:lvl1pPr>
          </a:lstStyle>
          <a:p>
            <a:pPr>
              <a:defRPr/>
            </a:pPr>
            <a:fld id="{AEF94083-AD3F-47E0-BB41-A7251828D21B}" type="datetimeFigureOut">
              <a:rPr lang="sl-SI"/>
              <a:pPr>
                <a:defRPr/>
              </a:pPr>
              <a:t>3. 06. 2019</a:t>
            </a:fld>
            <a:endParaRPr lang="sl-SI"/>
          </a:p>
        </p:txBody>
      </p:sp>
      <p:sp>
        <p:nvSpPr>
          <p:cNvPr id="4" name="Ograda noge 3">
            <a:extLst>
              <a:ext uri="{FF2B5EF4-FFF2-40B4-BE49-F238E27FC236}">
                <a16:creationId xmlns:a16="http://schemas.microsoft.com/office/drawing/2014/main" id="{B2C7DD16-A973-405B-BA4C-AE94D46B3366}"/>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4">
            <a:extLst>
              <a:ext uri="{FF2B5EF4-FFF2-40B4-BE49-F238E27FC236}">
                <a16:creationId xmlns:a16="http://schemas.microsoft.com/office/drawing/2014/main" id="{058C85B3-AFE3-427C-9CD6-B9FE1B5C311B}"/>
              </a:ext>
            </a:extLst>
          </p:cNvPr>
          <p:cNvSpPr>
            <a:spLocks noGrp="1"/>
          </p:cNvSpPr>
          <p:nvPr>
            <p:ph type="sldNum" sz="quarter" idx="12"/>
          </p:nvPr>
        </p:nvSpPr>
        <p:spPr/>
        <p:txBody>
          <a:bodyPr/>
          <a:lstStyle>
            <a:lvl1pPr>
              <a:defRPr/>
            </a:lvl1pPr>
          </a:lstStyle>
          <a:p>
            <a:fld id="{72775A1D-F11E-4E4F-8C46-1A2FB1CFFD68}" type="slidenum">
              <a:rPr lang="sl-SI" altLang="sl-SI"/>
              <a:pPr/>
              <a:t>‹#›</a:t>
            </a:fld>
            <a:endParaRPr lang="sl-SI" altLang="sl-SI"/>
          </a:p>
        </p:txBody>
      </p:sp>
    </p:spTree>
    <p:extLst>
      <p:ext uri="{BB962C8B-B14F-4D97-AF65-F5344CB8AC3E}">
        <p14:creationId xmlns:p14="http://schemas.microsoft.com/office/powerpoint/2010/main" val="3742961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Ograda datuma 1">
            <a:extLst>
              <a:ext uri="{FF2B5EF4-FFF2-40B4-BE49-F238E27FC236}">
                <a16:creationId xmlns:a16="http://schemas.microsoft.com/office/drawing/2014/main" id="{3CEA9E42-9C18-4E35-95C8-973789C146F5}"/>
              </a:ext>
            </a:extLst>
          </p:cNvPr>
          <p:cNvSpPr>
            <a:spLocks noGrp="1"/>
          </p:cNvSpPr>
          <p:nvPr>
            <p:ph type="dt" sz="half" idx="10"/>
          </p:nvPr>
        </p:nvSpPr>
        <p:spPr/>
        <p:txBody>
          <a:bodyPr/>
          <a:lstStyle>
            <a:lvl1pPr>
              <a:defRPr/>
            </a:lvl1pPr>
          </a:lstStyle>
          <a:p>
            <a:pPr>
              <a:defRPr/>
            </a:pPr>
            <a:fld id="{E255750E-F40F-453C-AEA3-44FD830FCE2F}" type="datetimeFigureOut">
              <a:rPr lang="sl-SI"/>
              <a:pPr>
                <a:defRPr/>
              </a:pPr>
              <a:t>3. 06. 2019</a:t>
            </a:fld>
            <a:endParaRPr lang="sl-SI"/>
          </a:p>
        </p:txBody>
      </p:sp>
      <p:sp>
        <p:nvSpPr>
          <p:cNvPr id="3" name="Ograda noge 2">
            <a:extLst>
              <a:ext uri="{FF2B5EF4-FFF2-40B4-BE49-F238E27FC236}">
                <a16:creationId xmlns:a16="http://schemas.microsoft.com/office/drawing/2014/main" id="{AB35D3C2-AB3E-4FDE-83A4-F091A104F64C}"/>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3">
            <a:extLst>
              <a:ext uri="{FF2B5EF4-FFF2-40B4-BE49-F238E27FC236}">
                <a16:creationId xmlns:a16="http://schemas.microsoft.com/office/drawing/2014/main" id="{31CEEA02-5B71-40E6-A5D7-D509503A7CEF}"/>
              </a:ext>
            </a:extLst>
          </p:cNvPr>
          <p:cNvSpPr>
            <a:spLocks noGrp="1"/>
          </p:cNvSpPr>
          <p:nvPr>
            <p:ph type="sldNum" sz="quarter" idx="12"/>
          </p:nvPr>
        </p:nvSpPr>
        <p:spPr/>
        <p:txBody>
          <a:bodyPr/>
          <a:lstStyle>
            <a:lvl1pPr>
              <a:defRPr/>
            </a:lvl1pPr>
          </a:lstStyle>
          <a:p>
            <a:fld id="{90BA2290-4111-4B13-B09C-7775D7229CB9}" type="slidenum">
              <a:rPr lang="sl-SI" altLang="sl-SI"/>
              <a:pPr/>
              <a:t>‹#›</a:t>
            </a:fld>
            <a:endParaRPr lang="sl-SI" altLang="sl-SI"/>
          </a:p>
        </p:txBody>
      </p:sp>
    </p:spTree>
    <p:extLst>
      <p:ext uri="{BB962C8B-B14F-4D97-AF65-F5344CB8AC3E}">
        <p14:creationId xmlns:p14="http://schemas.microsoft.com/office/powerpoint/2010/main" val="74170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5" name="Pravokotnik 11">
            <a:extLst>
              <a:ext uri="{FF2B5EF4-FFF2-40B4-BE49-F238E27FC236}">
                <a16:creationId xmlns:a16="http://schemas.microsoft.com/office/drawing/2014/main" id="{C52E4D52-64DD-47E8-98D1-24FFB99046A8}"/>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k 8">
            <a:extLst>
              <a:ext uri="{FF2B5EF4-FFF2-40B4-BE49-F238E27FC236}">
                <a16:creationId xmlns:a16="http://schemas.microsoft.com/office/drawing/2014/main" id="{BC6B6613-69A2-4B65-8FD9-4DD38E8FB3EA}"/>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sl-SI"/>
              <a:t>Uredite slog naslova matrice</a:t>
            </a:r>
            <a:endParaRPr lang="en-US"/>
          </a:p>
        </p:txBody>
      </p:sp>
      <p:sp>
        <p:nvSpPr>
          <p:cNvPr id="3" name="Ograda vsebine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besedila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sl-SI"/>
              <a:t>Uredite sloge besedila matrice</a:t>
            </a:r>
          </a:p>
        </p:txBody>
      </p:sp>
      <p:sp>
        <p:nvSpPr>
          <p:cNvPr id="7" name="Ograda datuma 4">
            <a:extLst>
              <a:ext uri="{FF2B5EF4-FFF2-40B4-BE49-F238E27FC236}">
                <a16:creationId xmlns:a16="http://schemas.microsoft.com/office/drawing/2014/main" id="{9414296C-10EF-4E20-90FD-95A88681C65E}"/>
              </a:ext>
            </a:extLst>
          </p:cNvPr>
          <p:cNvSpPr>
            <a:spLocks noGrp="1"/>
          </p:cNvSpPr>
          <p:nvPr>
            <p:ph type="dt" sz="half" idx="10"/>
          </p:nvPr>
        </p:nvSpPr>
        <p:spPr/>
        <p:txBody>
          <a:bodyPr/>
          <a:lstStyle>
            <a:lvl1pPr>
              <a:defRPr/>
            </a:lvl1pPr>
          </a:lstStyle>
          <a:p>
            <a:pPr>
              <a:defRPr/>
            </a:pPr>
            <a:fld id="{03B2EEDF-454A-40C2-AB75-93C926ABABF0}" type="datetimeFigureOut">
              <a:rPr lang="sl-SI"/>
              <a:pPr>
                <a:defRPr/>
              </a:pPr>
              <a:t>3. 06. 2019</a:t>
            </a:fld>
            <a:endParaRPr lang="sl-SI"/>
          </a:p>
        </p:txBody>
      </p:sp>
      <p:sp>
        <p:nvSpPr>
          <p:cNvPr id="8" name="Ograda noge 5">
            <a:extLst>
              <a:ext uri="{FF2B5EF4-FFF2-40B4-BE49-F238E27FC236}">
                <a16:creationId xmlns:a16="http://schemas.microsoft.com/office/drawing/2014/main" id="{56931B99-8835-4533-9F60-768C7C807653}"/>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6">
            <a:extLst>
              <a:ext uri="{FF2B5EF4-FFF2-40B4-BE49-F238E27FC236}">
                <a16:creationId xmlns:a16="http://schemas.microsoft.com/office/drawing/2014/main" id="{50427AD8-9DF5-491E-ABB2-4AA422D274B5}"/>
              </a:ext>
            </a:extLst>
          </p:cNvPr>
          <p:cNvSpPr>
            <a:spLocks noGrp="1"/>
          </p:cNvSpPr>
          <p:nvPr>
            <p:ph type="sldNum" sz="quarter" idx="12"/>
          </p:nvPr>
        </p:nvSpPr>
        <p:spPr/>
        <p:txBody>
          <a:bodyPr/>
          <a:lstStyle>
            <a:lvl1pPr>
              <a:defRPr/>
            </a:lvl1pPr>
          </a:lstStyle>
          <a:p>
            <a:fld id="{B2C0F51E-7086-43AF-A954-A7112EAF2D55}" type="slidenum">
              <a:rPr lang="sl-SI" altLang="sl-SI"/>
              <a:pPr/>
              <a:t>‹#›</a:t>
            </a:fld>
            <a:endParaRPr lang="sl-SI" altLang="sl-SI"/>
          </a:p>
        </p:txBody>
      </p:sp>
    </p:spTree>
    <p:extLst>
      <p:ext uri="{BB962C8B-B14F-4D97-AF65-F5344CB8AC3E}">
        <p14:creationId xmlns:p14="http://schemas.microsoft.com/office/powerpoint/2010/main" val="564071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bg>
      <p:bgPr>
        <a:solidFill>
          <a:schemeClr val="bg2"/>
        </a:solidFill>
        <a:effectLst/>
      </p:bgPr>
    </p:bg>
    <p:spTree>
      <p:nvGrpSpPr>
        <p:cNvPr id="1" name=""/>
        <p:cNvGrpSpPr/>
        <p:nvPr/>
      </p:nvGrpSpPr>
      <p:grpSpPr>
        <a:xfrm>
          <a:off x="0" y="0"/>
          <a:ext cx="0" cy="0"/>
          <a:chOff x="0" y="0"/>
          <a:chExt cx="0" cy="0"/>
        </a:xfrm>
      </p:grpSpPr>
      <p:sp>
        <p:nvSpPr>
          <p:cNvPr id="5" name="Pravokotnik 10">
            <a:extLst>
              <a:ext uri="{FF2B5EF4-FFF2-40B4-BE49-F238E27FC236}">
                <a16:creationId xmlns:a16="http://schemas.microsoft.com/office/drawing/2014/main" id="{D1DAA6BD-3309-4FF4-904B-CA33B68EE733}"/>
              </a:ext>
            </a:extLst>
          </p:cNvPr>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k 8">
            <a:extLst>
              <a:ext uri="{FF2B5EF4-FFF2-40B4-BE49-F238E27FC236}">
                <a16:creationId xmlns:a16="http://schemas.microsoft.com/office/drawing/2014/main" id="{2E664BD1-6C1F-49DB-AA79-C88ABADD7F40}"/>
              </a:ext>
            </a:extLst>
          </p:cNvPr>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sl-SI"/>
              <a:t>Uredite slog naslova matrice</a:t>
            </a:r>
            <a:endParaRPr lang="en-US"/>
          </a:p>
        </p:txBody>
      </p:sp>
      <p:sp>
        <p:nvSpPr>
          <p:cNvPr id="3" name="Ograda slike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sl-SI" noProof="0"/>
              <a:t>Kliknite ikono, če želite dodati sliko</a:t>
            </a:r>
            <a:endParaRPr lang="en-US" noProof="0" dirty="0"/>
          </a:p>
        </p:txBody>
      </p:sp>
      <p:sp>
        <p:nvSpPr>
          <p:cNvPr id="4" name="Ograda besedila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sl-SI"/>
              <a:t>Uredite sloge besedila matrice</a:t>
            </a:r>
          </a:p>
        </p:txBody>
      </p:sp>
      <p:sp>
        <p:nvSpPr>
          <p:cNvPr id="7" name="Ograda datuma 4">
            <a:extLst>
              <a:ext uri="{FF2B5EF4-FFF2-40B4-BE49-F238E27FC236}">
                <a16:creationId xmlns:a16="http://schemas.microsoft.com/office/drawing/2014/main" id="{876788BB-BD3B-445B-A7F1-C555019C95A5}"/>
              </a:ext>
            </a:extLst>
          </p:cNvPr>
          <p:cNvSpPr>
            <a:spLocks noGrp="1"/>
          </p:cNvSpPr>
          <p:nvPr>
            <p:ph type="dt" sz="half" idx="10"/>
          </p:nvPr>
        </p:nvSpPr>
        <p:spPr>
          <a:xfrm>
            <a:off x="165100" y="1169988"/>
            <a:ext cx="2522538" cy="201612"/>
          </a:xfrm>
        </p:spPr>
        <p:txBody>
          <a:bodyPr/>
          <a:lstStyle>
            <a:lvl1pPr>
              <a:defRPr/>
            </a:lvl1pPr>
          </a:lstStyle>
          <a:p>
            <a:pPr>
              <a:defRPr/>
            </a:pPr>
            <a:fld id="{89E63F6B-A95A-4F67-A22F-BD6CE3A355B1}" type="datetimeFigureOut">
              <a:rPr lang="sl-SI"/>
              <a:pPr>
                <a:defRPr/>
              </a:pPr>
              <a:t>3. 06. 2019</a:t>
            </a:fld>
            <a:endParaRPr lang="sl-SI"/>
          </a:p>
        </p:txBody>
      </p:sp>
      <p:sp>
        <p:nvSpPr>
          <p:cNvPr id="8" name="Ograda noge 5">
            <a:extLst>
              <a:ext uri="{FF2B5EF4-FFF2-40B4-BE49-F238E27FC236}">
                <a16:creationId xmlns:a16="http://schemas.microsoft.com/office/drawing/2014/main" id="{9FBB9A2B-0CF8-497F-A502-0A0B45D8A927}"/>
              </a:ext>
            </a:extLst>
          </p:cNvPr>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sl-SI"/>
          </a:p>
        </p:txBody>
      </p:sp>
      <p:sp>
        <p:nvSpPr>
          <p:cNvPr id="9" name="Ograda številke diapozitiva 6">
            <a:extLst>
              <a:ext uri="{FF2B5EF4-FFF2-40B4-BE49-F238E27FC236}">
                <a16:creationId xmlns:a16="http://schemas.microsoft.com/office/drawing/2014/main" id="{3A858B55-D5BF-469D-A138-24B1255B1DE9}"/>
              </a:ext>
            </a:extLst>
          </p:cNvPr>
          <p:cNvSpPr>
            <a:spLocks noGrp="1"/>
          </p:cNvSpPr>
          <p:nvPr>
            <p:ph type="sldNum" sz="quarter" idx="12"/>
          </p:nvPr>
        </p:nvSpPr>
        <p:spPr>
          <a:xfrm>
            <a:off x="8339138" y="1169988"/>
            <a:ext cx="733425" cy="201612"/>
          </a:xfrm>
        </p:spPr>
        <p:txBody>
          <a:bodyPr/>
          <a:lstStyle>
            <a:lvl1pPr>
              <a:defRPr/>
            </a:lvl1pPr>
          </a:lstStyle>
          <a:p>
            <a:fld id="{C9C768EB-F2D6-4A0F-9661-A6C1829E50BB}" type="slidenum">
              <a:rPr lang="sl-SI" altLang="sl-SI"/>
              <a:pPr/>
              <a:t>‹#›</a:t>
            </a:fld>
            <a:endParaRPr lang="sl-SI" altLang="sl-SI"/>
          </a:p>
        </p:txBody>
      </p:sp>
    </p:spTree>
    <p:extLst>
      <p:ext uri="{BB962C8B-B14F-4D97-AF65-F5344CB8AC3E}">
        <p14:creationId xmlns:p14="http://schemas.microsoft.com/office/powerpoint/2010/main" val="282484466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Pravokotnik 9">
            <a:extLst>
              <a:ext uri="{FF2B5EF4-FFF2-40B4-BE49-F238E27FC236}">
                <a16:creationId xmlns:a16="http://schemas.microsoft.com/office/drawing/2014/main" id="{911B90D8-A829-4C10-B863-62295C718696}"/>
              </a:ext>
            </a:extLst>
          </p:cNvPr>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avokotnik 6">
            <a:extLst>
              <a:ext uri="{FF2B5EF4-FFF2-40B4-BE49-F238E27FC236}">
                <a16:creationId xmlns:a16="http://schemas.microsoft.com/office/drawing/2014/main" id="{C58118C3-7651-4AE7-9825-75ABAAEFC7CA}"/>
              </a:ext>
            </a:extLst>
          </p:cNvPr>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Ograda naslova 1">
            <a:extLst>
              <a:ext uri="{FF2B5EF4-FFF2-40B4-BE49-F238E27FC236}">
                <a16:creationId xmlns:a16="http://schemas.microsoft.com/office/drawing/2014/main" id="{60EA7C94-4B7A-4FC3-8DF5-F2E6F7333F19}"/>
              </a:ext>
            </a:extLst>
          </p:cNvPr>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sl-SI"/>
              <a:t>Uredite slog naslova matrice</a:t>
            </a:r>
            <a:endParaRPr lang="en-US"/>
          </a:p>
        </p:txBody>
      </p:sp>
      <p:sp>
        <p:nvSpPr>
          <p:cNvPr id="1029" name="Ograda besedila 2">
            <a:extLst>
              <a:ext uri="{FF2B5EF4-FFF2-40B4-BE49-F238E27FC236}">
                <a16:creationId xmlns:a16="http://schemas.microsoft.com/office/drawing/2014/main" id="{5C763F7D-BCB2-4016-B11F-E5230A1D1586}"/>
              </a:ext>
            </a:extLst>
          </p:cNvPr>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4" name="Ograda datuma 3">
            <a:extLst>
              <a:ext uri="{FF2B5EF4-FFF2-40B4-BE49-F238E27FC236}">
                <a16:creationId xmlns:a16="http://schemas.microsoft.com/office/drawing/2014/main" id="{FAD34012-D3BA-40D2-B5F6-44CD8447D92D}"/>
              </a:ext>
            </a:extLst>
          </p:cNvPr>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FEE7BF8B-744F-430A-BC24-2CC40D0D34A7}" type="datetimeFigureOut">
              <a:rPr lang="sl-SI"/>
              <a:pPr>
                <a:defRPr/>
              </a:pPr>
              <a:t>3. 06. 2019</a:t>
            </a:fld>
            <a:endParaRPr lang="sl-SI"/>
          </a:p>
        </p:txBody>
      </p:sp>
      <p:sp>
        <p:nvSpPr>
          <p:cNvPr id="5" name="Ograda noge 4">
            <a:extLst>
              <a:ext uri="{FF2B5EF4-FFF2-40B4-BE49-F238E27FC236}">
                <a16:creationId xmlns:a16="http://schemas.microsoft.com/office/drawing/2014/main" id="{299E1ACE-6D19-4215-B909-6B7D652DB32C}"/>
              </a:ext>
            </a:extLst>
          </p:cNvPr>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dirty="0" smtClean="0">
                <a:solidFill>
                  <a:schemeClr val="tx1">
                    <a:tint val="95000"/>
                  </a:schemeClr>
                </a:solidFill>
                <a:latin typeface="+mn-lt"/>
                <a:cs typeface="+mn-cs"/>
              </a:defRPr>
            </a:lvl1pPr>
            <a:extLst/>
          </a:lstStyle>
          <a:p>
            <a:pPr>
              <a:defRPr/>
            </a:pPr>
            <a:r>
              <a:rPr lang="sl-SI"/>
              <a:t>Luka Gerečnik</a:t>
            </a:r>
          </a:p>
        </p:txBody>
      </p:sp>
      <p:sp>
        <p:nvSpPr>
          <p:cNvPr id="6" name="Ograda številke diapozitiva 5">
            <a:extLst>
              <a:ext uri="{FF2B5EF4-FFF2-40B4-BE49-F238E27FC236}">
                <a16:creationId xmlns:a16="http://schemas.microsoft.com/office/drawing/2014/main" id="{557FF933-ADBF-4714-AFCA-581B8CF84124}"/>
              </a:ext>
            </a:extLst>
          </p:cNvPr>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defRPr>
            </a:lvl1pPr>
          </a:lstStyle>
          <a:p>
            <a:fld id="{03FEEC51-14D5-4C15-A932-404CB26C5F0E}"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777" r:id="rId1"/>
    <p:sldLayoutId id="2147483731"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32" r:id="rId12"/>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anose="020B0503020204020204" pitchFamily="34" charset="0"/>
        </a:defRPr>
      </a:lvl2pPr>
      <a:lvl3pPr algn="l" rtl="0" fontAlgn="base">
        <a:spcBef>
          <a:spcPct val="0"/>
        </a:spcBef>
        <a:spcAft>
          <a:spcPct val="0"/>
        </a:spcAft>
        <a:defRPr sz="4500" b="1">
          <a:solidFill>
            <a:srgbClr val="FFC800"/>
          </a:solidFill>
          <a:latin typeface="Corbel" panose="020B0503020204020204" pitchFamily="34" charset="0"/>
        </a:defRPr>
      </a:lvl3pPr>
      <a:lvl4pPr algn="l" rtl="0" fontAlgn="base">
        <a:spcBef>
          <a:spcPct val="0"/>
        </a:spcBef>
        <a:spcAft>
          <a:spcPct val="0"/>
        </a:spcAft>
        <a:defRPr sz="4500" b="1">
          <a:solidFill>
            <a:srgbClr val="FFC800"/>
          </a:solidFill>
          <a:latin typeface="Corbel" panose="020B0503020204020204" pitchFamily="34" charset="0"/>
        </a:defRPr>
      </a:lvl4pPr>
      <a:lvl5pPr algn="l" rtl="0" fontAlgn="base">
        <a:spcBef>
          <a:spcPct val="0"/>
        </a:spcBef>
        <a:spcAft>
          <a:spcPct val="0"/>
        </a:spcAft>
        <a:defRPr sz="4500" b="1">
          <a:solidFill>
            <a:srgbClr val="FFC800"/>
          </a:solidFill>
          <a:latin typeface="Corbel" panose="020B0503020204020204" pitchFamily="34" charset="0"/>
        </a:defRPr>
      </a:lvl5pPr>
      <a:lvl6pPr marL="457200" algn="l" rtl="0" fontAlgn="base">
        <a:spcBef>
          <a:spcPct val="0"/>
        </a:spcBef>
        <a:spcAft>
          <a:spcPct val="0"/>
        </a:spcAft>
        <a:defRPr sz="4500" b="1">
          <a:solidFill>
            <a:srgbClr val="FFC800"/>
          </a:solidFill>
          <a:latin typeface="Corbel" panose="020B0503020204020204" pitchFamily="34" charset="0"/>
        </a:defRPr>
      </a:lvl6pPr>
      <a:lvl7pPr marL="914400" algn="l" rtl="0" fontAlgn="base">
        <a:spcBef>
          <a:spcPct val="0"/>
        </a:spcBef>
        <a:spcAft>
          <a:spcPct val="0"/>
        </a:spcAft>
        <a:defRPr sz="4500" b="1">
          <a:solidFill>
            <a:srgbClr val="FFC800"/>
          </a:solidFill>
          <a:latin typeface="Corbel" panose="020B0503020204020204" pitchFamily="34" charset="0"/>
        </a:defRPr>
      </a:lvl7pPr>
      <a:lvl8pPr marL="1371600" algn="l" rtl="0" fontAlgn="base">
        <a:spcBef>
          <a:spcPct val="0"/>
        </a:spcBef>
        <a:spcAft>
          <a:spcPct val="0"/>
        </a:spcAft>
        <a:defRPr sz="4500" b="1">
          <a:solidFill>
            <a:srgbClr val="FFC800"/>
          </a:solidFill>
          <a:latin typeface="Corbel" panose="020B0503020204020204" pitchFamily="34" charset="0"/>
        </a:defRPr>
      </a:lvl8pPr>
      <a:lvl9pPr marL="1828800" algn="l" rtl="0" fontAlgn="base">
        <a:spcBef>
          <a:spcPct val="0"/>
        </a:spcBef>
        <a:spcAft>
          <a:spcPct val="0"/>
        </a:spcAft>
        <a:defRPr sz="4500" b="1">
          <a:solidFill>
            <a:srgbClr val="FFC800"/>
          </a:solidFill>
          <a:latin typeface="Corbel" panose="020B0503020204020204" pitchFamily="34" charset="0"/>
        </a:defRPr>
      </a:lvl9pPr>
      <a:extLst/>
    </p:titleStyle>
    <p:body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Ograda naslova 1">
            <a:extLst>
              <a:ext uri="{FF2B5EF4-FFF2-40B4-BE49-F238E27FC236}">
                <a16:creationId xmlns:a16="http://schemas.microsoft.com/office/drawing/2014/main" id="{40B46C0D-5594-44F3-9CE0-F7298F9B43E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Uredite slog naslova matrice</a:t>
            </a:r>
          </a:p>
        </p:txBody>
      </p:sp>
      <p:sp>
        <p:nvSpPr>
          <p:cNvPr id="2051" name="Ograda besedila 2">
            <a:extLst>
              <a:ext uri="{FF2B5EF4-FFF2-40B4-BE49-F238E27FC236}">
                <a16:creationId xmlns:a16="http://schemas.microsoft.com/office/drawing/2014/main" id="{83A13C01-0E3B-41FE-A06D-7E9F19216E3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AA9D3E0B-8466-4902-884B-385F4543788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3B6BBF9-B015-4EE0-AD3C-80710A4C7A30}" type="datetimeFigureOut">
              <a:rPr lang="sl-SI"/>
              <a:pPr>
                <a:defRPr/>
              </a:pPr>
              <a:t>3. 06. 2019</a:t>
            </a:fld>
            <a:endParaRPr lang="sl-SI"/>
          </a:p>
        </p:txBody>
      </p:sp>
      <p:sp>
        <p:nvSpPr>
          <p:cNvPr id="5" name="Ograda noge 4">
            <a:extLst>
              <a:ext uri="{FF2B5EF4-FFF2-40B4-BE49-F238E27FC236}">
                <a16:creationId xmlns:a16="http://schemas.microsoft.com/office/drawing/2014/main" id="{2E370C3A-BF0B-4955-95AF-1225BB5D993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grada številke diapozitiva 5">
            <a:extLst>
              <a:ext uri="{FF2B5EF4-FFF2-40B4-BE49-F238E27FC236}">
                <a16:creationId xmlns:a16="http://schemas.microsoft.com/office/drawing/2014/main" id="{4C11FB7C-F76F-46CD-8800-AB5CEC5E4FE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422DF9F-A6D5-4F49-8284-0EB3CD46E586}"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grada naslova 1">
            <a:extLst>
              <a:ext uri="{FF2B5EF4-FFF2-40B4-BE49-F238E27FC236}">
                <a16:creationId xmlns:a16="http://schemas.microsoft.com/office/drawing/2014/main" id="{2C7A7B84-DC00-4518-B837-AAA30568890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Uredite slog naslova matrice</a:t>
            </a:r>
          </a:p>
        </p:txBody>
      </p:sp>
      <p:sp>
        <p:nvSpPr>
          <p:cNvPr id="3075" name="Ograda besedila 2">
            <a:extLst>
              <a:ext uri="{FF2B5EF4-FFF2-40B4-BE49-F238E27FC236}">
                <a16:creationId xmlns:a16="http://schemas.microsoft.com/office/drawing/2014/main" id="{3F8EECB0-26E4-4053-8CA5-457D11DF501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439987F9-0B48-466B-8733-280F4E0716D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060F769-E3E6-43E6-9D20-9E74CE20CC5C}" type="datetimeFigureOut">
              <a:rPr lang="sl-SI"/>
              <a:pPr>
                <a:defRPr/>
              </a:pPr>
              <a:t>3. 06. 2019</a:t>
            </a:fld>
            <a:endParaRPr lang="sl-SI"/>
          </a:p>
        </p:txBody>
      </p:sp>
      <p:sp>
        <p:nvSpPr>
          <p:cNvPr id="5" name="Ograda noge 4">
            <a:extLst>
              <a:ext uri="{FF2B5EF4-FFF2-40B4-BE49-F238E27FC236}">
                <a16:creationId xmlns:a16="http://schemas.microsoft.com/office/drawing/2014/main" id="{A5897B32-B903-43AA-8A63-828702DA36C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grada številke diapozitiva 5">
            <a:extLst>
              <a:ext uri="{FF2B5EF4-FFF2-40B4-BE49-F238E27FC236}">
                <a16:creationId xmlns:a16="http://schemas.microsoft.com/office/drawing/2014/main" id="{503AD56E-EB85-4988-82C4-F707AFF38CD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2F0A30F-5DA5-48F5-A8C6-5BCBAB9E3038}"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Ograda naslova 1">
            <a:extLst>
              <a:ext uri="{FF2B5EF4-FFF2-40B4-BE49-F238E27FC236}">
                <a16:creationId xmlns:a16="http://schemas.microsoft.com/office/drawing/2014/main" id="{0CB0029F-0805-4E33-8B41-1328DE56E82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Uredite slog naslova matrice</a:t>
            </a:r>
          </a:p>
        </p:txBody>
      </p:sp>
      <p:sp>
        <p:nvSpPr>
          <p:cNvPr id="4099" name="Ograda besedila 2">
            <a:extLst>
              <a:ext uri="{FF2B5EF4-FFF2-40B4-BE49-F238E27FC236}">
                <a16:creationId xmlns:a16="http://schemas.microsoft.com/office/drawing/2014/main" id="{FA5AF0BC-F9DC-4DD4-A93C-4DED8BCE626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7D5B5272-8C97-4089-B450-2ADC8FCBB25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40628FC-3EF1-4837-9F18-32F7203C9706}" type="datetimeFigureOut">
              <a:rPr lang="sl-SI"/>
              <a:pPr>
                <a:defRPr/>
              </a:pPr>
              <a:t>3. 06. 2019</a:t>
            </a:fld>
            <a:endParaRPr lang="sl-SI"/>
          </a:p>
        </p:txBody>
      </p:sp>
      <p:sp>
        <p:nvSpPr>
          <p:cNvPr id="5" name="Ograda noge 4">
            <a:extLst>
              <a:ext uri="{FF2B5EF4-FFF2-40B4-BE49-F238E27FC236}">
                <a16:creationId xmlns:a16="http://schemas.microsoft.com/office/drawing/2014/main" id="{E9EACE19-E358-4C02-9056-B687DE8F002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grada številke diapozitiva 5">
            <a:extLst>
              <a:ext uri="{FF2B5EF4-FFF2-40B4-BE49-F238E27FC236}">
                <a16:creationId xmlns:a16="http://schemas.microsoft.com/office/drawing/2014/main" id="{32925C30-98CD-455D-86D5-708242C6243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525563F-9A7D-4F73-B45C-5436D495E9A4}"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Ograda naslova 1">
            <a:extLst>
              <a:ext uri="{FF2B5EF4-FFF2-40B4-BE49-F238E27FC236}">
                <a16:creationId xmlns:a16="http://schemas.microsoft.com/office/drawing/2014/main" id="{0F4674D8-6C80-4B13-A5EC-50B16F12A35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Uredite slog naslova matrice</a:t>
            </a:r>
          </a:p>
        </p:txBody>
      </p:sp>
      <p:sp>
        <p:nvSpPr>
          <p:cNvPr id="5123" name="Ograda besedila 2">
            <a:extLst>
              <a:ext uri="{FF2B5EF4-FFF2-40B4-BE49-F238E27FC236}">
                <a16:creationId xmlns:a16="http://schemas.microsoft.com/office/drawing/2014/main" id="{0D800D0B-B561-4496-9366-C8FBD2915CA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668266CC-1636-4070-A518-7A935B4F1D0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6FBF913-07B2-483E-B39F-C74A930A1F8C}" type="datetimeFigureOut">
              <a:rPr lang="sl-SI"/>
              <a:pPr>
                <a:defRPr/>
              </a:pPr>
              <a:t>3. 06. 2019</a:t>
            </a:fld>
            <a:endParaRPr lang="sl-SI"/>
          </a:p>
        </p:txBody>
      </p:sp>
      <p:sp>
        <p:nvSpPr>
          <p:cNvPr id="5" name="Ograda noge 4">
            <a:extLst>
              <a:ext uri="{FF2B5EF4-FFF2-40B4-BE49-F238E27FC236}">
                <a16:creationId xmlns:a16="http://schemas.microsoft.com/office/drawing/2014/main" id="{DAA58BB0-CA5B-422F-A3B5-117AD4D6DE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grada številke diapozitiva 5">
            <a:extLst>
              <a:ext uri="{FF2B5EF4-FFF2-40B4-BE49-F238E27FC236}">
                <a16:creationId xmlns:a16="http://schemas.microsoft.com/office/drawing/2014/main" id="{FE0F433D-4F78-49EF-80B0-B29B7F2E65D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DFAE46D-DAE8-444E-80D4-43B0173075BC}"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15B163-B005-4613-9641-41F13CB6812E}"/>
              </a:ext>
            </a:extLst>
          </p:cNvPr>
          <p:cNvSpPr>
            <a:spLocks noGrp="1"/>
          </p:cNvSpPr>
          <p:nvPr>
            <p:ph type="ctrTitle"/>
          </p:nvPr>
        </p:nvSpPr>
        <p:spPr>
          <a:xfrm>
            <a:off x="755576" y="2636912"/>
            <a:ext cx="8077200" cy="1673352"/>
          </a:xfrm>
        </p:spPr>
        <p:txBody>
          <a:bodyPr/>
          <a:lstStyle/>
          <a:p>
            <a:pPr fontAlgn="auto">
              <a:spcAft>
                <a:spcPts val="0"/>
              </a:spcAft>
              <a:defRPr/>
            </a:pPr>
            <a:r>
              <a:rPr lang="sl-SI" dirty="0">
                <a:solidFill>
                  <a:schemeClr val="accent1">
                    <a:satMod val="150000"/>
                  </a:schemeClr>
                </a:solidFill>
              </a:rPr>
              <a:t>KOŠARKA</a:t>
            </a:r>
          </a:p>
        </p:txBody>
      </p:sp>
      <p:sp>
        <p:nvSpPr>
          <p:cNvPr id="16387" name="Podnaslov 2">
            <a:extLst>
              <a:ext uri="{FF2B5EF4-FFF2-40B4-BE49-F238E27FC236}">
                <a16:creationId xmlns:a16="http://schemas.microsoft.com/office/drawing/2014/main" id="{957822DD-08B9-440E-848E-37A9D1C1C374}"/>
              </a:ext>
            </a:extLst>
          </p:cNvPr>
          <p:cNvSpPr>
            <a:spLocks noGrp="1"/>
          </p:cNvSpPr>
          <p:nvPr>
            <p:ph type="subTitle" idx="1"/>
          </p:nvPr>
        </p:nvSpPr>
        <p:spPr>
          <a:xfrm>
            <a:off x="250825" y="3429000"/>
            <a:ext cx="8077200" cy="1500188"/>
          </a:xfrm>
        </p:spPr>
        <p:txBody>
          <a:bodyPr/>
          <a:lstStyle/>
          <a:p>
            <a:endParaRPr lang="sl-SI" altLang="sl-SI"/>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43554CE-43FB-4887-87BB-2FDF8BDEC589}"/>
              </a:ext>
            </a:extLst>
          </p:cNvPr>
          <p:cNvSpPr>
            <a:spLocks noGrp="1"/>
          </p:cNvSpPr>
          <p:nvPr>
            <p:ph type="title"/>
          </p:nvPr>
        </p:nvSpPr>
        <p:spPr/>
        <p:txBody>
          <a:bodyPr/>
          <a:lstStyle/>
          <a:p>
            <a:pPr algn="ctr" fontAlgn="auto">
              <a:spcAft>
                <a:spcPts val="0"/>
              </a:spcAft>
              <a:defRPr/>
            </a:pPr>
            <a:r>
              <a:rPr lang="sl-SI" dirty="0">
                <a:solidFill>
                  <a:schemeClr val="accent1">
                    <a:satMod val="150000"/>
                  </a:schemeClr>
                </a:solidFill>
              </a:rPr>
              <a:t>OPREMA</a:t>
            </a:r>
          </a:p>
        </p:txBody>
      </p:sp>
      <p:sp>
        <p:nvSpPr>
          <p:cNvPr id="25603" name="Ograda vsebine 2">
            <a:extLst>
              <a:ext uri="{FF2B5EF4-FFF2-40B4-BE49-F238E27FC236}">
                <a16:creationId xmlns:a16="http://schemas.microsoft.com/office/drawing/2014/main" id="{E20A2D3C-E1CA-4334-8E47-02B125B107BF}"/>
              </a:ext>
            </a:extLst>
          </p:cNvPr>
          <p:cNvSpPr>
            <a:spLocks noGrp="1"/>
          </p:cNvSpPr>
          <p:nvPr>
            <p:ph idx="1"/>
          </p:nvPr>
        </p:nvSpPr>
        <p:spPr/>
        <p:txBody>
          <a:bodyPr/>
          <a:lstStyle/>
          <a:p>
            <a:r>
              <a:rPr lang="sl-SI" altLang="sl-SI" sz="2000"/>
              <a:t>Osnovna, oziroma najnujnejša oprema za igranje košarke, sta teren, igrišče s košema in posebej za ta šport značilna žoga za košarko. Za igranje na višji, tekmovalni ravni, je zahtevana še dodatna, spremljevalna oprema. </a:t>
            </a:r>
          </a:p>
        </p:txBody>
      </p:sp>
      <p:pic>
        <p:nvPicPr>
          <p:cNvPr id="25604" name="Picture 2">
            <a:extLst>
              <a:ext uri="{FF2B5EF4-FFF2-40B4-BE49-F238E27FC236}">
                <a16:creationId xmlns:a16="http://schemas.microsoft.com/office/drawing/2014/main" id="{AA8FEAD4-3D06-43BA-8EE6-ACA415330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378936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3">
            <a:extLst>
              <a:ext uri="{FF2B5EF4-FFF2-40B4-BE49-F238E27FC236}">
                <a16:creationId xmlns:a16="http://schemas.microsoft.com/office/drawing/2014/main" id="{A4B8ABA5-D378-4550-9772-5C6662C49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773488"/>
            <a:ext cx="25241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719F027-5328-4425-BA18-CD3D60C01CFB}"/>
              </a:ext>
            </a:extLst>
          </p:cNvPr>
          <p:cNvSpPr>
            <a:spLocks noGrp="1"/>
          </p:cNvSpPr>
          <p:nvPr>
            <p:ph type="title"/>
          </p:nvPr>
        </p:nvSpPr>
        <p:spPr/>
        <p:txBody>
          <a:bodyPr/>
          <a:lstStyle/>
          <a:p>
            <a:pPr algn="ctr" fontAlgn="auto">
              <a:spcAft>
                <a:spcPts val="0"/>
              </a:spcAft>
              <a:defRPr/>
            </a:pPr>
            <a:r>
              <a:rPr lang="sl-SI" dirty="0">
                <a:solidFill>
                  <a:schemeClr val="accent1">
                    <a:satMod val="150000"/>
                  </a:schemeClr>
                </a:solidFill>
              </a:rPr>
              <a:t>IGRIŠČE</a:t>
            </a:r>
          </a:p>
        </p:txBody>
      </p:sp>
      <p:sp>
        <p:nvSpPr>
          <p:cNvPr id="26627" name="Ograda vsebine 2">
            <a:extLst>
              <a:ext uri="{FF2B5EF4-FFF2-40B4-BE49-F238E27FC236}">
                <a16:creationId xmlns:a16="http://schemas.microsoft.com/office/drawing/2014/main" id="{01A5E632-55CE-4770-9D4E-8710864E87F1}"/>
              </a:ext>
            </a:extLst>
          </p:cNvPr>
          <p:cNvSpPr>
            <a:spLocks noGrp="1"/>
          </p:cNvSpPr>
          <p:nvPr>
            <p:ph idx="1"/>
          </p:nvPr>
        </p:nvSpPr>
        <p:spPr/>
        <p:txBody>
          <a:bodyPr/>
          <a:lstStyle/>
          <a:p>
            <a:r>
              <a:rPr lang="sl-SI" altLang="sl-SI" sz="2000"/>
              <a:t>V mednarodni košarki je v regularni rabi igrišče po standardih organizacije FIBA, ki meri v dolžino 28 metrov, v širino pa 15 m. V ZDA so igrišča za meter daljša (29 x 15 m), takšna kot so po predpisih v njihovi najvplivnejši ligi, v NBA. Za igralno podlago se večinoma uporablja leseni parket. </a:t>
            </a:r>
          </a:p>
        </p:txBody>
      </p:sp>
      <p:pic>
        <p:nvPicPr>
          <p:cNvPr id="26628" name="Picture 2">
            <a:extLst>
              <a:ext uri="{FF2B5EF4-FFF2-40B4-BE49-F238E27FC236}">
                <a16:creationId xmlns:a16="http://schemas.microsoft.com/office/drawing/2014/main" id="{A5D6BB3C-3E7A-481C-AA35-9DAB45800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8608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3">
            <a:extLst>
              <a:ext uri="{FF2B5EF4-FFF2-40B4-BE49-F238E27FC236}">
                <a16:creationId xmlns:a16="http://schemas.microsoft.com/office/drawing/2014/main" id="{09C555E6-E37B-4450-945C-F4950ABF4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860800"/>
            <a:ext cx="256222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73D7021-5A31-44A1-B50A-F2F9FD5CFF5D}"/>
              </a:ext>
            </a:extLst>
          </p:cNvPr>
          <p:cNvSpPr>
            <a:spLocks noGrp="1"/>
          </p:cNvSpPr>
          <p:nvPr>
            <p:ph type="title"/>
          </p:nvPr>
        </p:nvSpPr>
        <p:spPr/>
        <p:txBody>
          <a:bodyPr/>
          <a:lstStyle/>
          <a:p>
            <a:pPr algn="ctr" fontAlgn="auto">
              <a:spcAft>
                <a:spcPts val="0"/>
              </a:spcAft>
              <a:defRPr/>
            </a:pPr>
            <a:r>
              <a:rPr lang="sl-SI" dirty="0">
                <a:solidFill>
                  <a:schemeClr val="accent1">
                    <a:satMod val="150000"/>
                  </a:schemeClr>
                </a:solidFill>
              </a:rPr>
              <a:t> KOŠ</a:t>
            </a:r>
          </a:p>
        </p:txBody>
      </p:sp>
      <p:sp>
        <p:nvSpPr>
          <p:cNvPr id="27651" name="Ograda vsebine 2">
            <a:extLst>
              <a:ext uri="{FF2B5EF4-FFF2-40B4-BE49-F238E27FC236}">
                <a16:creationId xmlns:a16="http://schemas.microsoft.com/office/drawing/2014/main" id="{DEDC7685-BE7E-4896-9C24-56116F83AA20}"/>
              </a:ext>
            </a:extLst>
          </p:cNvPr>
          <p:cNvSpPr>
            <a:spLocks noGrp="1"/>
          </p:cNvSpPr>
          <p:nvPr>
            <p:ph idx="1"/>
          </p:nvPr>
        </p:nvSpPr>
        <p:spPr/>
        <p:txBody>
          <a:bodyPr/>
          <a:lstStyle/>
          <a:p>
            <a:r>
              <a:rPr lang="sl-SI" altLang="sl-SI" sz="2000"/>
              <a:t>Glavni cilj igralcev je zadeti koš. Ta se skozi zgodovino, razen povsem na začetku, ne spreminja. Napredoval je od navadne košare za sadje do tega, da so mu odstranili dno. Potem ko so lahko dobili žogo skozenj, so kmalu ugotovili, da bi bilo bolje, če bi imel mehke stranice, da bi bilo varneje ob dotikih z njim. </a:t>
            </a:r>
          </a:p>
        </p:txBody>
      </p:sp>
      <p:pic>
        <p:nvPicPr>
          <p:cNvPr id="27652" name="Picture 3">
            <a:extLst>
              <a:ext uri="{FF2B5EF4-FFF2-40B4-BE49-F238E27FC236}">
                <a16:creationId xmlns:a16="http://schemas.microsoft.com/office/drawing/2014/main" id="{851E985A-F29E-4BE2-AF08-89F9D6AC0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221163"/>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4">
            <a:extLst>
              <a:ext uri="{FF2B5EF4-FFF2-40B4-BE49-F238E27FC236}">
                <a16:creationId xmlns:a16="http://schemas.microsoft.com/office/drawing/2014/main" id="{EFE170BF-3DA1-4918-8756-D9BC8AE6B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200400"/>
            <a:ext cx="2144713"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2DB283-49C9-4957-BB37-CECA9DEED140}"/>
              </a:ext>
            </a:extLst>
          </p:cNvPr>
          <p:cNvSpPr>
            <a:spLocks noGrp="1"/>
          </p:cNvSpPr>
          <p:nvPr>
            <p:ph type="title"/>
          </p:nvPr>
        </p:nvSpPr>
        <p:spPr/>
        <p:txBody>
          <a:bodyPr/>
          <a:lstStyle/>
          <a:p>
            <a:pPr algn="ctr" fontAlgn="auto">
              <a:spcAft>
                <a:spcPts val="0"/>
              </a:spcAft>
              <a:defRPr/>
            </a:pPr>
            <a:r>
              <a:rPr lang="sl-SI" dirty="0">
                <a:solidFill>
                  <a:schemeClr val="accent1">
                    <a:satMod val="150000"/>
                  </a:schemeClr>
                </a:solidFill>
              </a:rPr>
              <a:t>ŽOGA ZA IGRANJE</a:t>
            </a:r>
          </a:p>
        </p:txBody>
      </p:sp>
      <p:sp>
        <p:nvSpPr>
          <p:cNvPr id="28675" name="Ograda vsebine 2">
            <a:extLst>
              <a:ext uri="{FF2B5EF4-FFF2-40B4-BE49-F238E27FC236}">
                <a16:creationId xmlns:a16="http://schemas.microsoft.com/office/drawing/2014/main" id="{C756150D-08A0-4DAC-9A84-5006158CE3AC}"/>
              </a:ext>
            </a:extLst>
          </p:cNvPr>
          <p:cNvSpPr>
            <a:spLocks noGrp="1"/>
          </p:cNvSpPr>
          <p:nvPr>
            <p:ph idx="1"/>
          </p:nvPr>
        </p:nvSpPr>
        <p:spPr/>
        <p:txBody>
          <a:bodyPr/>
          <a:lstStyle/>
          <a:p>
            <a:r>
              <a:rPr lang="sl-SI" altLang="sl-SI" sz="2000"/>
              <a:t>Za igranje košarke se uporablja za ta šport značilno žogo, ki je napihljiva, izdelana ali iz gume, ali sintetičnih kompozitov, ali tradicionalno iz usnja. Značilnosti košarkarske žoge sta še njena prepoznavna oranžno–rjava barva in njena groba površina, ki zagotavlja boljši oprijem za roko, ki jo drži. </a:t>
            </a:r>
          </a:p>
        </p:txBody>
      </p:sp>
      <p:pic>
        <p:nvPicPr>
          <p:cNvPr id="28676" name="Picture 3">
            <a:extLst>
              <a:ext uri="{FF2B5EF4-FFF2-40B4-BE49-F238E27FC236}">
                <a16:creationId xmlns:a16="http://schemas.microsoft.com/office/drawing/2014/main" id="{5A13D0C6-9564-4D8F-8BB5-789713B56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138613"/>
            <a:ext cx="32099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4">
            <a:extLst>
              <a:ext uri="{FF2B5EF4-FFF2-40B4-BE49-F238E27FC236}">
                <a16:creationId xmlns:a16="http://schemas.microsoft.com/office/drawing/2014/main" id="{B8290D69-E850-4CD8-A7FF-9E9975530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57346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8C1CA5B-F675-4991-89D9-F34B0FA5E1CF}"/>
              </a:ext>
            </a:extLst>
          </p:cNvPr>
          <p:cNvSpPr>
            <a:spLocks noGrp="1"/>
          </p:cNvSpPr>
          <p:nvPr>
            <p:ph type="title"/>
          </p:nvPr>
        </p:nvSpPr>
        <p:spPr/>
        <p:txBody>
          <a:bodyPr/>
          <a:lstStyle/>
          <a:p>
            <a:pPr algn="ctr" fontAlgn="auto">
              <a:spcAft>
                <a:spcPts val="0"/>
              </a:spcAft>
              <a:defRPr/>
            </a:pPr>
            <a:r>
              <a:rPr lang="sl-SI" dirty="0">
                <a:solidFill>
                  <a:schemeClr val="accent1">
                    <a:satMod val="150000"/>
                  </a:schemeClr>
                </a:solidFill>
              </a:rPr>
              <a:t>KONEC</a:t>
            </a:r>
          </a:p>
        </p:txBody>
      </p:sp>
      <p:sp>
        <p:nvSpPr>
          <p:cNvPr id="29699" name="Ograda vsebine 2">
            <a:extLst>
              <a:ext uri="{FF2B5EF4-FFF2-40B4-BE49-F238E27FC236}">
                <a16:creationId xmlns:a16="http://schemas.microsoft.com/office/drawing/2014/main" id="{46E373A1-E87A-4F8B-95A5-5736A7195FDF}"/>
              </a:ext>
            </a:extLst>
          </p:cNvPr>
          <p:cNvSpPr>
            <a:spLocks noGrp="1"/>
          </p:cNvSpPr>
          <p:nvPr>
            <p:ph idx="1"/>
          </p:nvPr>
        </p:nvSpPr>
        <p:spPr/>
        <p:txBody>
          <a:bodyPr/>
          <a:lstStyle/>
          <a:p>
            <a:r>
              <a:rPr lang="sl-SI" altLang="sl-SI"/>
              <a:t>VIRI</a:t>
            </a:r>
          </a:p>
          <a:p>
            <a:pPr lvl="1">
              <a:buFont typeface="Arial" panose="020B0604020202020204" pitchFamily="34" charset="0"/>
              <a:buChar char="•"/>
            </a:pPr>
            <a:r>
              <a:rPr lang="sl-SI" altLang="sl-SI"/>
              <a:t>Iskalnik google</a:t>
            </a:r>
          </a:p>
          <a:p>
            <a:pPr lvl="1">
              <a:buFont typeface="Arial" panose="020B0604020202020204" pitchFamily="34" charset="0"/>
              <a:buChar char="•"/>
            </a:pPr>
            <a:r>
              <a:rPr lang="sl-SI" altLang="sl-SI"/>
              <a:t>Wikipedija</a:t>
            </a:r>
          </a:p>
          <a:p>
            <a:pPr lvl="1">
              <a:buFont typeface="Arial" panose="020B0604020202020204" pitchFamily="34" charset="0"/>
              <a:buChar char="•"/>
            </a:pPr>
            <a:r>
              <a:rPr lang="sl-SI" altLang="sl-SI"/>
              <a:t>NBA glavna stran</a:t>
            </a:r>
          </a:p>
          <a:p>
            <a:pPr lvl="1">
              <a:buFont typeface="Arial" panose="020B0604020202020204" pitchFamily="34" charset="0"/>
              <a:buChar char="•"/>
            </a:pPr>
            <a:r>
              <a:rPr lang="sl-SI" altLang="sl-SI"/>
              <a:t>KZS glavna stran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6E7216-394D-47D5-9CB7-8612EA897258}"/>
              </a:ext>
            </a:extLst>
          </p:cNvPr>
          <p:cNvSpPr>
            <a:spLocks noGrp="1"/>
          </p:cNvSpPr>
          <p:nvPr>
            <p:ph type="title"/>
          </p:nvPr>
        </p:nvSpPr>
        <p:spPr/>
        <p:txBody>
          <a:bodyPr/>
          <a:lstStyle/>
          <a:p>
            <a:pPr algn="ctr" fontAlgn="auto">
              <a:spcAft>
                <a:spcPts val="0"/>
              </a:spcAft>
              <a:defRPr/>
            </a:pPr>
            <a:r>
              <a:rPr lang="sl-SI" dirty="0">
                <a:solidFill>
                  <a:schemeClr val="accent1">
                    <a:satMod val="150000"/>
                  </a:schemeClr>
                </a:solidFill>
              </a:rPr>
              <a:t>UVOD</a:t>
            </a:r>
          </a:p>
        </p:txBody>
      </p:sp>
      <p:sp>
        <p:nvSpPr>
          <p:cNvPr id="17411" name="Ograda vsebine 2">
            <a:extLst>
              <a:ext uri="{FF2B5EF4-FFF2-40B4-BE49-F238E27FC236}">
                <a16:creationId xmlns:a16="http://schemas.microsoft.com/office/drawing/2014/main" id="{51821C32-04C5-4F94-902E-162673CEA70F}"/>
              </a:ext>
            </a:extLst>
          </p:cNvPr>
          <p:cNvSpPr>
            <a:spLocks noGrp="1"/>
          </p:cNvSpPr>
          <p:nvPr>
            <p:ph idx="1"/>
          </p:nvPr>
        </p:nvSpPr>
        <p:spPr/>
        <p:txBody>
          <a:bodyPr/>
          <a:lstStyle/>
          <a:p>
            <a:r>
              <a:rPr lang="sl-SI" altLang="sl-SI" sz="2000"/>
              <a:t>Košarka je moštveni šport, pri katerem si dve nasproti stoječi moštvi s po petimi igralci prizadevata sami čim večkrat zadeti z metom žoge skozi obroč, oziroma koš ter s tem doseči točke, obenem pa ravno to preprečiti nasprotniku.</a:t>
            </a:r>
            <a:endParaRPr lang="sl-SI" altLang="sl-SI" sz="2000" b="1"/>
          </a:p>
          <a:p>
            <a:endParaRPr lang="sl-SI" altLang="sl-SI"/>
          </a:p>
        </p:txBody>
      </p:sp>
      <p:pic>
        <p:nvPicPr>
          <p:cNvPr id="17412" name="Picture 2">
            <a:extLst>
              <a:ext uri="{FF2B5EF4-FFF2-40B4-BE49-F238E27FC236}">
                <a16:creationId xmlns:a16="http://schemas.microsoft.com/office/drawing/2014/main" id="{0FF153D6-711D-48E7-A5F3-E3D2816C9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076700"/>
            <a:ext cx="2628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3">
            <a:extLst>
              <a:ext uri="{FF2B5EF4-FFF2-40B4-BE49-F238E27FC236}">
                <a16:creationId xmlns:a16="http://schemas.microsoft.com/office/drawing/2014/main" id="{C5B46DA0-C95E-4D91-AD5E-ADAE66940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429000"/>
            <a:ext cx="173355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E3AC31-4F9A-494B-9882-BBB829E82C84}"/>
              </a:ext>
            </a:extLst>
          </p:cNvPr>
          <p:cNvSpPr>
            <a:spLocks noGrp="1"/>
          </p:cNvSpPr>
          <p:nvPr>
            <p:ph type="title"/>
          </p:nvPr>
        </p:nvSpPr>
        <p:spPr/>
        <p:txBody>
          <a:bodyPr/>
          <a:lstStyle/>
          <a:p>
            <a:pPr algn="ctr" fontAlgn="auto">
              <a:spcAft>
                <a:spcPts val="0"/>
              </a:spcAft>
              <a:defRPr/>
            </a:pPr>
            <a:r>
              <a:rPr lang="sl-SI" dirty="0">
                <a:solidFill>
                  <a:schemeClr val="accent1">
                    <a:satMod val="150000"/>
                  </a:schemeClr>
                </a:solidFill>
              </a:rPr>
              <a:t>ZAČETKI</a:t>
            </a:r>
          </a:p>
        </p:txBody>
      </p:sp>
      <p:sp>
        <p:nvSpPr>
          <p:cNvPr id="18435" name="Ograda vsebine 2">
            <a:extLst>
              <a:ext uri="{FF2B5EF4-FFF2-40B4-BE49-F238E27FC236}">
                <a16:creationId xmlns:a16="http://schemas.microsoft.com/office/drawing/2014/main" id="{5FDAA277-80FB-4C71-8F42-032FA10495CF}"/>
              </a:ext>
            </a:extLst>
          </p:cNvPr>
          <p:cNvSpPr>
            <a:spLocks noGrp="1"/>
          </p:cNvSpPr>
          <p:nvPr>
            <p:ph idx="1"/>
          </p:nvPr>
        </p:nvSpPr>
        <p:spPr/>
        <p:txBody>
          <a:bodyPr/>
          <a:lstStyle/>
          <a:p>
            <a:r>
              <a:rPr lang="sl-SI" altLang="sl-SI" sz="2000"/>
              <a:t>Košarka je med športi posebna v tem, da so jo izmislil in se ni razvila iz kakšne druge oblike športa. Leta 1891 si je kanadsko-ameriški zdravnik in športni pedagog J. Naismith iz Springfielda, Massachusetts, poskušal izmisliti igro, ki bi jo šolarji lahko igrali v telovadnici med zimami. </a:t>
            </a:r>
          </a:p>
        </p:txBody>
      </p:sp>
      <p:pic>
        <p:nvPicPr>
          <p:cNvPr id="18436" name="Picture 2">
            <a:extLst>
              <a:ext uri="{FF2B5EF4-FFF2-40B4-BE49-F238E27FC236}">
                <a16:creationId xmlns:a16="http://schemas.microsoft.com/office/drawing/2014/main" id="{EE874405-9C08-4820-8EFF-C699E7C69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500438"/>
            <a:ext cx="18764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3">
            <a:extLst>
              <a:ext uri="{FF2B5EF4-FFF2-40B4-BE49-F238E27FC236}">
                <a16:creationId xmlns:a16="http://schemas.microsoft.com/office/drawing/2014/main" id="{E870FDA8-047C-4C0B-ADB3-F4BBC98B1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429000"/>
            <a:ext cx="19526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34571A5-FDA8-4566-91C0-C5A9B997ADFE}"/>
              </a:ext>
            </a:extLst>
          </p:cNvPr>
          <p:cNvSpPr>
            <a:spLocks noGrp="1"/>
          </p:cNvSpPr>
          <p:nvPr>
            <p:ph type="title"/>
          </p:nvPr>
        </p:nvSpPr>
        <p:spPr/>
        <p:txBody>
          <a:bodyPr/>
          <a:lstStyle/>
          <a:p>
            <a:pPr algn="ctr" fontAlgn="auto">
              <a:spcAft>
                <a:spcPts val="0"/>
              </a:spcAft>
              <a:defRPr/>
            </a:pPr>
            <a:r>
              <a:rPr lang="sl-SI" dirty="0">
                <a:solidFill>
                  <a:schemeClr val="accent1">
                    <a:satMod val="150000"/>
                  </a:schemeClr>
                </a:solidFill>
              </a:rPr>
              <a:t>RAZVOJ</a:t>
            </a:r>
          </a:p>
        </p:txBody>
      </p:sp>
      <p:sp>
        <p:nvSpPr>
          <p:cNvPr id="3" name="Ograda vsebine 2">
            <a:extLst>
              <a:ext uri="{FF2B5EF4-FFF2-40B4-BE49-F238E27FC236}">
                <a16:creationId xmlns:a16="http://schemas.microsoft.com/office/drawing/2014/main" id="{C2144C21-D9D0-4318-BC27-36DB0F136B2B}"/>
              </a:ext>
            </a:extLst>
          </p:cNvPr>
          <p:cNvSpPr>
            <a:spLocks noGrp="1"/>
          </p:cNvSpPr>
          <p:nvPr>
            <p:ph idx="1"/>
          </p:nvPr>
        </p:nvSpPr>
        <p:spPr/>
        <p:txBody>
          <a:bodyPr rtlCol="0">
            <a:normAutofit/>
          </a:bodyPr>
          <a:lstStyle/>
          <a:p>
            <a:pPr marL="438912" indent="-320040" fontAlgn="auto">
              <a:spcBef>
                <a:spcPts val="0"/>
              </a:spcBef>
              <a:spcAft>
                <a:spcPts val="0"/>
              </a:spcAft>
              <a:buFont typeface="Wingdings 2"/>
              <a:buChar char=""/>
              <a:defRPr/>
            </a:pPr>
            <a:r>
              <a:rPr lang="sl-SI" sz="2000" dirty="0"/>
              <a:t>Še istega leta je po zaslugi </a:t>
            </a:r>
            <a:r>
              <a:rPr lang="sl-SI" sz="2000" dirty="0" err="1"/>
              <a:t>Sende</a:t>
            </a:r>
            <a:r>
              <a:rPr lang="sl-SI" sz="2000" dirty="0"/>
              <a:t> </a:t>
            </a:r>
            <a:r>
              <a:rPr lang="sl-SI" sz="2000" dirty="0" err="1"/>
              <a:t>Berenson</a:t>
            </a:r>
            <a:r>
              <a:rPr lang="sl-SI" sz="2000" dirty="0"/>
              <a:t> košarka bila predstavljena dekletom, kjer se je tudi hitro prijela. </a:t>
            </a:r>
          </a:p>
          <a:p>
            <a:pPr marL="118872" indent="0" fontAlgn="auto">
              <a:spcBef>
                <a:spcPts val="0"/>
              </a:spcBef>
              <a:spcAft>
                <a:spcPts val="0"/>
              </a:spcAft>
              <a:buFont typeface="Wingdings 2"/>
              <a:buNone/>
              <a:defRPr/>
            </a:pPr>
            <a:endParaRPr lang="sl-SI" sz="2000" dirty="0"/>
          </a:p>
          <a:p>
            <a:pPr marL="438912" indent="-320040" fontAlgn="auto">
              <a:spcBef>
                <a:spcPts val="0"/>
              </a:spcBef>
              <a:spcAft>
                <a:spcPts val="0"/>
              </a:spcAft>
              <a:buFont typeface="Wingdings 2"/>
              <a:buChar char=""/>
              <a:defRPr/>
            </a:pPr>
            <a:r>
              <a:rPr lang="sl-SI" sz="2000" dirty="0"/>
              <a:t>Ravno sprejetje nove igre med gimnazijami po celih ZDA je zaslužno za bliskoviti razvoj in popularizacijo košarke.</a:t>
            </a:r>
          </a:p>
        </p:txBody>
      </p:sp>
      <p:pic>
        <p:nvPicPr>
          <p:cNvPr id="19460" name="Picture 2">
            <a:extLst>
              <a:ext uri="{FF2B5EF4-FFF2-40B4-BE49-F238E27FC236}">
                <a16:creationId xmlns:a16="http://schemas.microsoft.com/office/drawing/2014/main" id="{9356304C-5464-45DF-ABC0-B812F6A69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3789363"/>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3">
            <a:extLst>
              <a:ext uri="{FF2B5EF4-FFF2-40B4-BE49-F238E27FC236}">
                <a16:creationId xmlns:a16="http://schemas.microsoft.com/office/drawing/2014/main" id="{617658FA-BFE2-4321-8925-6C0FF7EE1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3413125"/>
            <a:ext cx="16668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328E809-BDCE-451C-879C-35E82530D5A7}"/>
              </a:ext>
            </a:extLst>
          </p:cNvPr>
          <p:cNvSpPr>
            <a:spLocks noGrp="1"/>
          </p:cNvSpPr>
          <p:nvPr>
            <p:ph type="title"/>
          </p:nvPr>
        </p:nvSpPr>
        <p:spPr/>
        <p:txBody>
          <a:bodyPr>
            <a:normAutofit fontScale="90000"/>
          </a:bodyPr>
          <a:lstStyle/>
          <a:p>
            <a:pPr fontAlgn="auto">
              <a:spcAft>
                <a:spcPts val="0"/>
              </a:spcAft>
              <a:defRPr/>
            </a:pPr>
            <a:r>
              <a:rPr lang="sl-SI" dirty="0">
                <a:solidFill>
                  <a:schemeClr val="accent1">
                    <a:satMod val="150000"/>
                  </a:schemeClr>
                </a:solidFill>
              </a:rPr>
              <a:t>KO POSTANE MEDNARODNI ŠPORT</a:t>
            </a:r>
          </a:p>
        </p:txBody>
      </p:sp>
      <p:sp>
        <p:nvSpPr>
          <p:cNvPr id="20483" name="Ograda vsebine 2">
            <a:extLst>
              <a:ext uri="{FF2B5EF4-FFF2-40B4-BE49-F238E27FC236}">
                <a16:creationId xmlns:a16="http://schemas.microsoft.com/office/drawing/2014/main" id="{9A1B0994-5E3E-4DD1-8C40-2BFE0E792E70}"/>
              </a:ext>
            </a:extLst>
          </p:cNvPr>
          <p:cNvSpPr>
            <a:spLocks noGrp="1"/>
          </p:cNvSpPr>
          <p:nvPr>
            <p:ph idx="1"/>
          </p:nvPr>
        </p:nvSpPr>
        <p:spPr/>
        <p:txBody>
          <a:bodyPr/>
          <a:lstStyle/>
          <a:p>
            <a:r>
              <a:rPr lang="sl-SI" altLang="sl-SI" sz="2000"/>
              <a:t>Tako kot v ZDA se je tudi po svetu razširila s študenti, ki so jo hitro prenesli v Kanado, Južno Ameriko in Evropo. Velik razmah pa je doživela med prvo svetovno vojno po zaslugi ameriških vojakov, ki so jo radi igrali povsod, kamor so prišli, in z njo </a:t>
            </a:r>
            <a:r>
              <a:rPr lang="sl-SI" altLang="sl-SI" sz="2000" i="1"/>
              <a:t>okužili</a:t>
            </a:r>
            <a:r>
              <a:rPr lang="sl-SI" altLang="sl-SI" sz="2000"/>
              <a:t> še domačine. </a:t>
            </a:r>
          </a:p>
        </p:txBody>
      </p:sp>
      <p:pic>
        <p:nvPicPr>
          <p:cNvPr id="20484" name="Picture 2">
            <a:extLst>
              <a:ext uri="{FF2B5EF4-FFF2-40B4-BE49-F238E27FC236}">
                <a16:creationId xmlns:a16="http://schemas.microsoft.com/office/drawing/2014/main" id="{DF9479DA-4775-4BC5-9592-C70A9DBF3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933825"/>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3">
            <a:extLst>
              <a:ext uri="{FF2B5EF4-FFF2-40B4-BE49-F238E27FC236}">
                <a16:creationId xmlns:a16="http://schemas.microsoft.com/office/drawing/2014/main" id="{C3484071-D839-4601-8FC9-6B3233572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3743325"/>
            <a:ext cx="1524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0871687-C67E-4F23-8CF8-1F4E3DF1105C}"/>
              </a:ext>
            </a:extLst>
          </p:cNvPr>
          <p:cNvSpPr>
            <a:spLocks noGrp="1"/>
          </p:cNvSpPr>
          <p:nvPr>
            <p:ph type="title"/>
          </p:nvPr>
        </p:nvSpPr>
        <p:spPr/>
        <p:txBody>
          <a:bodyPr/>
          <a:lstStyle/>
          <a:p>
            <a:pPr algn="ctr" fontAlgn="auto">
              <a:spcAft>
                <a:spcPts val="0"/>
              </a:spcAft>
              <a:defRPr/>
            </a:pPr>
            <a:r>
              <a:rPr lang="sl-SI" dirty="0">
                <a:solidFill>
                  <a:schemeClr val="accent1">
                    <a:satMod val="150000"/>
                  </a:schemeClr>
                </a:solidFill>
              </a:rPr>
              <a:t>NBA</a:t>
            </a:r>
          </a:p>
        </p:txBody>
      </p:sp>
      <p:sp>
        <p:nvSpPr>
          <p:cNvPr id="21507" name="Ograda vsebine 2">
            <a:extLst>
              <a:ext uri="{FF2B5EF4-FFF2-40B4-BE49-F238E27FC236}">
                <a16:creationId xmlns:a16="http://schemas.microsoft.com/office/drawing/2014/main" id="{7E69FC64-5C4E-46C9-8D00-E56A51B1B475}"/>
              </a:ext>
            </a:extLst>
          </p:cNvPr>
          <p:cNvSpPr>
            <a:spLocks noGrp="1"/>
          </p:cNvSpPr>
          <p:nvPr>
            <p:ph idx="1"/>
          </p:nvPr>
        </p:nvSpPr>
        <p:spPr/>
        <p:txBody>
          <a:bodyPr/>
          <a:lstStyle/>
          <a:p>
            <a:r>
              <a:rPr lang="sl-SI" altLang="sl-SI" sz="2000"/>
              <a:t>Danes najmočnejša profesionalna košarkarska liga na svetu je nastala 6. junija 1946 z ustanovitvijo »BAA« (</a:t>
            </a:r>
            <a:r>
              <a:rPr lang="sl-SI" altLang="sl-SI" sz="2000" i="1"/>
              <a:t>Basketball Association of America</a:t>
            </a:r>
            <a:r>
              <a:rPr lang="sl-SI" altLang="sl-SI" sz="2000"/>
              <a:t>). Dobra tri leta kasneje, 3. avgusta 1949, se z združitvijo BAA in rivalske »NBL« (</a:t>
            </a:r>
            <a:r>
              <a:rPr lang="sl-SI" altLang="sl-SI" sz="2000" i="1"/>
              <a:t>National Basketball League</a:t>
            </a:r>
            <a:r>
              <a:rPr lang="sl-SI" altLang="sl-SI" sz="2000"/>
              <a:t>) le-ta preimenuje v »NBA« (</a:t>
            </a:r>
            <a:r>
              <a:rPr lang="sl-SI" altLang="sl-SI" sz="2000" i="1"/>
              <a:t>National Basketball Association</a:t>
            </a:r>
            <a:r>
              <a:rPr lang="sl-SI" altLang="sl-SI" sz="2000"/>
              <a:t>).</a:t>
            </a:r>
          </a:p>
        </p:txBody>
      </p:sp>
      <p:pic>
        <p:nvPicPr>
          <p:cNvPr id="21508" name="Picture 2">
            <a:extLst>
              <a:ext uri="{FF2B5EF4-FFF2-40B4-BE49-F238E27FC236}">
                <a16:creationId xmlns:a16="http://schemas.microsoft.com/office/drawing/2014/main" id="{216E92F8-EE3D-49B0-A2D0-E9CE2BDCA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02748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3">
            <a:extLst>
              <a:ext uri="{FF2B5EF4-FFF2-40B4-BE49-F238E27FC236}">
                <a16:creationId xmlns:a16="http://schemas.microsoft.com/office/drawing/2014/main" id="{36F17E59-F39B-48A9-ADDB-C154E9E2D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800" y="3860800"/>
            <a:ext cx="24574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EFAE177-3FB1-450F-90F9-5E6B3D612AB5}"/>
              </a:ext>
            </a:extLst>
          </p:cNvPr>
          <p:cNvSpPr>
            <a:spLocks noGrp="1"/>
          </p:cNvSpPr>
          <p:nvPr>
            <p:ph type="title"/>
          </p:nvPr>
        </p:nvSpPr>
        <p:spPr/>
        <p:txBody>
          <a:bodyPr/>
          <a:lstStyle/>
          <a:p>
            <a:pPr algn="ctr" fontAlgn="auto">
              <a:spcAft>
                <a:spcPts val="0"/>
              </a:spcAft>
              <a:defRPr/>
            </a:pPr>
            <a:r>
              <a:rPr lang="sl-SI" dirty="0">
                <a:solidFill>
                  <a:schemeClr val="accent1">
                    <a:satMod val="150000"/>
                  </a:schemeClr>
                </a:solidFill>
              </a:rPr>
              <a:t>SMISEL IN PRAVILA</a:t>
            </a:r>
          </a:p>
        </p:txBody>
      </p:sp>
      <p:sp>
        <p:nvSpPr>
          <p:cNvPr id="22531" name="Ograda vsebine 2">
            <a:extLst>
              <a:ext uri="{FF2B5EF4-FFF2-40B4-BE49-F238E27FC236}">
                <a16:creationId xmlns:a16="http://schemas.microsoft.com/office/drawing/2014/main" id="{9D99A727-1BE0-4A52-B478-AE3110EA6BC2}"/>
              </a:ext>
            </a:extLst>
          </p:cNvPr>
          <p:cNvSpPr>
            <a:spLocks noGrp="1"/>
          </p:cNvSpPr>
          <p:nvPr>
            <p:ph idx="1"/>
          </p:nvPr>
        </p:nvSpPr>
        <p:spPr/>
        <p:txBody>
          <a:bodyPr/>
          <a:lstStyle/>
          <a:p>
            <a:r>
              <a:rPr lang="sl-SI" altLang="sl-SI" sz="2000"/>
              <a:t>Obstaja 13 prvotnih pravil košarkarske igre, ki jih je postavil Naismith že na samem začetku, ko si je igro izmislil in so veljala vseskozi od začetka ter veljajo v veliki meri še dandanes za osnovna pravila v košarki.</a:t>
            </a:r>
            <a:br>
              <a:rPr lang="sl-SI" altLang="sl-SI" sz="2000"/>
            </a:br>
            <a:r>
              <a:rPr lang="sl-SI" altLang="sl-SI" sz="2000"/>
              <a:t>Objavljeno 21. decembra 1891 na oglasni tabli zraven vrat v telovadnico.</a:t>
            </a:r>
          </a:p>
        </p:txBody>
      </p:sp>
      <p:pic>
        <p:nvPicPr>
          <p:cNvPr id="22532" name="Picture 2">
            <a:extLst>
              <a:ext uri="{FF2B5EF4-FFF2-40B4-BE49-F238E27FC236}">
                <a16:creationId xmlns:a16="http://schemas.microsoft.com/office/drawing/2014/main" id="{58D824F9-2FAD-42C1-B72A-ACF3EFF8F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3933825"/>
            <a:ext cx="238125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3">
            <a:extLst>
              <a:ext uri="{FF2B5EF4-FFF2-40B4-BE49-F238E27FC236}">
                <a16:creationId xmlns:a16="http://schemas.microsoft.com/office/drawing/2014/main" id="{49825ECF-F1DD-4247-BF2B-7B6017B32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3573463"/>
            <a:ext cx="192405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49059F-337B-4F3D-B230-29A9CD100637}"/>
              </a:ext>
            </a:extLst>
          </p:cNvPr>
          <p:cNvSpPr>
            <a:spLocks noGrp="1"/>
          </p:cNvSpPr>
          <p:nvPr>
            <p:ph type="title"/>
          </p:nvPr>
        </p:nvSpPr>
        <p:spPr/>
        <p:txBody>
          <a:bodyPr/>
          <a:lstStyle/>
          <a:p>
            <a:pPr fontAlgn="auto">
              <a:spcAft>
                <a:spcPts val="0"/>
              </a:spcAft>
              <a:defRPr/>
            </a:pPr>
            <a:r>
              <a:rPr lang="sl-SI" dirty="0">
                <a:solidFill>
                  <a:schemeClr val="accent1">
                    <a:satMod val="150000"/>
                  </a:schemeClr>
                </a:solidFill>
              </a:rPr>
              <a:t>Točkovanje</a:t>
            </a:r>
          </a:p>
        </p:txBody>
      </p:sp>
      <p:sp>
        <p:nvSpPr>
          <p:cNvPr id="3" name="Ograda vsebine 2">
            <a:extLst>
              <a:ext uri="{FF2B5EF4-FFF2-40B4-BE49-F238E27FC236}">
                <a16:creationId xmlns:a16="http://schemas.microsoft.com/office/drawing/2014/main" id="{CB337274-5DF7-44A7-A8B5-5E698E95E362}"/>
              </a:ext>
            </a:extLst>
          </p:cNvPr>
          <p:cNvSpPr>
            <a:spLocks noGrp="1"/>
          </p:cNvSpPr>
          <p:nvPr>
            <p:ph idx="1"/>
          </p:nvPr>
        </p:nvSpPr>
        <p:spPr/>
        <p:txBody>
          <a:bodyPr rtlCol="0">
            <a:normAutofit/>
          </a:bodyPr>
          <a:lstStyle/>
          <a:p>
            <a:pPr marL="438912" indent="-320040" fontAlgn="auto">
              <a:spcBef>
                <a:spcPts val="0"/>
              </a:spcBef>
              <a:spcAft>
                <a:spcPts val="0"/>
              </a:spcAft>
              <a:buFont typeface="Wingdings 2"/>
              <a:buChar char=""/>
              <a:defRPr/>
            </a:pPr>
            <a:r>
              <a:rPr lang="sl-SI" sz="2000" dirty="0"/>
              <a:t>Število točk se opravi z dodeljevanjem točk za vsak doseženi koš glede na mesto, kjer se je nahajal tisti, ki je zadel, in glede na vrsto meta samega.</a:t>
            </a:r>
          </a:p>
          <a:p>
            <a:pPr marL="118872" indent="0" fontAlgn="auto">
              <a:spcBef>
                <a:spcPts val="0"/>
              </a:spcBef>
              <a:spcAft>
                <a:spcPts val="0"/>
              </a:spcAft>
              <a:buFont typeface="Wingdings 2"/>
              <a:buNone/>
              <a:defRPr/>
            </a:pPr>
            <a:endParaRPr lang="sl-SI" sz="2000" dirty="0"/>
          </a:p>
          <a:p>
            <a:pPr marL="438912" indent="-320040" fontAlgn="auto">
              <a:spcBef>
                <a:spcPts val="0"/>
              </a:spcBef>
              <a:spcAft>
                <a:spcPts val="0"/>
              </a:spcAft>
              <a:buFont typeface="Wingdings 2"/>
              <a:buChar char=""/>
              <a:defRPr/>
            </a:pPr>
            <a:r>
              <a:rPr lang="sl-SI" sz="2000" dirty="0"/>
              <a:t>1 točka se dodeli za vsak koš, izvajan iz prostih metov,</a:t>
            </a:r>
          </a:p>
          <a:p>
            <a:pPr marL="438912" indent="-320040" fontAlgn="auto">
              <a:spcBef>
                <a:spcPts val="0"/>
              </a:spcBef>
              <a:spcAft>
                <a:spcPts val="0"/>
              </a:spcAft>
              <a:buFont typeface="Wingdings 2"/>
              <a:buChar char=""/>
              <a:defRPr/>
            </a:pPr>
            <a:r>
              <a:rPr lang="sl-SI" sz="2000" dirty="0"/>
              <a:t>2 točki se dodelita za vsak koš, dosežen iz strelov znotraj območja, omejenega s črto za 3 točke,</a:t>
            </a:r>
          </a:p>
          <a:p>
            <a:pPr marL="438912" indent="-320040" fontAlgn="auto">
              <a:spcBef>
                <a:spcPts val="0"/>
              </a:spcBef>
              <a:spcAft>
                <a:spcPts val="0"/>
              </a:spcAft>
              <a:buFont typeface="Wingdings 2"/>
              <a:buChar char=""/>
              <a:defRPr/>
            </a:pPr>
            <a:r>
              <a:rPr lang="sl-SI" sz="2000" dirty="0"/>
              <a:t>3 točke se dodelijo za vsak koš, dosežen zunaj območja, ki ga meji črta za 3 točke, pri tem pa se strelec ne sme dotakniti niti same črte.</a:t>
            </a:r>
          </a:p>
          <a:p>
            <a:pPr marL="118872" indent="0" fontAlgn="auto">
              <a:spcBef>
                <a:spcPts val="0"/>
              </a:spcBef>
              <a:spcAft>
                <a:spcPts val="0"/>
              </a:spcAft>
              <a:buFont typeface="Wingdings 2"/>
              <a:buNone/>
              <a:defRPr/>
            </a:pPr>
            <a:endParaRPr lang="sl-SI" sz="2000" dirty="0"/>
          </a:p>
        </p:txBody>
      </p:sp>
      <p:pic>
        <p:nvPicPr>
          <p:cNvPr id="23556" name="Picture 2">
            <a:extLst>
              <a:ext uri="{FF2B5EF4-FFF2-40B4-BE49-F238E27FC236}">
                <a16:creationId xmlns:a16="http://schemas.microsoft.com/office/drawing/2014/main" id="{6884E82E-DB64-43D4-AE00-B5C226A6B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4581525"/>
            <a:ext cx="2552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3">
            <a:extLst>
              <a:ext uri="{FF2B5EF4-FFF2-40B4-BE49-F238E27FC236}">
                <a16:creationId xmlns:a16="http://schemas.microsoft.com/office/drawing/2014/main" id="{9F61EB00-17FB-4DB6-AB34-823468C29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4437063"/>
            <a:ext cx="25336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018110-7CDF-4729-9A37-E4CA8DA27542}"/>
              </a:ext>
            </a:extLst>
          </p:cNvPr>
          <p:cNvSpPr>
            <a:spLocks noGrp="1"/>
          </p:cNvSpPr>
          <p:nvPr>
            <p:ph type="title"/>
          </p:nvPr>
        </p:nvSpPr>
        <p:spPr/>
        <p:txBody>
          <a:bodyPr/>
          <a:lstStyle/>
          <a:p>
            <a:pPr fontAlgn="auto">
              <a:spcAft>
                <a:spcPts val="0"/>
              </a:spcAft>
              <a:defRPr/>
            </a:pPr>
            <a:r>
              <a:rPr lang="sl-SI" dirty="0">
                <a:solidFill>
                  <a:schemeClr val="accent1">
                    <a:satMod val="150000"/>
                  </a:schemeClr>
                </a:solidFill>
              </a:rPr>
              <a:t>IGRALNA MESTA- POZICIJE</a:t>
            </a:r>
          </a:p>
        </p:txBody>
      </p:sp>
      <p:sp>
        <p:nvSpPr>
          <p:cNvPr id="24579" name="Ograda vsebine 2">
            <a:extLst>
              <a:ext uri="{FF2B5EF4-FFF2-40B4-BE49-F238E27FC236}">
                <a16:creationId xmlns:a16="http://schemas.microsoft.com/office/drawing/2014/main" id="{E34D8808-0A80-4932-8F98-236C5F159B7E}"/>
              </a:ext>
            </a:extLst>
          </p:cNvPr>
          <p:cNvSpPr>
            <a:spLocks noGrp="1"/>
          </p:cNvSpPr>
          <p:nvPr>
            <p:ph idx="1"/>
          </p:nvPr>
        </p:nvSpPr>
        <p:spPr/>
        <p:txBody>
          <a:bodyPr/>
          <a:lstStyle/>
          <a:p>
            <a:r>
              <a:rPr lang="sl-SI" altLang="sl-SI" sz="2000"/>
              <a:t>Vloge košarkarjev v moštvih so se razvile samodejno skozi čas in potrebe v košarkarski igri. To pomeni, da položajev igralcev ne določa noben pravilnik, ampak zgolj potreba oziroma taktična zamisel igranja. </a:t>
            </a:r>
          </a:p>
          <a:p>
            <a:endParaRPr lang="sl-SI" altLang="sl-SI" sz="2000"/>
          </a:p>
          <a:p>
            <a:r>
              <a:rPr lang="sl-SI" altLang="sl-SI" sz="2000"/>
              <a:t>Pozicije:</a:t>
            </a:r>
          </a:p>
          <a:p>
            <a:pPr lvl="1">
              <a:buFont typeface="Arial" panose="020B0604020202020204" pitchFamily="34" charset="0"/>
              <a:buChar char="•"/>
            </a:pPr>
            <a:r>
              <a:rPr lang="sl-SI" altLang="sl-SI" sz="1600"/>
              <a:t>Organizator</a:t>
            </a:r>
          </a:p>
          <a:p>
            <a:pPr lvl="1">
              <a:buFont typeface="Arial" panose="020B0604020202020204" pitchFamily="34" charset="0"/>
              <a:buChar char="•"/>
            </a:pPr>
            <a:r>
              <a:rPr lang="sl-SI" altLang="sl-SI" sz="1600"/>
              <a:t>Branilec</a:t>
            </a:r>
          </a:p>
          <a:p>
            <a:pPr lvl="1">
              <a:buFont typeface="Arial" panose="020B0604020202020204" pitchFamily="34" charset="0"/>
              <a:buChar char="•"/>
            </a:pPr>
            <a:r>
              <a:rPr lang="sl-SI" altLang="sl-SI" sz="1600"/>
              <a:t>Krilo</a:t>
            </a:r>
          </a:p>
          <a:p>
            <a:pPr lvl="1">
              <a:buFont typeface="Arial" panose="020B0604020202020204" pitchFamily="34" charset="0"/>
              <a:buChar char="•"/>
            </a:pPr>
            <a:r>
              <a:rPr lang="sl-SI" altLang="sl-SI" sz="1600"/>
              <a:t>Krilni center</a:t>
            </a:r>
          </a:p>
          <a:p>
            <a:pPr lvl="1">
              <a:buFont typeface="Arial" panose="020B0604020202020204" pitchFamily="34" charset="0"/>
              <a:buChar char="•"/>
            </a:pPr>
            <a:r>
              <a:rPr lang="sl-SI" altLang="sl-SI" sz="1600"/>
              <a:t>Center</a:t>
            </a:r>
          </a:p>
        </p:txBody>
      </p:sp>
      <p:pic>
        <p:nvPicPr>
          <p:cNvPr id="24580" name="Picture 2">
            <a:extLst>
              <a:ext uri="{FF2B5EF4-FFF2-40B4-BE49-F238E27FC236}">
                <a16:creationId xmlns:a16="http://schemas.microsoft.com/office/drawing/2014/main" id="{9F80CB76-4423-4921-8454-24298292C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3141663"/>
            <a:ext cx="3530600" cy="318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1_Načrt po meri">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ačrt po meri">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Načrt po meri">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ačrt po meri">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0</TotalTime>
  <Words>649</Words>
  <Application>Microsoft Office PowerPoint</Application>
  <PresentationFormat>On-screen Show (4:3)</PresentationFormat>
  <Paragraphs>44</Paragraphs>
  <Slides>14</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14</vt:i4>
      </vt:variant>
    </vt:vector>
  </HeadingPairs>
  <TitlesOfParts>
    <vt:vector size="25" baseType="lpstr">
      <vt:lpstr>Arial</vt:lpstr>
      <vt:lpstr>Calibri</vt:lpstr>
      <vt:lpstr>Corbel</vt:lpstr>
      <vt:lpstr>Wingdings</vt:lpstr>
      <vt:lpstr>Wingdings 2</vt:lpstr>
      <vt:lpstr>Wingdings 3</vt:lpstr>
      <vt:lpstr>Modul</vt:lpstr>
      <vt:lpstr>1_Načrt po meri</vt:lpstr>
      <vt:lpstr>2_Načrt po meri</vt:lpstr>
      <vt:lpstr>3_Načrt po meri</vt:lpstr>
      <vt:lpstr>Načrt po meri</vt:lpstr>
      <vt:lpstr>KOŠARKA</vt:lpstr>
      <vt:lpstr>UVOD</vt:lpstr>
      <vt:lpstr>ZAČETKI</vt:lpstr>
      <vt:lpstr>RAZVOJ</vt:lpstr>
      <vt:lpstr>KO POSTANE MEDNARODNI ŠPORT</vt:lpstr>
      <vt:lpstr>NBA</vt:lpstr>
      <vt:lpstr>SMISEL IN PRAVILA</vt:lpstr>
      <vt:lpstr>Točkovanje</vt:lpstr>
      <vt:lpstr>IGRALNA MESTA- POZICIJE</vt:lpstr>
      <vt:lpstr>OPREMA</vt:lpstr>
      <vt:lpstr>IGRIŠČE</vt:lpstr>
      <vt:lpstr> KOŠ</vt:lpstr>
      <vt:lpstr>ŽOGA ZA IGRANJE</vt:lpstr>
      <vt:lpstr>KONEC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2019-06-03T09:11:07Z</dcterms:created>
  <dcterms:modified xsi:type="dcterms:W3CDTF">2019-06-03T09:11:07Z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