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av" ContentType="audio/x-wav"/>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GB"/>
    </a:defPPr>
    <a:lvl1pPr algn="l" defTabSz="449263" rtl="0" fontAlgn="base">
      <a:lnSpc>
        <a:spcPct val="95000"/>
      </a:lnSpc>
      <a:spcBef>
        <a:spcPct val="0"/>
      </a:spcBef>
      <a:spcAft>
        <a:spcPct val="0"/>
      </a:spcAft>
      <a:buClr>
        <a:srgbClr val="000000"/>
      </a:buClr>
      <a:buSzPct val="100000"/>
      <a:buFont typeface="Times New Roman" panose="02020603050405020304" pitchFamily="18" charset="0"/>
      <a:defRPr sz="2400" kern="1200">
        <a:solidFill>
          <a:schemeClr val="bg1"/>
        </a:solidFill>
        <a:latin typeface="Times New Roman" panose="02020603050405020304" pitchFamily="18" charset="0"/>
        <a:ea typeface="+mn-ea"/>
        <a:cs typeface="Lucida Sans Unicode" panose="020B0602030504020204" pitchFamily="34" charset="0"/>
      </a:defRPr>
    </a:lvl1pPr>
    <a:lvl2pPr marL="457200" algn="l" defTabSz="449263" rtl="0" fontAlgn="base">
      <a:lnSpc>
        <a:spcPct val="95000"/>
      </a:lnSpc>
      <a:spcBef>
        <a:spcPct val="0"/>
      </a:spcBef>
      <a:spcAft>
        <a:spcPct val="0"/>
      </a:spcAft>
      <a:buClr>
        <a:srgbClr val="000000"/>
      </a:buClr>
      <a:buSzPct val="100000"/>
      <a:buFont typeface="Times New Roman" panose="02020603050405020304" pitchFamily="18" charset="0"/>
      <a:defRPr sz="2400" kern="1200">
        <a:solidFill>
          <a:schemeClr val="bg1"/>
        </a:solidFill>
        <a:latin typeface="Times New Roman" panose="02020603050405020304" pitchFamily="18" charset="0"/>
        <a:ea typeface="+mn-ea"/>
        <a:cs typeface="Lucida Sans Unicode" panose="020B0602030504020204" pitchFamily="34" charset="0"/>
      </a:defRPr>
    </a:lvl2pPr>
    <a:lvl3pPr marL="914400" algn="l" defTabSz="449263" rtl="0" fontAlgn="base">
      <a:lnSpc>
        <a:spcPct val="95000"/>
      </a:lnSpc>
      <a:spcBef>
        <a:spcPct val="0"/>
      </a:spcBef>
      <a:spcAft>
        <a:spcPct val="0"/>
      </a:spcAft>
      <a:buClr>
        <a:srgbClr val="000000"/>
      </a:buClr>
      <a:buSzPct val="100000"/>
      <a:buFont typeface="Times New Roman" panose="02020603050405020304" pitchFamily="18" charset="0"/>
      <a:defRPr sz="2400" kern="1200">
        <a:solidFill>
          <a:schemeClr val="bg1"/>
        </a:solidFill>
        <a:latin typeface="Times New Roman" panose="02020603050405020304" pitchFamily="18" charset="0"/>
        <a:ea typeface="+mn-ea"/>
        <a:cs typeface="Lucida Sans Unicode" panose="020B0602030504020204" pitchFamily="34" charset="0"/>
      </a:defRPr>
    </a:lvl3pPr>
    <a:lvl4pPr marL="1371600" algn="l" defTabSz="449263" rtl="0" fontAlgn="base">
      <a:lnSpc>
        <a:spcPct val="95000"/>
      </a:lnSpc>
      <a:spcBef>
        <a:spcPct val="0"/>
      </a:spcBef>
      <a:spcAft>
        <a:spcPct val="0"/>
      </a:spcAft>
      <a:buClr>
        <a:srgbClr val="000000"/>
      </a:buClr>
      <a:buSzPct val="100000"/>
      <a:buFont typeface="Times New Roman" panose="02020603050405020304" pitchFamily="18" charset="0"/>
      <a:defRPr sz="2400" kern="1200">
        <a:solidFill>
          <a:schemeClr val="bg1"/>
        </a:solidFill>
        <a:latin typeface="Times New Roman" panose="02020603050405020304" pitchFamily="18" charset="0"/>
        <a:ea typeface="+mn-ea"/>
        <a:cs typeface="Lucida Sans Unicode" panose="020B0602030504020204" pitchFamily="34" charset="0"/>
      </a:defRPr>
    </a:lvl4pPr>
    <a:lvl5pPr marL="1828800" algn="l" defTabSz="449263" rtl="0" fontAlgn="base">
      <a:lnSpc>
        <a:spcPct val="95000"/>
      </a:lnSpc>
      <a:spcBef>
        <a:spcPct val="0"/>
      </a:spcBef>
      <a:spcAft>
        <a:spcPct val="0"/>
      </a:spcAft>
      <a:buClr>
        <a:srgbClr val="000000"/>
      </a:buClr>
      <a:buSzPct val="100000"/>
      <a:buFont typeface="Times New Roman" panose="02020603050405020304" pitchFamily="18" charset="0"/>
      <a:defRPr sz="2400" kern="1200">
        <a:solidFill>
          <a:schemeClr val="bg1"/>
        </a:solidFill>
        <a:latin typeface="Times New Roman" panose="02020603050405020304" pitchFamily="18" charset="0"/>
        <a:ea typeface="+mn-ea"/>
        <a:cs typeface="Lucida Sans Unicode" panose="020B0602030504020204" pitchFamily="34" charset="0"/>
      </a:defRPr>
    </a:lvl5pPr>
    <a:lvl6pPr marL="2286000" algn="l" defTabSz="914400" rtl="0" eaLnBrk="1" latinLnBrk="0" hangingPunct="1">
      <a:defRPr sz="2400" kern="1200">
        <a:solidFill>
          <a:schemeClr val="bg1"/>
        </a:solidFill>
        <a:latin typeface="Times New Roman" panose="02020603050405020304" pitchFamily="18" charset="0"/>
        <a:ea typeface="+mn-ea"/>
        <a:cs typeface="Lucida Sans Unicode" panose="020B0602030504020204" pitchFamily="34" charset="0"/>
      </a:defRPr>
    </a:lvl6pPr>
    <a:lvl7pPr marL="2743200" algn="l" defTabSz="914400" rtl="0" eaLnBrk="1" latinLnBrk="0" hangingPunct="1">
      <a:defRPr sz="2400" kern="1200">
        <a:solidFill>
          <a:schemeClr val="bg1"/>
        </a:solidFill>
        <a:latin typeface="Times New Roman" panose="02020603050405020304" pitchFamily="18" charset="0"/>
        <a:ea typeface="+mn-ea"/>
        <a:cs typeface="Lucida Sans Unicode" panose="020B0602030504020204" pitchFamily="34" charset="0"/>
      </a:defRPr>
    </a:lvl7pPr>
    <a:lvl8pPr marL="3200400" algn="l" defTabSz="914400" rtl="0" eaLnBrk="1" latinLnBrk="0" hangingPunct="1">
      <a:defRPr sz="2400" kern="1200">
        <a:solidFill>
          <a:schemeClr val="bg1"/>
        </a:solidFill>
        <a:latin typeface="Times New Roman" panose="02020603050405020304" pitchFamily="18" charset="0"/>
        <a:ea typeface="+mn-ea"/>
        <a:cs typeface="Lucida Sans Unicode" panose="020B0602030504020204" pitchFamily="34" charset="0"/>
      </a:defRPr>
    </a:lvl8pPr>
    <a:lvl9pPr marL="3657600" algn="l" defTabSz="914400" rtl="0" eaLnBrk="1" latinLnBrk="0" hangingPunct="1">
      <a:defRPr sz="2400" kern="1200">
        <a:solidFill>
          <a:schemeClr val="bg1"/>
        </a:solidFill>
        <a:latin typeface="Times New Roman" panose="02020603050405020304" pitchFamily="18" charset="0"/>
        <a:ea typeface="+mn-ea"/>
        <a:cs typeface="Lucida Sans Unicode" panose="020B0602030504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54" d="100"/>
          <a:sy n="154" d="100"/>
        </p:scale>
        <p:origin x="402" y="138"/>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a:extLst>
              <a:ext uri="{FF2B5EF4-FFF2-40B4-BE49-F238E27FC236}">
                <a16:creationId xmlns:a16="http://schemas.microsoft.com/office/drawing/2014/main" id="{06F09610-D52B-4855-B9BB-1F343BE93033}"/>
              </a:ext>
            </a:extLst>
          </p:cNvPr>
          <p:cNvSpPr>
            <a:spLocks noGrp="1" noRot="1" noChangeAspect="1" noChangeArrowheads="1"/>
          </p:cNvSpPr>
          <p:nvPr>
            <p:ph type="sldImg"/>
          </p:nvPr>
        </p:nvSpPr>
        <p:spPr bwMode="auto">
          <a:xfrm>
            <a:off x="0" y="695325"/>
            <a:ext cx="0" cy="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0" name="Rectangle 2">
            <a:extLst>
              <a:ext uri="{FF2B5EF4-FFF2-40B4-BE49-F238E27FC236}">
                <a16:creationId xmlns:a16="http://schemas.microsoft.com/office/drawing/2014/main" id="{6A60F170-BC03-4758-BBDA-EB5E15684353}"/>
              </a:ext>
            </a:extLst>
          </p:cNvPr>
          <p:cNvSpPr>
            <a:spLocks noGrp="1" noChangeArrowheads="1"/>
          </p:cNvSpPr>
          <p:nvPr>
            <p:ph type="body"/>
          </p:nvPr>
        </p:nvSpPr>
        <p:spPr bwMode="auto">
          <a:xfrm>
            <a:off x="685800" y="4343400"/>
            <a:ext cx="5484813" cy="4113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sl-SI" altLang="sl-SI"/>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09" name="Rectangle 1">
            <a:extLst>
              <a:ext uri="{FF2B5EF4-FFF2-40B4-BE49-F238E27FC236}">
                <a16:creationId xmlns:a16="http://schemas.microsoft.com/office/drawing/2014/main" id="{1A8A8820-AD77-4C86-9815-7F1D0035A0BC}"/>
              </a:ext>
            </a:extLst>
          </p:cNvPr>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7410" name="Rectangle 2">
            <a:extLst>
              <a:ext uri="{FF2B5EF4-FFF2-40B4-BE49-F238E27FC236}">
                <a16:creationId xmlns:a16="http://schemas.microsoft.com/office/drawing/2014/main" id="{46CF0608-A849-40E1-9A22-CD40724F2D01}"/>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l-SI" altLang="sl-SI"/>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5" name="Rectangle 1">
            <a:extLst>
              <a:ext uri="{FF2B5EF4-FFF2-40B4-BE49-F238E27FC236}">
                <a16:creationId xmlns:a16="http://schemas.microsoft.com/office/drawing/2014/main" id="{E6D22354-E10D-437E-8289-701645FF6BC7}"/>
              </a:ext>
            </a:extLst>
          </p:cNvPr>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6626" name="Rectangle 2">
            <a:extLst>
              <a:ext uri="{FF2B5EF4-FFF2-40B4-BE49-F238E27FC236}">
                <a16:creationId xmlns:a16="http://schemas.microsoft.com/office/drawing/2014/main" id="{BD2A35D7-65C1-48CB-B392-36C0343082F3}"/>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l-SI" altLang="sl-SI"/>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49" name="Rectangle 1">
            <a:extLst>
              <a:ext uri="{FF2B5EF4-FFF2-40B4-BE49-F238E27FC236}">
                <a16:creationId xmlns:a16="http://schemas.microsoft.com/office/drawing/2014/main" id="{4839B2AA-E7B2-45C8-B312-87562C0A7B53}"/>
              </a:ext>
            </a:extLst>
          </p:cNvPr>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7650" name="Rectangle 2">
            <a:extLst>
              <a:ext uri="{FF2B5EF4-FFF2-40B4-BE49-F238E27FC236}">
                <a16:creationId xmlns:a16="http://schemas.microsoft.com/office/drawing/2014/main" id="{0A3A5218-A7D9-4C09-A1AF-6808183D4CC8}"/>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l-SI" altLang="sl-SI"/>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3" name="Rectangle 1">
            <a:extLst>
              <a:ext uri="{FF2B5EF4-FFF2-40B4-BE49-F238E27FC236}">
                <a16:creationId xmlns:a16="http://schemas.microsoft.com/office/drawing/2014/main" id="{691C82BE-4055-4CBD-B988-FFBA370B118A}"/>
              </a:ext>
            </a:extLst>
          </p:cNvPr>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8674" name="Rectangle 2">
            <a:extLst>
              <a:ext uri="{FF2B5EF4-FFF2-40B4-BE49-F238E27FC236}">
                <a16:creationId xmlns:a16="http://schemas.microsoft.com/office/drawing/2014/main" id="{955E4B7E-77C1-4FF7-B374-11FF8984BC57}"/>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l-SI" altLang="sl-SI"/>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7" name="Rectangle 1">
            <a:extLst>
              <a:ext uri="{FF2B5EF4-FFF2-40B4-BE49-F238E27FC236}">
                <a16:creationId xmlns:a16="http://schemas.microsoft.com/office/drawing/2014/main" id="{BFB1E649-6F78-4146-BCEB-CC34389AC72F}"/>
              </a:ext>
            </a:extLst>
          </p:cNvPr>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9698" name="Rectangle 2">
            <a:extLst>
              <a:ext uri="{FF2B5EF4-FFF2-40B4-BE49-F238E27FC236}">
                <a16:creationId xmlns:a16="http://schemas.microsoft.com/office/drawing/2014/main" id="{71410BFC-7904-419C-A5B1-A2C9C48F1BAB}"/>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l-SI" altLang="sl-SI"/>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1" name="Rectangle 1">
            <a:extLst>
              <a:ext uri="{FF2B5EF4-FFF2-40B4-BE49-F238E27FC236}">
                <a16:creationId xmlns:a16="http://schemas.microsoft.com/office/drawing/2014/main" id="{1616BD80-A0AC-4EE8-8823-091ACB25A810}"/>
              </a:ext>
            </a:extLst>
          </p:cNvPr>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0722" name="Rectangle 2">
            <a:extLst>
              <a:ext uri="{FF2B5EF4-FFF2-40B4-BE49-F238E27FC236}">
                <a16:creationId xmlns:a16="http://schemas.microsoft.com/office/drawing/2014/main" id="{F0F25F34-FCA6-4051-9443-1119F000D989}"/>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l-SI" altLang="sl-SI"/>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3" name="Rectangle 1">
            <a:extLst>
              <a:ext uri="{FF2B5EF4-FFF2-40B4-BE49-F238E27FC236}">
                <a16:creationId xmlns:a16="http://schemas.microsoft.com/office/drawing/2014/main" id="{F8588484-6D50-42FE-A79E-39395B608CDF}"/>
              </a:ext>
            </a:extLst>
          </p:cNvPr>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8434" name="Rectangle 2">
            <a:extLst>
              <a:ext uri="{FF2B5EF4-FFF2-40B4-BE49-F238E27FC236}">
                <a16:creationId xmlns:a16="http://schemas.microsoft.com/office/drawing/2014/main" id="{D13E4E0A-C315-4411-98E0-71DAD943A3D5}"/>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l-SI" altLang="sl-SI"/>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7" name="Rectangle 1">
            <a:extLst>
              <a:ext uri="{FF2B5EF4-FFF2-40B4-BE49-F238E27FC236}">
                <a16:creationId xmlns:a16="http://schemas.microsoft.com/office/drawing/2014/main" id="{722F97A8-EFAA-494E-892C-ACCD75447D7E}"/>
              </a:ext>
            </a:extLst>
          </p:cNvPr>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9458" name="Rectangle 2">
            <a:extLst>
              <a:ext uri="{FF2B5EF4-FFF2-40B4-BE49-F238E27FC236}">
                <a16:creationId xmlns:a16="http://schemas.microsoft.com/office/drawing/2014/main" id="{4F08BB31-6167-4A7D-A61B-CC51C6028C49}"/>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l-SI" altLang="sl-SI"/>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1" name="Rectangle 1">
            <a:extLst>
              <a:ext uri="{FF2B5EF4-FFF2-40B4-BE49-F238E27FC236}">
                <a16:creationId xmlns:a16="http://schemas.microsoft.com/office/drawing/2014/main" id="{C58984D9-0C48-4904-BC8C-DBDC4A79026E}"/>
              </a:ext>
            </a:extLst>
          </p:cNvPr>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0482" name="Rectangle 2">
            <a:extLst>
              <a:ext uri="{FF2B5EF4-FFF2-40B4-BE49-F238E27FC236}">
                <a16:creationId xmlns:a16="http://schemas.microsoft.com/office/drawing/2014/main" id="{BB04C6FD-C5DD-4800-8294-388558C24D1B}"/>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l-SI" altLang="sl-SI"/>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5" name="Rectangle 1">
            <a:extLst>
              <a:ext uri="{FF2B5EF4-FFF2-40B4-BE49-F238E27FC236}">
                <a16:creationId xmlns:a16="http://schemas.microsoft.com/office/drawing/2014/main" id="{319A671E-3C9E-4FC1-898F-5AAA630CABC6}"/>
              </a:ext>
            </a:extLst>
          </p:cNvPr>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506" name="Rectangle 2">
            <a:extLst>
              <a:ext uri="{FF2B5EF4-FFF2-40B4-BE49-F238E27FC236}">
                <a16:creationId xmlns:a16="http://schemas.microsoft.com/office/drawing/2014/main" id="{C74F44B0-FDBC-4C19-9330-340FECD8FA39}"/>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l-SI" altLang="sl-SI"/>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29" name="Rectangle 1">
            <a:extLst>
              <a:ext uri="{FF2B5EF4-FFF2-40B4-BE49-F238E27FC236}">
                <a16:creationId xmlns:a16="http://schemas.microsoft.com/office/drawing/2014/main" id="{AC0529B0-4479-4F34-92A5-5F2F1DCE3575}"/>
              </a:ext>
            </a:extLst>
          </p:cNvPr>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2530" name="Rectangle 2">
            <a:extLst>
              <a:ext uri="{FF2B5EF4-FFF2-40B4-BE49-F238E27FC236}">
                <a16:creationId xmlns:a16="http://schemas.microsoft.com/office/drawing/2014/main" id="{24519752-3217-4A2F-8706-8CC9A6D247E4}"/>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l-SI" altLang="sl-SI"/>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3" name="Rectangle 1">
            <a:extLst>
              <a:ext uri="{FF2B5EF4-FFF2-40B4-BE49-F238E27FC236}">
                <a16:creationId xmlns:a16="http://schemas.microsoft.com/office/drawing/2014/main" id="{10E28794-E8DD-440B-B91D-6C589DD2A84C}"/>
              </a:ext>
            </a:extLst>
          </p:cNvPr>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3554" name="Rectangle 2">
            <a:extLst>
              <a:ext uri="{FF2B5EF4-FFF2-40B4-BE49-F238E27FC236}">
                <a16:creationId xmlns:a16="http://schemas.microsoft.com/office/drawing/2014/main" id="{C2BC76CA-0E45-425D-B31F-1146C9A60C7E}"/>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l-SI" altLang="sl-SI"/>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7" name="Rectangle 1">
            <a:extLst>
              <a:ext uri="{FF2B5EF4-FFF2-40B4-BE49-F238E27FC236}">
                <a16:creationId xmlns:a16="http://schemas.microsoft.com/office/drawing/2014/main" id="{829D711F-966C-4C66-AD4F-18F8B49111AC}"/>
              </a:ext>
            </a:extLst>
          </p:cNvPr>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78" name="Rectangle 2">
            <a:extLst>
              <a:ext uri="{FF2B5EF4-FFF2-40B4-BE49-F238E27FC236}">
                <a16:creationId xmlns:a16="http://schemas.microsoft.com/office/drawing/2014/main" id="{A11770BB-540F-4181-9C1D-307DA4315F03}"/>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l-SI" altLang="sl-SI"/>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1" name="Rectangle 1">
            <a:extLst>
              <a:ext uri="{FF2B5EF4-FFF2-40B4-BE49-F238E27FC236}">
                <a16:creationId xmlns:a16="http://schemas.microsoft.com/office/drawing/2014/main" id="{C7248823-AB59-4ADC-88FE-EFD78FA6C88C}"/>
              </a:ext>
            </a:extLst>
          </p:cNvPr>
          <p:cNvSpPr txBox="1">
            <a:spLocks noGrp="1" noRot="1" noChangeAspect="1" noChangeArrowheads="1"/>
          </p:cNvSpPr>
          <p:nvPr>
            <p:ph type="sldImg"/>
          </p:nvPr>
        </p:nvSpPr>
        <p:spPr bwMode="auto">
          <a:xfrm>
            <a:off x="1143000" y="695325"/>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2" name="Rectangle 2">
            <a:extLst>
              <a:ext uri="{FF2B5EF4-FFF2-40B4-BE49-F238E27FC236}">
                <a16:creationId xmlns:a16="http://schemas.microsoft.com/office/drawing/2014/main" id="{AEA4239A-BB68-4025-8D3C-2597C5AD094C}"/>
              </a:ext>
            </a:extLst>
          </p:cNvPr>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l-SI" altLang="sl-SI"/>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2E9D2-2A74-4A5E-A634-E37C3D492A66}"/>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sl-SI"/>
          </a:p>
        </p:txBody>
      </p:sp>
      <p:sp>
        <p:nvSpPr>
          <p:cNvPr id="3" name="Subtitle 2">
            <a:extLst>
              <a:ext uri="{FF2B5EF4-FFF2-40B4-BE49-F238E27FC236}">
                <a16:creationId xmlns:a16="http://schemas.microsoft.com/office/drawing/2014/main" id="{3FC266C3-F454-4D32-8347-24C44BEAD7C9}"/>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l-SI"/>
          </a:p>
        </p:txBody>
      </p:sp>
      <p:sp>
        <p:nvSpPr>
          <p:cNvPr id="4" name="Date Placeholder 3">
            <a:extLst>
              <a:ext uri="{FF2B5EF4-FFF2-40B4-BE49-F238E27FC236}">
                <a16:creationId xmlns:a16="http://schemas.microsoft.com/office/drawing/2014/main" id="{B8A21C96-CA84-4C54-9261-CBC6DDF59900}"/>
              </a:ext>
            </a:extLst>
          </p:cNvPr>
          <p:cNvSpPr>
            <a:spLocks noGrp="1"/>
          </p:cNvSpPr>
          <p:nvPr>
            <p:ph type="dt" idx="10"/>
          </p:nvPr>
        </p:nvSpPr>
        <p:spPr/>
        <p:txBody>
          <a:bodyPr/>
          <a:lstStyle>
            <a:lvl1pPr>
              <a:defRPr/>
            </a:lvl1pPr>
          </a:lstStyle>
          <a:p>
            <a:endParaRPr lang="en-GB" altLang="sl-SI"/>
          </a:p>
        </p:txBody>
      </p:sp>
      <p:sp>
        <p:nvSpPr>
          <p:cNvPr id="5" name="Footer Placeholder 4">
            <a:extLst>
              <a:ext uri="{FF2B5EF4-FFF2-40B4-BE49-F238E27FC236}">
                <a16:creationId xmlns:a16="http://schemas.microsoft.com/office/drawing/2014/main" id="{39095259-569F-4586-8669-6DDB62B68E17}"/>
              </a:ext>
            </a:extLst>
          </p:cNvPr>
          <p:cNvSpPr>
            <a:spLocks noGrp="1"/>
          </p:cNvSpPr>
          <p:nvPr>
            <p:ph type="ftr" idx="11"/>
          </p:nvPr>
        </p:nvSpPr>
        <p:spPr/>
        <p:txBody>
          <a:bodyPr/>
          <a:lstStyle>
            <a:lvl1pPr>
              <a:defRPr/>
            </a:lvl1pPr>
          </a:lstStyle>
          <a:p>
            <a:endParaRPr lang="en-GB" altLang="sl-SI"/>
          </a:p>
        </p:txBody>
      </p:sp>
      <p:sp>
        <p:nvSpPr>
          <p:cNvPr id="6" name="Slide Number Placeholder 5">
            <a:extLst>
              <a:ext uri="{FF2B5EF4-FFF2-40B4-BE49-F238E27FC236}">
                <a16:creationId xmlns:a16="http://schemas.microsoft.com/office/drawing/2014/main" id="{5B49D9D6-DE31-4F47-A0B6-962438A10585}"/>
              </a:ext>
            </a:extLst>
          </p:cNvPr>
          <p:cNvSpPr>
            <a:spLocks noGrp="1"/>
          </p:cNvSpPr>
          <p:nvPr>
            <p:ph type="sldNum" idx="12"/>
          </p:nvPr>
        </p:nvSpPr>
        <p:spPr/>
        <p:txBody>
          <a:bodyPr/>
          <a:lstStyle>
            <a:lvl1pPr>
              <a:defRPr/>
            </a:lvl1pPr>
          </a:lstStyle>
          <a:p>
            <a:fld id="{47A8B6D8-6202-447C-BCA7-5A467797B771}" type="slidenum">
              <a:rPr lang="en-GB" altLang="sl-SI"/>
              <a:pPr/>
              <a:t>‹#›</a:t>
            </a:fld>
            <a:endParaRPr lang="en-GB" altLang="sl-SI"/>
          </a:p>
        </p:txBody>
      </p:sp>
    </p:spTree>
    <p:extLst>
      <p:ext uri="{BB962C8B-B14F-4D97-AF65-F5344CB8AC3E}">
        <p14:creationId xmlns:p14="http://schemas.microsoft.com/office/powerpoint/2010/main" val="40840618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7D59A-42ED-4979-A637-2972FA667322}"/>
              </a:ext>
            </a:extLst>
          </p:cNvPr>
          <p:cNvSpPr>
            <a:spLocks noGrp="1"/>
          </p:cNvSpPr>
          <p:nvPr>
            <p:ph type="title"/>
          </p:nvPr>
        </p:nvSpPr>
        <p:spPr/>
        <p:txBody>
          <a:bodyPr/>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C115C41D-F397-470B-A1FB-4C6BD4A3CDC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34313D97-FC35-4BF9-977D-7B89A5D27405}"/>
              </a:ext>
            </a:extLst>
          </p:cNvPr>
          <p:cNvSpPr>
            <a:spLocks noGrp="1"/>
          </p:cNvSpPr>
          <p:nvPr>
            <p:ph type="dt" idx="10"/>
          </p:nvPr>
        </p:nvSpPr>
        <p:spPr/>
        <p:txBody>
          <a:bodyPr/>
          <a:lstStyle>
            <a:lvl1pPr>
              <a:defRPr/>
            </a:lvl1pPr>
          </a:lstStyle>
          <a:p>
            <a:endParaRPr lang="en-GB" altLang="sl-SI"/>
          </a:p>
        </p:txBody>
      </p:sp>
      <p:sp>
        <p:nvSpPr>
          <p:cNvPr id="5" name="Footer Placeholder 4">
            <a:extLst>
              <a:ext uri="{FF2B5EF4-FFF2-40B4-BE49-F238E27FC236}">
                <a16:creationId xmlns:a16="http://schemas.microsoft.com/office/drawing/2014/main" id="{F525AB76-348F-4E3C-9591-17E9FF94E811}"/>
              </a:ext>
            </a:extLst>
          </p:cNvPr>
          <p:cNvSpPr>
            <a:spLocks noGrp="1"/>
          </p:cNvSpPr>
          <p:nvPr>
            <p:ph type="ftr" idx="11"/>
          </p:nvPr>
        </p:nvSpPr>
        <p:spPr/>
        <p:txBody>
          <a:bodyPr/>
          <a:lstStyle>
            <a:lvl1pPr>
              <a:defRPr/>
            </a:lvl1pPr>
          </a:lstStyle>
          <a:p>
            <a:endParaRPr lang="en-GB" altLang="sl-SI"/>
          </a:p>
        </p:txBody>
      </p:sp>
      <p:sp>
        <p:nvSpPr>
          <p:cNvPr id="6" name="Slide Number Placeholder 5">
            <a:extLst>
              <a:ext uri="{FF2B5EF4-FFF2-40B4-BE49-F238E27FC236}">
                <a16:creationId xmlns:a16="http://schemas.microsoft.com/office/drawing/2014/main" id="{12E14D99-B4F8-461A-9525-BF1C5C9ABDDE}"/>
              </a:ext>
            </a:extLst>
          </p:cNvPr>
          <p:cNvSpPr>
            <a:spLocks noGrp="1"/>
          </p:cNvSpPr>
          <p:nvPr>
            <p:ph type="sldNum" idx="12"/>
          </p:nvPr>
        </p:nvSpPr>
        <p:spPr/>
        <p:txBody>
          <a:bodyPr/>
          <a:lstStyle>
            <a:lvl1pPr>
              <a:defRPr/>
            </a:lvl1pPr>
          </a:lstStyle>
          <a:p>
            <a:fld id="{E2FF39B2-20F4-4736-A2C0-9EF5793BF5D5}" type="slidenum">
              <a:rPr lang="en-GB" altLang="sl-SI"/>
              <a:pPr/>
              <a:t>‹#›</a:t>
            </a:fld>
            <a:endParaRPr lang="en-GB" altLang="sl-SI"/>
          </a:p>
        </p:txBody>
      </p:sp>
    </p:spTree>
    <p:extLst>
      <p:ext uri="{BB962C8B-B14F-4D97-AF65-F5344CB8AC3E}">
        <p14:creationId xmlns:p14="http://schemas.microsoft.com/office/powerpoint/2010/main" val="42387107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2BEC951-D6A2-4B90-B110-22FE32B18D4F}"/>
              </a:ext>
            </a:extLst>
          </p:cNvPr>
          <p:cNvSpPr>
            <a:spLocks noGrp="1"/>
          </p:cNvSpPr>
          <p:nvPr>
            <p:ph type="title" orient="vert"/>
          </p:nvPr>
        </p:nvSpPr>
        <p:spPr>
          <a:xfrm>
            <a:off x="6515100" y="609600"/>
            <a:ext cx="1941513" cy="5484813"/>
          </a:xfrm>
        </p:spPr>
        <p:txBody>
          <a:bodyPr vert="eaVert"/>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D77E07D8-98F3-4A9F-ADC7-83BCA54BFA48}"/>
              </a:ext>
            </a:extLst>
          </p:cNvPr>
          <p:cNvSpPr>
            <a:spLocks noGrp="1"/>
          </p:cNvSpPr>
          <p:nvPr>
            <p:ph type="body" orient="vert" idx="1"/>
          </p:nvPr>
        </p:nvSpPr>
        <p:spPr>
          <a:xfrm>
            <a:off x="685800" y="609600"/>
            <a:ext cx="5676900" cy="54848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8EFA28EA-C36F-4918-A485-7BB047DF1231}"/>
              </a:ext>
            </a:extLst>
          </p:cNvPr>
          <p:cNvSpPr>
            <a:spLocks noGrp="1"/>
          </p:cNvSpPr>
          <p:nvPr>
            <p:ph type="dt" idx="10"/>
          </p:nvPr>
        </p:nvSpPr>
        <p:spPr/>
        <p:txBody>
          <a:bodyPr/>
          <a:lstStyle>
            <a:lvl1pPr>
              <a:defRPr/>
            </a:lvl1pPr>
          </a:lstStyle>
          <a:p>
            <a:endParaRPr lang="en-GB" altLang="sl-SI"/>
          </a:p>
        </p:txBody>
      </p:sp>
      <p:sp>
        <p:nvSpPr>
          <p:cNvPr id="5" name="Footer Placeholder 4">
            <a:extLst>
              <a:ext uri="{FF2B5EF4-FFF2-40B4-BE49-F238E27FC236}">
                <a16:creationId xmlns:a16="http://schemas.microsoft.com/office/drawing/2014/main" id="{F9BD449C-A25E-4D38-B7A8-9532CCFA45C5}"/>
              </a:ext>
            </a:extLst>
          </p:cNvPr>
          <p:cNvSpPr>
            <a:spLocks noGrp="1"/>
          </p:cNvSpPr>
          <p:nvPr>
            <p:ph type="ftr" idx="11"/>
          </p:nvPr>
        </p:nvSpPr>
        <p:spPr/>
        <p:txBody>
          <a:bodyPr/>
          <a:lstStyle>
            <a:lvl1pPr>
              <a:defRPr/>
            </a:lvl1pPr>
          </a:lstStyle>
          <a:p>
            <a:endParaRPr lang="en-GB" altLang="sl-SI"/>
          </a:p>
        </p:txBody>
      </p:sp>
      <p:sp>
        <p:nvSpPr>
          <p:cNvPr id="6" name="Slide Number Placeholder 5">
            <a:extLst>
              <a:ext uri="{FF2B5EF4-FFF2-40B4-BE49-F238E27FC236}">
                <a16:creationId xmlns:a16="http://schemas.microsoft.com/office/drawing/2014/main" id="{341B2FEE-5881-4A48-BE17-DBD4A7ED7E01}"/>
              </a:ext>
            </a:extLst>
          </p:cNvPr>
          <p:cNvSpPr>
            <a:spLocks noGrp="1"/>
          </p:cNvSpPr>
          <p:nvPr>
            <p:ph type="sldNum" idx="12"/>
          </p:nvPr>
        </p:nvSpPr>
        <p:spPr/>
        <p:txBody>
          <a:bodyPr/>
          <a:lstStyle>
            <a:lvl1pPr>
              <a:defRPr/>
            </a:lvl1pPr>
          </a:lstStyle>
          <a:p>
            <a:fld id="{5DA32DB8-F54B-4D66-B83E-434DD6130031}" type="slidenum">
              <a:rPr lang="en-GB" altLang="sl-SI"/>
              <a:pPr/>
              <a:t>‹#›</a:t>
            </a:fld>
            <a:endParaRPr lang="en-GB" altLang="sl-SI"/>
          </a:p>
        </p:txBody>
      </p:sp>
    </p:spTree>
    <p:extLst>
      <p:ext uri="{BB962C8B-B14F-4D97-AF65-F5344CB8AC3E}">
        <p14:creationId xmlns:p14="http://schemas.microsoft.com/office/powerpoint/2010/main" val="35613913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DDB68-B6D7-4A5E-8E2E-FB72AA466030}"/>
              </a:ext>
            </a:extLst>
          </p:cNvPr>
          <p:cNvSpPr>
            <a:spLocks noGrp="1"/>
          </p:cNvSpPr>
          <p:nvPr>
            <p:ph type="title"/>
          </p:nvPr>
        </p:nvSpPr>
        <p:spPr>
          <a:xfrm>
            <a:off x="685800" y="609600"/>
            <a:ext cx="7770813" cy="1141413"/>
          </a:xfrm>
        </p:spPr>
        <p:txBody>
          <a:bodyPr/>
          <a:lstStyle/>
          <a:p>
            <a:r>
              <a:rPr lang="en-US"/>
              <a:t>Click to edit Master title style</a:t>
            </a:r>
            <a:endParaRPr lang="sl-SI"/>
          </a:p>
        </p:txBody>
      </p:sp>
      <p:sp>
        <p:nvSpPr>
          <p:cNvPr id="3" name="Date Placeholder 2">
            <a:extLst>
              <a:ext uri="{FF2B5EF4-FFF2-40B4-BE49-F238E27FC236}">
                <a16:creationId xmlns:a16="http://schemas.microsoft.com/office/drawing/2014/main" id="{B10CCD3A-622A-4CDA-ADA1-C20A3F5098B6}"/>
              </a:ext>
            </a:extLst>
          </p:cNvPr>
          <p:cNvSpPr>
            <a:spLocks noGrp="1"/>
          </p:cNvSpPr>
          <p:nvPr>
            <p:ph type="dt" idx="10"/>
          </p:nvPr>
        </p:nvSpPr>
        <p:spPr>
          <a:xfrm>
            <a:off x="685800" y="6248400"/>
            <a:ext cx="1903413" cy="455613"/>
          </a:xfrm>
        </p:spPr>
        <p:txBody>
          <a:bodyPr/>
          <a:lstStyle>
            <a:lvl1pPr>
              <a:defRPr/>
            </a:lvl1pPr>
          </a:lstStyle>
          <a:p>
            <a:endParaRPr lang="en-GB" altLang="sl-SI"/>
          </a:p>
        </p:txBody>
      </p:sp>
      <p:sp>
        <p:nvSpPr>
          <p:cNvPr id="4" name="Footer Placeholder 3">
            <a:extLst>
              <a:ext uri="{FF2B5EF4-FFF2-40B4-BE49-F238E27FC236}">
                <a16:creationId xmlns:a16="http://schemas.microsoft.com/office/drawing/2014/main" id="{AE527699-B4BC-4733-B5F7-E1732893F9FE}"/>
              </a:ext>
            </a:extLst>
          </p:cNvPr>
          <p:cNvSpPr>
            <a:spLocks noGrp="1"/>
          </p:cNvSpPr>
          <p:nvPr>
            <p:ph type="ftr" idx="11"/>
          </p:nvPr>
        </p:nvSpPr>
        <p:spPr>
          <a:xfrm>
            <a:off x="3124200" y="6248400"/>
            <a:ext cx="2894013" cy="455613"/>
          </a:xfrm>
        </p:spPr>
        <p:txBody>
          <a:bodyPr/>
          <a:lstStyle>
            <a:lvl1pPr>
              <a:defRPr/>
            </a:lvl1pPr>
          </a:lstStyle>
          <a:p>
            <a:endParaRPr lang="en-GB" altLang="sl-SI"/>
          </a:p>
        </p:txBody>
      </p:sp>
      <p:sp>
        <p:nvSpPr>
          <p:cNvPr id="5" name="Slide Number Placeholder 4">
            <a:extLst>
              <a:ext uri="{FF2B5EF4-FFF2-40B4-BE49-F238E27FC236}">
                <a16:creationId xmlns:a16="http://schemas.microsoft.com/office/drawing/2014/main" id="{EB22B9E7-39FB-4E4D-8433-DFF3C2589046}"/>
              </a:ext>
            </a:extLst>
          </p:cNvPr>
          <p:cNvSpPr>
            <a:spLocks noGrp="1"/>
          </p:cNvSpPr>
          <p:nvPr>
            <p:ph type="sldNum" idx="12"/>
          </p:nvPr>
        </p:nvSpPr>
        <p:spPr>
          <a:xfrm>
            <a:off x="6553200" y="6248400"/>
            <a:ext cx="1903413" cy="455613"/>
          </a:xfrm>
        </p:spPr>
        <p:txBody>
          <a:bodyPr/>
          <a:lstStyle>
            <a:lvl1pPr>
              <a:defRPr/>
            </a:lvl1pPr>
          </a:lstStyle>
          <a:p>
            <a:fld id="{51A348E7-40AD-4AF5-A5E8-0DAB59F69399}" type="slidenum">
              <a:rPr lang="en-GB" altLang="sl-SI"/>
              <a:pPr/>
              <a:t>‹#›</a:t>
            </a:fld>
            <a:endParaRPr lang="en-GB" altLang="sl-SI"/>
          </a:p>
        </p:txBody>
      </p:sp>
    </p:spTree>
    <p:extLst>
      <p:ext uri="{BB962C8B-B14F-4D97-AF65-F5344CB8AC3E}">
        <p14:creationId xmlns:p14="http://schemas.microsoft.com/office/powerpoint/2010/main" val="12228334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79D527-F8B2-41B6-9896-B6839D4CE384}"/>
              </a:ext>
            </a:extLst>
          </p:cNvPr>
          <p:cNvSpPr>
            <a:spLocks noGrp="1"/>
          </p:cNvSpPr>
          <p:nvPr>
            <p:ph type="title"/>
          </p:nvPr>
        </p:nvSpPr>
        <p:spPr>
          <a:xfrm>
            <a:off x="685800" y="609600"/>
            <a:ext cx="7770813" cy="1141413"/>
          </a:xfrm>
        </p:spPr>
        <p:txBody>
          <a:bodyPr/>
          <a:lstStyle/>
          <a:p>
            <a:r>
              <a:rPr lang="en-US"/>
              <a:t>Click to edit Master title style</a:t>
            </a:r>
            <a:endParaRPr lang="sl-SI"/>
          </a:p>
        </p:txBody>
      </p:sp>
      <p:sp>
        <p:nvSpPr>
          <p:cNvPr id="3" name="Text Placeholder 2">
            <a:extLst>
              <a:ext uri="{FF2B5EF4-FFF2-40B4-BE49-F238E27FC236}">
                <a16:creationId xmlns:a16="http://schemas.microsoft.com/office/drawing/2014/main" id="{007D99B4-E9A2-42D2-B991-17FF3F4D2263}"/>
              </a:ext>
            </a:extLst>
          </p:cNvPr>
          <p:cNvSpPr>
            <a:spLocks noGrp="1"/>
          </p:cNvSpPr>
          <p:nvPr>
            <p:ph type="body" sz="half" idx="1"/>
          </p:nvPr>
        </p:nvSpPr>
        <p:spPr>
          <a:xfrm>
            <a:off x="685800" y="1981200"/>
            <a:ext cx="3808413" cy="41132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Online Image Placeholder 3">
            <a:extLst>
              <a:ext uri="{FF2B5EF4-FFF2-40B4-BE49-F238E27FC236}">
                <a16:creationId xmlns:a16="http://schemas.microsoft.com/office/drawing/2014/main" id="{43E9DA93-CFC4-49CA-9B24-F5DD36A9324D}"/>
              </a:ext>
            </a:extLst>
          </p:cNvPr>
          <p:cNvSpPr>
            <a:spLocks noGrp="1"/>
          </p:cNvSpPr>
          <p:nvPr>
            <p:ph type="clipArt" sz="half" idx="2"/>
          </p:nvPr>
        </p:nvSpPr>
        <p:spPr>
          <a:xfrm>
            <a:off x="4646613" y="1981200"/>
            <a:ext cx="3810000" cy="4113213"/>
          </a:xfrm>
        </p:spPr>
        <p:txBody>
          <a:bodyPr/>
          <a:lstStyle/>
          <a:p>
            <a:endParaRPr lang="sl-SI"/>
          </a:p>
        </p:txBody>
      </p:sp>
      <p:sp>
        <p:nvSpPr>
          <p:cNvPr id="5" name="Date Placeholder 4">
            <a:extLst>
              <a:ext uri="{FF2B5EF4-FFF2-40B4-BE49-F238E27FC236}">
                <a16:creationId xmlns:a16="http://schemas.microsoft.com/office/drawing/2014/main" id="{9E58E1FD-25E7-4983-8DD9-02A103FE704F}"/>
              </a:ext>
            </a:extLst>
          </p:cNvPr>
          <p:cNvSpPr>
            <a:spLocks noGrp="1"/>
          </p:cNvSpPr>
          <p:nvPr>
            <p:ph type="dt" idx="10"/>
          </p:nvPr>
        </p:nvSpPr>
        <p:spPr>
          <a:xfrm>
            <a:off x="685800" y="6248400"/>
            <a:ext cx="1903413" cy="455613"/>
          </a:xfrm>
        </p:spPr>
        <p:txBody>
          <a:bodyPr/>
          <a:lstStyle>
            <a:lvl1pPr>
              <a:defRPr/>
            </a:lvl1pPr>
          </a:lstStyle>
          <a:p>
            <a:endParaRPr lang="en-GB" altLang="sl-SI"/>
          </a:p>
        </p:txBody>
      </p:sp>
      <p:sp>
        <p:nvSpPr>
          <p:cNvPr id="6" name="Footer Placeholder 5">
            <a:extLst>
              <a:ext uri="{FF2B5EF4-FFF2-40B4-BE49-F238E27FC236}">
                <a16:creationId xmlns:a16="http://schemas.microsoft.com/office/drawing/2014/main" id="{B1750A21-495D-43F3-BD61-1ADDC1C33793}"/>
              </a:ext>
            </a:extLst>
          </p:cNvPr>
          <p:cNvSpPr>
            <a:spLocks noGrp="1"/>
          </p:cNvSpPr>
          <p:nvPr>
            <p:ph type="ftr" idx="11"/>
          </p:nvPr>
        </p:nvSpPr>
        <p:spPr>
          <a:xfrm>
            <a:off x="3124200" y="6248400"/>
            <a:ext cx="2894013" cy="455613"/>
          </a:xfrm>
        </p:spPr>
        <p:txBody>
          <a:bodyPr/>
          <a:lstStyle>
            <a:lvl1pPr>
              <a:defRPr/>
            </a:lvl1pPr>
          </a:lstStyle>
          <a:p>
            <a:endParaRPr lang="en-GB" altLang="sl-SI"/>
          </a:p>
        </p:txBody>
      </p:sp>
      <p:sp>
        <p:nvSpPr>
          <p:cNvPr id="7" name="Slide Number Placeholder 6">
            <a:extLst>
              <a:ext uri="{FF2B5EF4-FFF2-40B4-BE49-F238E27FC236}">
                <a16:creationId xmlns:a16="http://schemas.microsoft.com/office/drawing/2014/main" id="{A7E2F356-8CDD-4D40-9C32-35A7AC05477D}"/>
              </a:ext>
            </a:extLst>
          </p:cNvPr>
          <p:cNvSpPr>
            <a:spLocks noGrp="1"/>
          </p:cNvSpPr>
          <p:nvPr>
            <p:ph type="sldNum" idx="12"/>
          </p:nvPr>
        </p:nvSpPr>
        <p:spPr>
          <a:xfrm>
            <a:off x="6553200" y="6248400"/>
            <a:ext cx="1903413" cy="455613"/>
          </a:xfrm>
        </p:spPr>
        <p:txBody>
          <a:bodyPr/>
          <a:lstStyle>
            <a:lvl1pPr>
              <a:defRPr/>
            </a:lvl1pPr>
          </a:lstStyle>
          <a:p>
            <a:fld id="{801761E0-6049-451D-B307-2AD46C0074B1}" type="slidenum">
              <a:rPr lang="en-GB" altLang="sl-SI"/>
              <a:pPr/>
              <a:t>‹#›</a:t>
            </a:fld>
            <a:endParaRPr lang="en-GB" altLang="sl-SI"/>
          </a:p>
        </p:txBody>
      </p:sp>
    </p:spTree>
    <p:extLst>
      <p:ext uri="{BB962C8B-B14F-4D97-AF65-F5344CB8AC3E}">
        <p14:creationId xmlns:p14="http://schemas.microsoft.com/office/powerpoint/2010/main" val="3336189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9F508-2541-4CB3-9555-A1E995E9431A}"/>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07BF041C-5B05-4124-B20A-15D703E4153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B0DA800F-BDC5-44C8-B6B8-0460C44A9D91}"/>
              </a:ext>
            </a:extLst>
          </p:cNvPr>
          <p:cNvSpPr>
            <a:spLocks noGrp="1"/>
          </p:cNvSpPr>
          <p:nvPr>
            <p:ph type="dt" idx="10"/>
          </p:nvPr>
        </p:nvSpPr>
        <p:spPr/>
        <p:txBody>
          <a:bodyPr/>
          <a:lstStyle>
            <a:lvl1pPr>
              <a:defRPr/>
            </a:lvl1pPr>
          </a:lstStyle>
          <a:p>
            <a:endParaRPr lang="en-GB" altLang="sl-SI"/>
          </a:p>
        </p:txBody>
      </p:sp>
      <p:sp>
        <p:nvSpPr>
          <p:cNvPr id="5" name="Footer Placeholder 4">
            <a:extLst>
              <a:ext uri="{FF2B5EF4-FFF2-40B4-BE49-F238E27FC236}">
                <a16:creationId xmlns:a16="http://schemas.microsoft.com/office/drawing/2014/main" id="{113EC23D-19C2-44C4-8FB9-BDC9823F9314}"/>
              </a:ext>
            </a:extLst>
          </p:cNvPr>
          <p:cNvSpPr>
            <a:spLocks noGrp="1"/>
          </p:cNvSpPr>
          <p:nvPr>
            <p:ph type="ftr" idx="11"/>
          </p:nvPr>
        </p:nvSpPr>
        <p:spPr/>
        <p:txBody>
          <a:bodyPr/>
          <a:lstStyle>
            <a:lvl1pPr>
              <a:defRPr/>
            </a:lvl1pPr>
          </a:lstStyle>
          <a:p>
            <a:endParaRPr lang="en-GB" altLang="sl-SI"/>
          </a:p>
        </p:txBody>
      </p:sp>
      <p:sp>
        <p:nvSpPr>
          <p:cNvPr id="6" name="Slide Number Placeholder 5">
            <a:extLst>
              <a:ext uri="{FF2B5EF4-FFF2-40B4-BE49-F238E27FC236}">
                <a16:creationId xmlns:a16="http://schemas.microsoft.com/office/drawing/2014/main" id="{81D36545-8EE0-40DC-923A-ED0C8E82CE12}"/>
              </a:ext>
            </a:extLst>
          </p:cNvPr>
          <p:cNvSpPr>
            <a:spLocks noGrp="1"/>
          </p:cNvSpPr>
          <p:nvPr>
            <p:ph type="sldNum" idx="12"/>
          </p:nvPr>
        </p:nvSpPr>
        <p:spPr/>
        <p:txBody>
          <a:bodyPr/>
          <a:lstStyle>
            <a:lvl1pPr>
              <a:defRPr/>
            </a:lvl1pPr>
          </a:lstStyle>
          <a:p>
            <a:fld id="{C98B9070-3AA4-4D7D-A4A4-FD78DDC943F7}" type="slidenum">
              <a:rPr lang="en-GB" altLang="sl-SI"/>
              <a:pPr/>
              <a:t>‹#›</a:t>
            </a:fld>
            <a:endParaRPr lang="en-GB" altLang="sl-SI"/>
          </a:p>
        </p:txBody>
      </p:sp>
    </p:spTree>
    <p:extLst>
      <p:ext uri="{BB962C8B-B14F-4D97-AF65-F5344CB8AC3E}">
        <p14:creationId xmlns:p14="http://schemas.microsoft.com/office/powerpoint/2010/main" val="11928670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CBB96-C249-4A0E-B5EB-2A47D032493C}"/>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sl-SI"/>
          </a:p>
        </p:txBody>
      </p:sp>
      <p:sp>
        <p:nvSpPr>
          <p:cNvPr id="3" name="Text Placeholder 2">
            <a:extLst>
              <a:ext uri="{FF2B5EF4-FFF2-40B4-BE49-F238E27FC236}">
                <a16:creationId xmlns:a16="http://schemas.microsoft.com/office/drawing/2014/main" id="{1AD5C836-2753-422A-AF4A-AEE019D07CFC}"/>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BB5FD79E-6933-414D-AAC6-F777C1313088}"/>
              </a:ext>
            </a:extLst>
          </p:cNvPr>
          <p:cNvSpPr>
            <a:spLocks noGrp="1"/>
          </p:cNvSpPr>
          <p:nvPr>
            <p:ph type="dt" idx="10"/>
          </p:nvPr>
        </p:nvSpPr>
        <p:spPr/>
        <p:txBody>
          <a:bodyPr/>
          <a:lstStyle>
            <a:lvl1pPr>
              <a:defRPr/>
            </a:lvl1pPr>
          </a:lstStyle>
          <a:p>
            <a:endParaRPr lang="en-GB" altLang="sl-SI"/>
          </a:p>
        </p:txBody>
      </p:sp>
      <p:sp>
        <p:nvSpPr>
          <p:cNvPr id="5" name="Footer Placeholder 4">
            <a:extLst>
              <a:ext uri="{FF2B5EF4-FFF2-40B4-BE49-F238E27FC236}">
                <a16:creationId xmlns:a16="http://schemas.microsoft.com/office/drawing/2014/main" id="{28B6C242-DBB6-44B5-863D-B08ED5074973}"/>
              </a:ext>
            </a:extLst>
          </p:cNvPr>
          <p:cNvSpPr>
            <a:spLocks noGrp="1"/>
          </p:cNvSpPr>
          <p:nvPr>
            <p:ph type="ftr" idx="11"/>
          </p:nvPr>
        </p:nvSpPr>
        <p:spPr/>
        <p:txBody>
          <a:bodyPr/>
          <a:lstStyle>
            <a:lvl1pPr>
              <a:defRPr/>
            </a:lvl1pPr>
          </a:lstStyle>
          <a:p>
            <a:endParaRPr lang="en-GB" altLang="sl-SI"/>
          </a:p>
        </p:txBody>
      </p:sp>
      <p:sp>
        <p:nvSpPr>
          <p:cNvPr id="6" name="Slide Number Placeholder 5">
            <a:extLst>
              <a:ext uri="{FF2B5EF4-FFF2-40B4-BE49-F238E27FC236}">
                <a16:creationId xmlns:a16="http://schemas.microsoft.com/office/drawing/2014/main" id="{2E1A5B5B-CB95-4ECE-9103-511B972D3AF1}"/>
              </a:ext>
            </a:extLst>
          </p:cNvPr>
          <p:cNvSpPr>
            <a:spLocks noGrp="1"/>
          </p:cNvSpPr>
          <p:nvPr>
            <p:ph type="sldNum" idx="12"/>
          </p:nvPr>
        </p:nvSpPr>
        <p:spPr/>
        <p:txBody>
          <a:bodyPr/>
          <a:lstStyle>
            <a:lvl1pPr>
              <a:defRPr/>
            </a:lvl1pPr>
          </a:lstStyle>
          <a:p>
            <a:fld id="{6C1D74BB-3890-4EDC-9FD8-5C3F71C95956}" type="slidenum">
              <a:rPr lang="en-GB" altLang="sl-SI"/>
              <a:pPr/>
              <a:t>‹#›</a:t>
            </a:fld>
            <a:endParaRPr lang="en-GB" altLang="sl-SI"/>
          </a:p>
        </p:txBody>
      </p:sp>
    </p:spTree>
    <p:extLst>
      <p:ext uri="{BB962C8B-B14F-4D97-AF65-F5344CB8AC3E}">
        <p14:creationId xmlns:p14="http://schemas.microsoft.com/office/powerpoint/2010/main" val="7994778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E0A51-4279-4B79-AD17-FC8F6D78DFBC}"/>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807ADB8F-13FA-409B-951F-EA87A7F99A4B}"/>
              </a:ext>
            </a:extLst>
          </p:cNvPr>
          <p:cNvSpPr>
            <a:spLocks noGrp="1"/>
          </p:cNvSpPr>
          <p:nvPr>
            <p:ph sz="half" idx="1"/>
          </p:nvPr>
        </p:nvSpPr>
        <p:spPr>
          <a:xfrm>
            <a:off x="685800" y="1981200"/>
            <a:ext cx="3808413" cy="41132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a:extLst>
              <a:ext uri="{FF2B5EF4-FFF2-40B4-BE49-F238E27FC236}">
                <a16:creationId xmlns:a16="http://schemas.microsoft.com/office/drawing/2014/main" id="{1B824F79-6CD9-4CEB-825D-FB32824C4155}"/>
              </a:ext>
            </a:extLst>
          </p:cNvPr>
          <p:cNvSpPr>
            <a:spLocks noGrp="1"/>
          </p:cNvSpPr>
          <p:nvPr>
            <p:ph sz="half" idx="2"/>
          </p:nvPr>
        </p:nvSpPr>
        <p:spPr>
          <a:xfrm>
            <a:off x="4646613" y="1981200"/>
            <a:ext cx="3810000" cy="41132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Date Placeholder 4">
            <a:extLst>
              <a:ext uri="{FF2B5EF4-FFF2-40B4-BE49-F238E27FC236}">
                <a16:creationId xmlns:a16="http://schemas.microsoft.com/office/drawing/2014/main" id="{83EB1200-4C69-45A3-94FD-79EE649BD4FC}"/>
              </a:ext>
            </a:extLst>
          </p:cNvPr>
          <p:cNvSpPr>
            <a:spLocks noGrp="1"/>
          </p:cNvSpPr>
          <p:nvPr>
            <p:ph type="dt" idx="10"/>
          </p:nvPr>
        </p:nvSpPr>
        <p:spPr/>
        <p:txBody>
          <a:bodyPr/>
          <a:lstStyle>
            <a:lvl1pPr>
              <a:defRPr/>
            </a:lvl1pPr>
          </a:lstStyle>
          <a:p>
            <a:endParaRPr lang="en-GB" altLang="sl-SI"/>
          </a:p>
        </p:txBody>
      </p:sp>
      <p:sp>
        <p:nvSpPr>
          <p:cNvPr id="6" name="Footer Placeholder 5">
            <a:extLst>
              <a:ext uri="{FF2B5EF4-FFF2-40B4-BE49-F238E27FC236}">
                <a16:creationId xmlns:a16="http://schemas.microsoft.com/office/drawing/2014/main" id="{B6DDDA33-0A3E-45DB-BC78-53FAC31616B2}"/>
              </a:ext>
            </a:extLst>
          </p:cNvPr>
          <p:cNvSpPr>
            <a:spLocks noGrp="1"/>
          </p:cNvSpPr>
          <p:nvPr>
            <p:ph type="ftr" idx="11"/>
          </p:nvPr>
        </p:nvSpPr>
        <p:spPr/>
        <p:txBody>
          <a:bodyPr/>
          <a:lstStyle>
            <a:lvl1pPr>
              <a:defRPr/>
            </a:lvl1pPr>
          </a:lstStyle>
          <a:p>
            <a:endParaRPr lang="en-GB" altLang="sl-SI"/>
          </a:p>
        </p:txBody>
      </p:sp>
      <p:sp>
        <p:nvSpPr>
          <p:cNvPr id="7" name="Slide Number Placeholder 6">
            <a:extLst>
              <a:ext uri="{FF2B5EF4-FFF2-40B4-BE49-F238E27FC236}">
                <a16:creationId xmlns:a16="http://schemas.microsoft.com/office/drawing/2014/main" id="{5AC5BDCD-E721-46A2-A1A2-0ADE1266A755}"/>
              </a:ext>
            </a:extLst>
          </p:cNvPr>
          <p:cNvSpPr>
            <a:spLocks noGrp="1"/>
          </p:cNvSpPr>
          <p:nvPr>
            <p:ph type="sldNum" idx="12"/>
          </p:nvPr>
        </p:nvSpPr>
        <p:spPr/>
        <p:txBody>
          <a:bodyPr/>
          <a:lstStyle>
            <a:lvl1pPr>
              <a:defRPr/>
            </a:lvl1pPr>
          </a:lstStyle>
          <a:p>
            <a:fld id="{9409DDE5-71B4-4B31-80EA-D2EA67561B48}" type="slidenum">
              <a:rPr lang="en-GB" altLang="sl-SI"/>
              <a:pPr/>
              <a:t>‹#›</a:t>
            </a:fld>
            <a:endParaRPr lang="en-GB" altLang="sl-SI"/>
          </a:p>
        </p:txBody>
      </p:sp>
    </p:spTree>
    <p:extLst>
      <p:ext uri="{BB962C8B-B14F-4D97-AF65-F5344CB8AC3E}">
        <p14:creationId xmlns:p14="http://schemas.microsoft.com/office/powerpoint/2010/main" val="1744932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11C86-0E3B-466F-B044-BAD2C9158CE8}"/>
              </a:ext>
            </a:extLst>
          </p:cNvPr>
          <p:cNvSpPr>
            <a:spLocks noGrp="1"/>
          </p:cNvSpPr>
          <p:nvPr>
            <p:ph type="title"/>
          </p:nvPr>
        </p:nvSpPr>
        <p:spPr>
          <a:xfrm>
            <a:off x="630238" y="365125"/>
            <a:ext cx="7886700" cy="1325563"/>
          </a:xfrm>
        </p:spPr>
        <p:txBody>
          <a:bodyPr/>
          <a:lstStyle/>
          <a:p>
            <a:r>
              <a:rPr lang="en-US"/>
              <a:t>Click to edit Master title style</a:t>
            </a:r>
            <a:endParaRPr lang="sl-SI"/>
          </a:p>
        </p:txBody>
      </p:sp>
      <p:sp>
        <p:nvSpPr>
          <p:cNvPr id="3" name="Text Placeholder 2">
            <a:extLst>
              <a:ext uri="{FF2B5EF4-FFF2-40B4-BE49-F238E27FC236}">
                <a16:creationId xmlns:a16="http://schemas.microsoft.com/office/drawing/2014/main" id="{33BCFEDC-CADF-4395-AFA2-9A9FA07E5281}"/>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ABF6ED4-0A3F-438B-8F6F-8FB654153C5D}"/>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Text Placeholder 4">
            <a:extLst>
              <a:ext uri="{FF2B5EF4-FFF2-40B4-BE49-F238E27FC236}">
                <a16:creationId xmlns:a16="http://schemas.microsoft.com/office/drawing/2014/main" id="{06301AED-1CCF-4207-8578-9728A1A3F061}"/>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841B6E6-B149-45E2-9515-78B5DC133C1D}"/>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7" name="Date Placeholder 6">
            <a:extLst>
              <a:ext uri="{FF2B5EF4-FFF2-40B4-BE49-F238E27FC236}">
                <a16:creationId xmlns:a16="http://schemas.microsoft.com/office/drawing/2014/main" id="{B217B0AC-69F6-47CC-B6DB-491DCE7FD0DC}"/>
              </a:ext>
            </a:extLst>
          </p:cNvPr>
          <p:cNvSpPr>
            <a:spLocks noGrp="1"/>
          </p:cNvSpPr>
          <p:nvPr>
            <p:ph type="dt" idx="10"/>
          </p:nvPr>
        </p:nvSpPr>
        <p:spPr/>
        <p:txBody>
          <a:bodyPr/>
          <a:lstStyle>
            <a:lvl1pPr>
              <a:defRPr/>
            </a:lvl1pPr>
          </a:lstStyle>
          <a:p>
            <a:endParaRPr lang="en-GB" altLang="sl-SI"/>
          </a:p>
        </p:txBody>
      </p:sp>
      <p:sp>
        <p:nvSpPr>
          <p:cNvPr id="8" name="Footer Placeholder 7">
            <a:extLst>
              <a:ext uri="{FF2B5EF4-FFF2-40B4-BE49-F238E27FC236}">
                <a16:creationId xmlns:a16="http://schemas.microsoft.com/office/drawing/2014/main" id="{6118265F-EB19-4C41-8B16-0AD8930EB41C}"/>
              </a:ext>
            </a:extLst>
          </p:cNvPr>
          <p:cNvSpPr>
            <a:spLocks noGrp="1"/>
          </p:cNvSpPr>
          <p:nvPr>
            <p:ph type="ftr" idx="11"/>
          </p:nvPr>
        </p:nvSpPr>
        <p:spPr/>
        <p:txBody>
          <a:bodyPr/>
          <a:lstStyle>
            <a:lvl1pPr>
              <a:defRPr/>
            </a:lvl1pPr>
          </a:lstStyle>
          <a:p>
            <a:endParaRPr lang="en-GB" altLang="sl-SI"/>
          </a:p>
        </p:txBody>
      </p:sp>
      <p:sp>
        <p:nvSpPr>
          <p:cNvPr id="9" name="Slide Number Placeholder 8">
            <a:extLst>
              <a:ext uri="{FF2B5EF4-FFF2-40B4-BE49-F238E27FC236}">
                <a16:creationId xmlns:a16="http://schemas.microsoft.com/office/drawing/2014/main" id="{C5B22E16-BA8F-4F01-98B8-3797694D82AD}"/>
              </a:ext>
            </a:extLst>
          </p:cNvPr>
          <p:cNvSpPr>
            <a:spLocks noGrp="1"/>
          </p:cNvSpPr>
          <p:nvPr>
            <p:ph type="sldNum" idx="12"/>
          </p:nvPr>
        </p:nvSpPr>
        <p:spPr/>
        <p:txBody>
          <a:bodyPr/>
          <a:lstStyle>
            <a:lvl1pPr>
              <a:defRPr/>
            </a:lvl1pPr>
          </a:lstStyle>
          <a:p>
            <a:fld id="{45A613D6-290D-4A2C-BC1D-5DAAED1CA282}" type="slidenum">
              <a:rPr lang="en-GB" altLang="sl-SI"/>
              <a:pPr/>
              <a:t>‹#›</a:t>
            </a:fld>
            <a:endParaRPr lang="en-GB" altLang="sl-SI"/>
          </a:p>
        </p:txBody>
      </p:sp>
    </p:spTree>
    <p:extLst>
      <p:ext uri="{BB962C8B-B14F-4D97-AF65-F5344CB8AC3E}">
        <p14:creationId xmlns:p14="http://schemas.microsoft.com/office/powerpoint/2010/main" val="371416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54034-8AA0-477A-AA5A-C520928B6C51}"/>
              </a:ext>
            </a:extLst>
          </p:cNvPr>
          <p:cNvSpPr>
            <a:spLocks noGrp="1"/>
          </p:cNvSpPr>
          <p:nvPr>
            <p:ph type="title"/>
          </p:nvPr>
        </p:nvSpPr>
        <p:spPr/>
        <p:txBody>
          <a:bodyPr/>
          <a:lstStyle/>
          <a:p>
            <a:r>
              <a:rPr lang="en-US"/>
              <a:t>Click to edit Master title style</a:t>
            </a:r>
            <a:endParaRPr lang="sl-SI"/>
          </a:p>
        </p:txBody>
      </p:sp>
      <p:sp>
        <p:nvSpPr>
          <p:cNvPr id="3" name="Date Placeholder 2">
            <a:extLst>
              <a:ext uri="{FF2B5EF4-FFF2-40B4-BE49-F238E27FC236}">
                <a16:creationId xmlns:a16="http://schemas.microsoft.com/office/drawing/2014/main" id="{7E43548A-4F17-4EB4-A291-F2E9791B85DE}"/>
              </a:ext>
            </a:extLst>
          </p:cNvPr>
          <p:cNvSpPr>
            <a:spLocks noGrp="1"/>
          </p:cNvSpPr>
          <p:nvPr>
            <p:ph type="dt" idx="10"/>
          </p:nvPr>
        </p:nvSpPr>
        <p:spPr/>
        <p:txBody>
          <a:bodyPr/>
          <a:lstStyle>
            <a:lvl1pPr>
              <a:defRPr/>
            </a:lvl1pPr>
          </a:lstStyle>
          <a:p>
            <a:endParaRPr lang="en-GB" altLang="sl-SI"/>
          </a:p>
        </p:txBody>
      </p:sp>
      <p:sp>
        <p:nvSpPr>
          <p:cNvPr id="4" name="Footer Placeholder 3">
            <a:extLst>
              <a:ext uri="{FF2B5EF4-FFF2-40B4-BE49-F238E27FC236}">
                <a16:creationId xmlns:a16="http://schemas.microsoft.com/office/drawing/2014/main" id="{22F752E2-A18E-4C87-A4C2-9715148685F3}"/>
              </a:ext>
            </a:extLst>
          </p:cNvPr>
          <p:cNvSpPr>
            <a:spLocks noGrp="1"/>
          </p:cNvSpPr>
          <p:nvPr>
            <p:ph type="ftr" idx="11"/>
          </p:nvPr>
        </p:nvSpPr>
        <p:spPr/>
        <p:txBody>
          <a:bodyPr/>
          <a:lstStyle>
            <a:lvl1pPr>
              <a:defRPr/>
            </a:lvl1pPr>
          </a:lstStyle>
          <a:p>
            <a:endParaRPr lang="en-GB" altLang="sl-SI"/>
          </a:p>
        </p:txBody>
      </p:sp>
      <p:sp>
        <p:nvSpPr>
          <p:cNvPr id="5" name="Slide Number Placeholder 4">
            <a:extLst>
              <a:ext uri="{FF2B5EF4-FFF2-40B4-BE49-F238E27FC236}">
                <a16:creationId xmlns:a16="http://schemas.microsoft.com/office/drawing/2014/main" id="{DC3980C4-F11C-4B3A-9294-351FF594C6E3}"/>
              </a:ext>
            </a:extLst>
          </p:cNvPr>
          <p:cNvSpPr>
            <a:spLocks noGrp="1"/>
          </p:cNvSpPr>
          <p:nvPr>
            <p:ph type="sldNum" idx="12"/>
          </p:nvPr>
        </p:nvSpPr>
        <p:spPr/>
        <p:txBody>
          <a:bodyPr/>
          <a:lstStyle>
            <a:lvl1pPr>
              <a:defRPr/>
            </a:lvl1pPr>
          </a:lstStyle>
          <a:p>
            <a:fld id="{545A6C7A-E18D-40EB-8426-9326A0DCC100}" type="slidenum">
              <a:rPr lang="en-GB" altLang="sl-SI"/>
              <a:pPr/>
              <a:t>‹#›</a:t>
            </a:fld>
            <a:endParaRPr lang="en-GB" altLang="sl-SI"/>
          </a:p>
        </p:txBody>
      </p:sp>
    </p:spTree>
    <p:extLst>
      <p:ext uri="{BB962C8B-B14F-4D97-AF65-F5344CB8AC3E}">
        <p14:creationId xmlns:p14="http://schemas.microsoft.com/office/powerpoint/2010/main" val="508503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D8B1FC2-422D-47EF-A9F0-2E1AA67B16E8}"/>
              </a:ext>
            </a:extLst>
          </p:cNvPr>
          <p:cNvSpPr>
            <a:spLocks noGrp="1"/>
          </p:cNvSpPr>
          <p:nvPr>
            <p:ph type="dt" idx="10"/>
          </p:nvPr>
        </p:nvSpPr>
        <p:spPr/>
        <p:txBody>
          <a:bodyPr/>
          <a:lstStyle>
            <a:lvl1pPr>
              <a:defRPr/>
            </a:lvl1pPr>
          </a:lstStyle>
          <a:p>
            <a:endParaRPr lang="en-GB" altLang="sl-SI"/>
          </a:p>
        </p:txBody>
      </p:sp>
      <p:sp>
        <p:nvSpPr>
          <p:cNvPr id="3" name="Footer Placeholder 2">
            <a:extLst>
              <a:ext uri="{FF2B5EF4-FFF2-40B4-BE49-F238E27FC236}">
                <a16:creationId xmlns:a16="http://schemas.microsoft.com/office/drawing/2014/main" id="{57466F2A-6087-4E15-A8BC-7F952C4958D1}"/>
              </a:ext>
            </a:extLst>
          </p:cNvPr>
          <p:cNvSpPr>
            <a:spLocks noGrp="1"/>
          </p:cNvSpPr>
          <p:nvPr>
            <p:ph type="ftr" idx="11"/>
          </p:nvPr>
        </p:nvSpPr>
        <p:spPr/>
        <p:txBody>
          <a:bodyPr/>
          <a:lstStyle>
            <a:lvl1pPr>
              <a:defRPr/>
            </a:lvl1pPr>
          </a:lstStyle>
          <a:p>
            <a:endParaRPr lang="en-GB" altLang="sl-SI"/>
          </a:p>
        </p:txBody>
      </p:sp>
      <p:sp>
        <p:nvSpPr>
          <p:cNvPr id="4" name="Slide Number Placeholder 3">
            <a:extLst>
              <a:ext uri="{FF2B5EF4-FFF2-40B4-BE49-F238E27FC236}">
                <a16:creationId xmlns:a16="http://schemas.microsoft.com/office/drawing/2014/main" id="{6DF5F1A8-5978-41BA-807C-B9B8A981B372}"/>
              </a:ext>
            </a:extLst>
          </p:cNvPr>
          <p:cNvSpPr>
            <a:spLocks noGrp="1"/>
          </p:cNvSpPr>
          <p:nvPr>
            <p:ph type="sldNum" idx="12"/>
          </p:nvPr>
        </p:nvSpPr>
        <p:spPr/>
        <p:txBody>
          <a:bodyPr/>
          <a:lstStyle>
            <a:lvl1pPr>
              <a:defRPr/>
            </a:lvl1pPr>
          </a:lstStyle>
          <a:p>
            <a:fld id="{2D85C5D7-E28F-4EA1-9124-2D72084BA1AD}" type="slidenum">
              <a:rPr lang="en-GB" altLang="sl-SI"/>
              <a:pPr/>
              <a:t>‹#›</a:t>
            </a:fld>
            <a:endParaRPr lang="en-GB" altLang="sl-SI"/>
          </a:p>
        </p:txBody>
      </p:sp>
    </p:spTree>
    <p:extLst>
      <p:ext uri="{BB962C8B-B14F-4D97-AF65-F5344CB8AC3E}">
        <p14:creationId xmlns:p14="http://schemas.microsoft.com/office/powerpoint/2010/main" val="300855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769FB-EF46-49C9-A3B6-6E584D0137CD}"/>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Content Placeholder 2">
            <a:extLst>
              <a:ext uri="{FF2B5EF4-FFF2-40B4-BE49-F238E27FC236}">
                <a16:creationId xmlns:a16="http://schemas.microsoft.com/office/drawing/2014/main" id="{B109138F-5EAF-47F8-8349-4E7DB799E1BD}"/>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Text Placeholder 3">
            <a:extLst>
              <a:ext uri="{FF2B5EF4-FFF2-40B4-BE49-F238E27FC236}">
                <a16:creationId xmlns:a16="http://schemas.microsoft.com/office/drawing/2014/main" id="{60DB753F-F1F5-4B07-A2FA-9982ECCDB01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3DF2C27-32B1-44A4-9D7C-23C86BB69C48}"/>
              </a:ext>
            </a:extLst>
          </p:cNvPr>
          <p:cNvSpPr>
            <a:spLocks noGrp="1"/>
          </p:cNvSpPr>
          <p:nvPr>
            <p:ph type="dt" idx="10"/>
          </p:nvPr>
        </p:nvSpPr>
        <p:spPr/>
        <p:txBody>
          <a:bodyPr/>
          <a:lstStyle>
            <a:lvl1pPr>
              <a:defRPr/>
            </a:lvl1pPr>
          </a:lstStyle>
          <a:p>
            <a:endParaRPr lang="en-GB" altLang="sl-SI"/>
          </a:p>
        </p:txBody>
      </p:sp>
      <p:sp>
        <p:nvSpPr>
          <p:cNvPr id="6" name="Footer Placeholder 5">
            <a:extLst>
              <a:ext uri="{FF2B5EF4-FFF2-40B4-BE49-F238E27FC236}">
                <a16:creationId xmlns:a16="http://schemas.microsoft.com/office/drawing/2014/main" id="{4D248593-B821-41EB-8155-19ADBE0B2AD4}"/>
              </a:ext>
            </a:extLst>
          </p:cNvPr>
          <p:cNvSpPr>
            <a:spLocks noGrp="1"/>
          </p:cNvSpPr>
          <p:nvPr>
            <p:ph type="ftr" idx="11"/>
          </p:nvPr>
        </p:nvSpPr>
        <p:spPr/>
        <p:txBody>
          <a:bodyPr/>
          <a:lstStyle>
            <a:lvl1pPr>
              <a:defRPr/>
            </a:lvl1pPr>
          </a:lstStyle>
          <a:p>
            <a:endParaRPr lang="en-GB" altLang="sl-SI"/>
          </a:p>
        </p:txBody>
      </p:sp>
      <p:sp>
        <p:nvSpPr>
          <p:cNvPr id="7" name="Slide Number Placeholder 6">
            <a:extLst>
              <a:ext uri="{FF2B5EF4-FFF2-40B4-BE49-F238E27FC236}">
                <a16:creationId xmlns:a16="http://schemas.microsoft.com/office/drawing/2014/main" id="{ABAE2D5F-C0B1-48FE-899C-46159AB2D3FD}"/>
              </a:ext>
            </a:extLst>
          </p:cNvPr>
          <p:cNvSpPr>
            <a:spLocks noGrp="1"/>
          </p:cNvSpPr>
          <p:nvPr>
            <p:ph type="sldNum" idx="12"/>
          </p:nvPr>
        </p:nvSpPr>
        <p:spPr/>
        <p:txBody>
          <a:bodyPr/>
          <a:lstStyle>
            <a:lvl1pPr>
              <a:defRPr/>
            </a:lvl1pPr>
          </a:lstStyle>
          <a:p>
            <a:fld id="{DC663152-DFB2-4C1E-AD21-753ED52B8185}" type="slidenum">
              <a:rPr lang="en-GB" altLang="sl-SI"/>
              <a:pPr/>
              <a:t>‹#›</a:t>
            </a:fld>
            <a:endParaRPr lang="en-GB" altLang="sl-SI"/>
          </a:p>
        </p:txBody>
      </p:sp>
    </p:spTree>
    <p:extLst>
      <p:ext uri="{BB962C8B-B14F-4D97-AF65-F5344CB8AC3E}">
        <p14:creationId xmlns:p14="http://schemas.microsoft.com/office/powerpoint/2010/main" val="1572159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A1770-60BE-4612-8EEF-0B65B180772B}"/>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Picture Placeholder 2">
            <a:extLst>
              <a:ext uri="{FF2B5EF4-FFF2-40B4-BE49-F238E27FC236}">
                <a16:creationId xmlns:a16="http://schemas.microsoft.com/office/drawing/2014/main" id="{5F25BB6F-5E59-4F4C-B9F3-70B74FAD0D38}"/>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Text Placeholder 3">
            <a:extLst>
              <a:ext uri="{FF2B5EF4-FFF2-40B4-BE49-F238E27FC236}">
                <a16:creationId xmlns:a16="http://schemas.microsoft.com/office/drawing/2014/main" id="{CAD41459-9E39-4B83-AF9B-AAEECCDF2790}"/>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609483A-E4BE-470F-9214-A53999D73492}"/>
              </a:ext>
            </a:extLst>
          </p:cNvPr>
          <p:cNvSpPr>
            <a:spLocks noGrp="1"/>
          </p:cNvSpPr>
          <p:nvPr>
            <p:ph type="dt" idx="10"/>
          </p:nvPr>
        </p:nvSpPr>
        <p:spPr/>
        <p:txBody>
          <a:bodyPr/>
          <a:lstStyle>
            <a:lvl1pPr>
              <a:defRPr/>
            </a:lvl1pPr>
          </a:lstStyle>
          <a:p>
            <a:endParaRPr lang="en-GB" altLang="sl-SI"/>
          </a:p>
        </p:txBody>
      </p:sp>
      <p:sp>
        <p:nvSpPr>
          <p:cNvPr id="6" name="Footer Placeholder 5">
            <a:extLst>
              <a:ext uri="{FF2B5EF4-FFF2-40B4-BE49-F238E27FC236}">
                <a16:creationId xmlns:a16="http://schemas.microsoft.com/office/drawing/2014/main" id="{7D5306B1-3DE9-4D60-8580-AA514DFB7DA8}"/>
              </a:ext>
            </a:extLst>
          </p:cNvPr>
          <p:cNvSpPr>
            <a:spLocks noGrp="1"/>
          </p:cNvSpPr>
          <p:nvPr>
            <p:ph type="ftr" idx="11"/>
          </p:nvPr>
        </p:nvSpPr>
        <p:spPr/>
        <p:txBody>
          <a:bodyPr/>
          <a:lstStyle>
            <a:lvl1pPr>
              <a:defRPr/>
            </a:lvl1pPr>
          </a:lstStyle>
          <a:p>
            <a:endParaRPr lang="en-GB" altLang="sl-SI"/>
          </a:p>
        </p:txBody>
      </p:sp>
      <p:sp>
        <p:nvSpPr>
          <p:cNvPr id="7" name="Slide Number Placeholder 6">
            <a:extLst>
              <a:ext uri="{FF2B5EF4-FFF2-40B4-BE49-F238E27FC236}">
                <a16:creationId xmlns:a16="http://schemas.microsoft.com/office/drawing/2014/main" id="{C462FA74-7BAB-4F55-A53A-82E3A5E0CC08}"/>
              </a:ext>
            </a:extLst>
          </p:cNvPr>
          <p:cNvSpPr>
            <a:spLocks noGrp="1"/>
          </p:cNvSpPr>
          <p:nvPr>
            <p:ph type="sldNum" idx="12"/>
          </p:nvPr>
        </p:nvSpPr>
        <p:spPr/>
        <p:txBody>
          <a:bodyPr/>
          <a:lstStyle>
            <a:lvl1pPr>
              <a:defRPr/>
            </a:lvl1pPr>
          </a:lstStyle>
          <a:p>
            <a:fld id="{915BA63E-8EA9-4213-8747-66669897A444}" type="slidenum">
              <a:rPr lang="en-GB" altLang="sl-SI"/>
              <a:pPr/>
              <a:t>‹#›</a:t>
            </a:fld>
            <a:endParaRPr lang="en-GB" altLang="sl-SI"/>
          </a:p>
        </p:txBody>
      </p:sp>
    </p:spTree>
    <p:extLst>
      <p:ext uri="{BB962C8B-B14F-4D97-AF65-F5344CB8AC3E}">
        <p14:creationId xmlns:p14="http://schemas.microsoft.com/office/powerpoint/2010/main" val="650076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CCCCFF"/>
            </a:gs>
            <a:gs pos="100000">
              <a:srgbClr val="3399FF"/>
            </a:gs>
          </a:gsLst>
          <a:lin ang="5400000" scaled="1"/>
        </a:gradFill>
        <a:effectLst/>
      </p:bgPr>
    </p:bg>
    <p:spTree>
      <p:nvGrpSpPr>
        <p:cNvPr id="1" name=""/>
        <p:cNvGrpSpPr/>
        <p:nvPr/>
      </p:nvGrpSpPr>
      <p:grpSpPr>
        <a:xfrm>
          <a:off x="0" y="0"/>
          <a:ext cx="0" cy="0"/>
          <a:chOff x="0" y="0"/>
          <a:chExt cx="0" cy="0"/>
        </a:xfrm>
      </p:grpSpPr>
      <p:sp>
        <p:nvSpPr>
          <p:cNvPr id="1025" name="Rectangle 1">
            <a:extLst>
              <a:ext uri="{FF2B5EF4-FFF2-40B4-BE49-F238E27FC236}">
                <a16:creationId xmlns:a16="http://schemas.microsoft.com/office/drawing/2014/main" id="{30AC9663-A578-410A-9EC4-73AC87AACF3F}"/>
              </a:ext>
            </a:extLst>
          </p:cNvPr>
          <p:cNvSpPr>
            <a:spLocks noGrp="1" noChangeArrowheads="1"/>
          </p:cNvSpPr>
          <p:nvPr>
            <p:ph type="title"/>
          </p:nvPr>
        </p:nvSpPr>
        <p:spPr bwMode="auto">
          <a:xfrm>
            <a:off x="685800" y="609600"/>
            <a:ext cx="7770813" cy="11414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p>
            <a:pPr lvl="0"/>
            <a:r>
              <a:rPr lang="en-GB" altLang="sl-SI"/>
              <a:t>Click to edit the title text format</a:t>
            </a:r>
          </a:p>
        </p:txBody>
      </p:sp>
      <p:sp>
        <p:nvSpPr>
          <p:cNvPr id="1026" name="Rectangle 2">
            <a:extLst>
              <a:ext uri="{FF2B5EF4-FFF2-40B4-BE49-F238E27FC236}">
                <a16:creationId xmlns:a16="http://schemas.microsoft.com/office/drawing/2014/main" id="{60F24CB2-85CB-495F-9D87-FC27DD6BBD34}"/>
              </a:ext>
            </a:extLst>
          </p:cNvPr>
          <p:cNvSpPr>
            <a:spLocks noGrp="1" noChangeArrowheads="1"/>
          </p:cNvSpPr>
          <p:nvPr>
            <p:ph type="body" idx="1"/>
          </p:nvPr>
        </p:nvSpPr>
        <p:spPr bwMode="auto">
          <a:xfrm>
            <a:off x="685800" y="1981200"/>
            <a:ext cx="7770813" cy="4113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sl-SI"/>
              <a:t>Click to edit the outline text format</a:t>
            </a:r>
          </a:p>
          <a:p>
            <a:pPr lvl="1"/>
            <a:r>
              <a:rPr lang="en-GB" altLang="sl-SI"/>
              <a:t>Second Outline Level</a:t>
            </a:r>
          </a:p>
          <a:p>
            <a:pPr lvl="2"/>
            <a:r>
              <a:rPr lang="en-GB" altLang="sl-SI"/>
              <a:t>Third Outline Level</a:t>
            </a:r>
          </a:p>
          <a:p>
            <a:pPr lvl="3"/>
            <a:r>
              <a:rPr lang="en-GB" altLang="sl-SI"/>
              <a:t>Fourth Outline Level</a:t>
            </a:r>
          </a:p>
          <a:p>
            <a:pPr lvl="4"/>
            <a:r>
              <a:rPr lang="en-GB" altLang="sl-SI"/>
              <a:t>Fifth Outline Level</a:t>
            </a:r>
          </a:p>
          <a:p>
            <a:pPr lvl="4"/>
            <a:r>
              <a:rPr lang="en-GB" altLang="sl-SI"/>
              <a:t>Sixth Outline Level</a:t>
            </a:r>
          </a:p>
          <a:p>
            <a:pPr lvl="4"/>
            <a:r>
              <a:rPr lang="en-GB" altLang="sl-SI"/>
              <a:t>Seventh Outline Level</a:t>
            </a:r>
          </a:p>
          <a:p>
            <a:pPr lvl="4"/>
            <a:r>
              <a:rPr lang="en-GB" altLang="sl-SI"/>
              <a:t>Eighth Outline Level</a:t>
            </a:r>
          </a:p>
          <a:p>
            <a:pPr lvl="4"/>
            <a:r>
              <a:rPr lang="en-GB" altLang="sl-SI"/>
              <a:t>Ninth Outline Level</a:t>
            </a:r>
          </a:p>
        </p:txBody>
      </p:sp>
      <p:sp>
        <p:nvSpPr>
          <p:cNvPr id="1027" name="Rectangle 3">
            <a:extLst>
              <a:ext uri="{FF2B5EF4-FFF2-40B4-BE49-F238E27FC236}">
                <a16:creationId xmlns:a16="http://schemas.microsoft.com/office/drawing/2014/main" id="{B99D9F9E-FF41-49C5-848C-8D72C278C38B}"/>
              </a:ext>
            </a:extLst>
          </p:cNvPr>
          <p:cNvSpPr>
            <a:spLocks noGrp="1" noChangeArrowheads="1"/>
          </p:cNvSpPr>
          <p:nvPr>
            <p:ph type="dt"/>
          </p:nvPr>
        </p:nvSpPr>
        <p:spPr bwMode="auto">
          <a:xfrm>
            <a:off x="685800" y="6248400"/>
            <a:ext cx="1903413" cy="455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nSpc>
                <a:spcPct val="100000"/>
              </a:lnSpc>
              <a:buClr>
                <a:srgbClr val="61002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defRPr>
            </a:lvl1pPr>
          </a:lstStyle>
          <a:p>
            <a:endParaRPr lang="en-GB" altLang="sl-SI"/>
          </a:p>
        </p:txBody>
      </p:sp>
      <p:sp>
        <p:nvSpPr>
          <p:cNvPr id="1028" name="Rectangle 4">
            <a:extLst>
              <a:ext uri="{FF2B5EF4-FFF2-40B4-BE49-F238E27FC236}">
                <a16:creationId xmlns:a16="http://schemas.microsoft.com/office/drawing/2014/main" id="{8F143C7B-F771-44A4-B46F-827BE6F17FD7}"/>
              </a:ext>
            </a:extLst>
          </p:cNvPr>
          <p:cNvSpPr>
            <a:spLocks noGrp="1" noChangeArrowheads="1"/>
          </p:cNvSpPr>
          <p:nvPr>
            <p:ph type="ftr"/>
          </p:nvPr>
        </p:nvSpPr>
        <p:spPr bwMode="auto">
          <a:xfrm>
            <a:off x="3124200" y="6248400"/>
            <a:ext cx="2894013" cy="455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ctr">
              <a:lnSpc>
                <a:spcPct val="100000"/>
              </a:lnSpc>
              <a:buClr>
                <a:srgbClr val="61002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defRPr>
            </a:lvl1pPr>
          </a:lstStyle>
          <a:p>
            <a:endParaRPr lang="en-GB" altLang="sl-SI"/>
          </a:p>
        </p:txBody>
      </p:sp>
      <p:sp>
        <p:nvSpPr>
          <p:cNvPr id="1029" name="Rectangle 5">
            <a:extLst>
              <a:ext uri="{FF2B5EF4-FFF2-40B4-BE49-F238E27FC236}">
                <a16:creationId xmlns:a16="http://schemas.microsoft.com/office/drawing/2014/main" id="{01EF7044-BB2D-4F08-8798-3DB04E7B6D8C}"/>
              </a:ext>
            </a:extLst>
          </p:cNvPr>
          <p:cNvSpPr>
            <a:spLocks noGrp="1" noChangeArrowheads="1"/>
          </p:cNvSpPr>
          <p:nvPr>
            <p:ph type="sldNum"/>
          </p:nvPr>
        </p:nvSpPr>
        <p:spPr bwMode="auto">
          <a:xfrm>
            <a:off x="6553200" y="6248400"/>
            <a:ext cx="1903413" cy="455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r">
              <a:lnSpc>
                <a:spcPct val="100000"/>
              </a:lnSpc>
              <a:buClr>
                <a:srgbClr val="61002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defRPr>
            </a:lvl1pPr>
          </a:lstStyle>
          <a:p>
            <a:fld id="{C4AF1CAB-2E39-44C1-88A4-0A2453ADD452}" type="slidenum">
              <a:rPr lang="en-GB" altLang="sl-SI"/>
              <a:pPr/>
              <a:t>‹#›</a:t>
            </a:fld>
            <a:endParaRPr lang="en-GB" altLang="sl-SI"/>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449263" rtl="0" fontAlgn="base">
        <a:lnSpc>
          <a:spcPct val="95000"/>
        </a:lnSpc>
        <a:spcBef>
          <a:spcPct val="0"/>
        </a:spcBef>
        <a:spcAft>
          <a:spcPct val="0"/>
        </a:spcAft>
        <a:buClr>
          <a:srgbClr val="000000"/>
        </a:buClr>
        <a:buSzPct val="100000"/>
        <a:buFont typeface="Times New Roman" panose="02020603050405020304" pitchFamily="18" charset="0"/>
        <a:defRPr sz="4400" kern="1200">
          <a:solidFill>
            <a:srgbClr val="000000"/>
          </a:solidFill>
          <a:latin typeface="+mj-lt"/>
          <a:ea typeface="+mj-ea"/>
          <a:cs typeface="+mj-cs"/>
        </a:defRPr>
      </a:lvl1pPr>
      <a:lvl2pPr algn="ctr" defTabSz="449263" rtl="0" fontAlgn="base">
        <a:lnSpc>
          <a:spcPct val="95000"/>
        </a:lnSpc>
        <a:spcBef>
          <a:spcPct val="0"/>
        </a:spcBef>
        <a:spcAft>
          <a:spcPct val="0"/>
        </a:spcAft>
        <a:buClr>
          <a:srgbClr val="000000"/>
        </a:buClr>
        <a:buSzPct val="100000"/>
        <a:buFont typeface="Times New Roman" panose="02020603050405020304" pitchFamily="18" charset="0"/>
        <a:defRPr sz="4400">
          <a:solidFill>
            <a:srgbClr val="000000"/>
          </a:solidFill>
          <a:latin typeface="Times New Roman" panose="02020603050405020304" pitchFamily="18" charset="0"/>
          <a:cs typeface="Lucida Sans Unicode" panose="020B0602030504020204" pitchFamily="34" charset="0"/>
        </a:defRPr>
      </a:lvl2pPr>
      <a:lvl3pPr algn="ctr" defTabSz="449263" rtl="0" fontAlgn="base">
        <a:lnSpc>
          <a:spcPct val="95000"/>
        </a:lnSpc>
        <a:spcBef>
          <a:spcPct val="0"/>
        </a:spcBef>
        <a:spcAft>
          <a:spcPct val="0"/>
        </a:spcAft>
        <a:buClr>
          <a:srgbClr val="000000"/>
        </a:buClr>
        <a:buSzPct val="100000"/>
        <a:buFont typeface="Times New Roman" panose="02020603050405020304" pitchFamily="18" charset="0"/>
        <a:defRPr sz="4400">
          <a:solidFill>
            <a:srgbClr val="000000"/>
          </a:solidFill>
          <a:latin typeface="Times New Roman" panose="02020603050405020304" pitchFamily="18" charset="0"/>
          <a:cs typeface="Lucida Sans Unicode" panose="020B0602030504020204" pitchFamily="34" charset="0"/>
        </a:defRPr>
      </a:lvl3pPr>
      <a:lvl4pPr algn="ctr" defTabSz="449263" rtl="0" fontAlgn="base">
        <a:lnSpc>
          <a:spcPct val="95000"/>
        </a:lnSpc>
        <a:spcBef>
          <a:spcPct val="0"/>
        </a:spcBef>
        <a:spcAft>
          <a:spcPct val="0"/>
        </a:spcAft>
        <a:buClr>
          <a:srgbClr val="000000"/>
        </a:buClr>
        <a:buSzPct val="100000"/>
        <a:buFont typeface="Times New Roman" panose="02020603050405020304" pitchFamily="18" charset="0"/>
        <a:defRPr sz="4400">
          <a:solidFill>
            <a:srgbClr val="000000"/>
          </a:solidFill>
          <a:latin typeface="Times New Roman" panose="02020603050405020304" pitchFamily="18" charset="0"/>
          <a:cs typeface="Lucida Sans Unicode" panose="020B0602030504020204" pitchFamily="34" charset="0"/>
        </a:defRPr>
      </a:lvl4pPr>
      <a:lvl5pPr algn="ctr" defTabSz="449263" rtl="0" fontAlgn="base">
        <a:lnSpc>
          <a:spcPct val="95000"/>
        </a:lnSpc>
        <a:spcBef>
          <a:spcPct val="0"/>
        </a:spcBef>
        <a:spcAft>
          <a:spcPct val="0"/>
        </a:spcAft>
        <a:buClr>
          <a:srgbClr val="000000"/>
        </a:buClr>
        <a:buSzPct val="100000"/>
        <a:buFont typeface="Times New Roman" panose="02020603050405020304" pitchFamily="18" charset="0"/>
        <a:defRPr sz="4400">
          <a:solidFill>
            <a:srgbClr val="000000"/>
          </a:solidFill>
          <a:latin typeface="Times New Roman" panose="02020603050405020304" pitchFamily="18" charset="0"/>
          <a:cs typeface="Lucida Sans Unicode" panose="020B0602030504020204" pitchFamily="34" charset="0"/>
        </a:defRPr>
      </a:lvl5pPr>
      <a:lvl6pPr marL="457200" algn="ctr" defTabSz="449263" rtl="0" fontAlgn="base">
        <a:lnSpc>
          <a:spcPct val="95000"/>
        </a:lnSpc>
        <a:spcBef>
          <a:spcPct val="0"/>
        </a:spcBef>
        <a:spcAft>
          <a:spcPct val="0"/>
        </a:spcAft>
        <a:buClr>
          <a:srgbClr val="000000"/>
        </a:buClr>
        <a:buSzPct val="100000"/>
        <a:buFont typeface="Times New Roman" panose="02020603050405020304" pitchFamily="18" charset="0"/>
        <a:defRPr sz="4400">
          <a:solidFill>
            <a:srgbClr val="000000"/>
          </a:solidFill>
          <a:latin typeface="Times New Roman" panose="02020603050405020304" pitchFamily="18" charset="0"/>
          <a:cs typeface="Lucida Sans Unicode" panose="020B0602030504020204" pitchFamily="34" charset="0"/>
        </a:defRPr>
      </a:lvl6pPr>
      <a:lvl7pPr marL="914400" algn="ctr" defTabSz="449263" rtl="0" fontAlgn="base">
        <a:lnSpc>
          <a:spcPct val="95000"/>
        </a:lnSpc>
        <a:spcBef>
          <a:spcPct val="0"/>
        </a:spcBef>
        <a:spcAft>
          <a:spcPct val="0"/>
        </a:spcAft>
        <a:buClr>
          <a:srgbClr val="000000"/>
        </a:buClr>
        <a:buSzPct val="100000"/>
        <a:buFont typeface="Times New Roman" panose="02020603050405020304" pitchFamily="18" charset="0"/>
        <a:defRPr sz="4400">
          <a:solidFill>
            <a:srgbClr val="000000"/>
          </a:solidFill>
          <a:latin typeface="Times New Roman" panose="02020603050405020304" pitchFamily="18" charset="0"/>
          <a:cs typeface="Lucida Sans Unicode" panose="020B0602030504020204" pitchFamily="34" charset="0"/>
        </a:defRPr>
      </a:lvl7pPr>
      <a:lvl8pPr marL="1371600" algn="ctr" defTabSz="449263" rtl="0" fontAlgn="base">
        <a:lnSpc>
          <a:spcPct val="95000"/>
        </a:lnSpc>
        <a:spcBef>
          <a:spcPct val="0"/>
        </a:spcBef>
        <a:spcAft>
          <a:spcPct val="0"/>
        </a:spcAft>
        <a:buClr>
          <a:srgbClr val="000000"/>
        </a:buClr>
        <a:buSzPct val="100000"/>
        <a:buFont typeface="Times New Roman" panose="02020603050405020304" pitchFamily="18" charset="0"/>
        <a:defRPr sz="4400">
          <a:solidFill>
            <a:srgbClr val="000000"/>
          </a:solidFill>
          <a:latin typeface="Times New Roman" panose="02020603050405020304" pitchFamily="18" charset="0"/>
          <a:cs typeface="Lucida Sans Unicode" panose="020B0602030504020204" pitchFamily="34" charset="0"/>
        </a:defRPr>
      </a:lvl8pPr>
      <a:lvl9pPr marL="1828800" algn="ctr" defTabSz="449263" rtl="0" fontAlgn="base">
        <a:lnSpc>
          <a:spcPct val="95000"/>
        </a:lnSpc>
        <a:spcBef>
          <a:spcPct val="0"/>
        </a:spcBef>
        <a:spcAft>
          <a:spcPct val="0"/>
        </a:spcAft>
        <a:buClr>
          <a:srgbClr val="000000"/>
        </a:buClr>
        <a:buSzPct val="100000"/>
        <a:buFont typeface="Times New Roman" panose="02020603050405020304" pitchFamily="18" charset="0"/>
        <a:defRPr sz="4400">
          <a:solidFill>
            <a:srgbClr val="000000"/>
          </a:solidFill>
          <a:latin typeface="Times New Roman" panose="02020603050405020304" pitchFamily="18" charset="0"/>
          <a:cs typeface="Lucida Sans Unicode" panose="020B0602030504020204" pitchFamily="34" charset="0"/>
        </a:defRPr>
      </a:lvl9pPr>
    </p:titleStyle>
    <p:bodyStyle>
      <a:lvl1pPr marL="341313" indent="-341313" algn="l" defTabSz="449263" rtl="0" fontAlgn="base">
        <a:lnSpc>
          <a:spcPct val="95000"/>
        </a:lnSpc>
        <a:spcBef>
          <a:spcPts val="800"/>
        </a:spcBef>
        <a:spcAft>
          <a:spcPct val="0"/>
        </a:spcAft>
        <a:buClr>
          <a:srgbClr val="000000"/>
        </a:buClr>
        <a:buSzPct val="100000"/>
        <a:buFont typeface="Times New Roman" panose="02020603050405020304" pitchFamily="18" charset="0"/>
        <a:buChar char="•"/>
        <a:defRPr sz="3200" kern="1200">
          <a:solidFill>
            <a:srgbClr val="000000"/>
          </a:solidFill>
          <a:latin typeface="+mn-lt"/>
          <a:ea typeface="+mn-ea"/>
          <a:cs typeface="+mn-cs"/>
        </a:defRPr>
      </a:lvl1pPr>
      <a:lvl2pPr marL="741363" indent="-284163" algn="l" defTabSz="449263" rtl="0" fontAlgn="base">
        <a:lnSpc>
          <a:spcPct val="95000"/>
        </a:lnSpc>
        <a:spcBef>
          <a:spcPts val="700"/>
        </a:spcBef>
        <a:spcAft>
          <a:spcPct val="0"/>
        </a:spcAft>
        <a:buClr>
          <a:srgbClr val="000000"/>
        </a:buClr>
        <a:buSzPct val="100000"/>
        <a:buFont typeface="Times New Roman" panose="02020603050405020304" pitchFamily="18" charset="0"/>
        <a:buChar char="–"/>
        <a:defRPr sz="2800" kern="1200">
          <a:solidFill>
            <a:srgbClr val="000000"/>
          </a:solidFill>
          <a:latin typeface="+mn-lt"/>
          <a:ea typeface="+mn-ea"/>
          <a:cs typeface="+mn-cs"/>
        </a:defRPr>
      </a:lvl2pPr>
      <a:lvl3pPr marL="1143000" indent="-228600" algn="l" defTabSz="449263" rtl="0" fontAlgn="base">
        <a:lnSpc>
          <a:spcPct val="95000"/>
        </a:lnSpc>
        <a:spcBef>
          <a:spcPts val="600"/>
        </a:spcBef>
        <a:spcAft>
          <a:spcPct val="0"/>
        </a:spcAft>
        <a:buClr>
          <a:srgbClr val="000000"/>
        </a:buClr>
        <a:buSzPct val="100000"/>
        <a:buFont typeface="Times New Roman" panose="02020603050405020304" pitchFamily="18" charset="0"/>
        <a:buChar char="•"/>
        <a:defRPr sz="2400" kern="1200">
          <a:solidFill>
            <a:srgbClr val="000000"/>
          </a:solidFill>
          <a:latin typeface="+mn-lt"/>
          <a:ea typeface="+mn-ea"/>
          <a:cs typeface="+mn-cs"/>
        </a:defRPr>
      </a:lvl3pPr>
      <a:lvl4pPr marL="1600200" indent="-228600" algn="l" defTabSz="449263" rtl="0" fontAlgn="base">
        <a:lnSpc>
          <a:spcPct val="95000"/>
        </a:lnSpc>
        <a:spcBef>
          <a:spcPts val="500"/>
        </a:spcBef>
        <a:spcAft>
          <a:spcPct val="0"/>
        </a:spcAft>
        <a:buClr>
          <a:srgbClr val="000000"/>
        </a:buClr>
        <a:buSzPct val="100000"/>
        <a:buFont typeface="Times New Roman" panose="02020603050405020304" pitchFamily="18" charset="0"/>
        <a:buChar char="–"/>
        <a:defRPr sz="2000" kern="1200">
          <a:solidFill>
            <a:srgbClr val="000000"/>
          </a:solidFill>
          <a:latin typeface="+mn-lt"/>
          <a:ea typeface="+mn-ea"/>
          <a:cs typeface="+mn-cs"/>
        </a:defRPr>
      </a:lvl4pPr>
      <a:lvl5pPr marL="2057400" indent="-228600" algn="l" defTabSz="449263" rtl="0" fontAlgn="base">
        <a:lnSpc>
          <a:spcPct val="95000"/>
        </a:lnSpc>
        <a:spcBef>
          <a:spcPts val="500"/>
        </a:spcBef>
        <a:spcAft>
          <a:spcPct val="0"/>
        </a:spcAft>
        <a:buClr>
          <a:srgbClr val="000000"/>
        </a:buClr>
        <a:buSzPct val="100000"/>
        <a:buFont typeface="Times New Roman" panose="02020603050405020304" pitchFamily="18" charset="0"/>
        <a:buChar char="»"/>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6.wmf"/><Relationship Id="rId4" Type="http://schemas.openxmlformats.org/officeDocument/2006/relationships/oleObject" Target="../embeddings/oleObject2.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3.xml"/><Relationship Id="rId1" Type="http://schemas.openxmlformats.org/officeDocument/2006/relationships/vmlDrawing" Target="../drawings/vmlDrawing3.vml"/><Relationship Id="rId5" Type="http://schemas.openxmlformats.org/officeDocument/2006/relationships/image" Target="../media/image7.wmf"/><Relationship Id="rId4" Type="http://schemas.openxmlformats.org/officeDocument/2006/relationships/oleObject" Target="../embeddings/oleObject3.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a:extLst>
              <a:ext uri="{FF2B5EF4-FFF2-40B4-BE49-F238E27FC236}">
                <a16:creationId xmlns:a16="http://schemas.microsoft.com/office/drawing/2014/main" id="{6256AF1F-B911-4D6A-A7AA-AC39D9DA377F}"/>
              </a:ext>
            </a:extLst>
          </p:cNvPr>
          <p:cNvSpPr>
            <a:spLocks noGrp="1" noChangeArrowheads="1"/>
          </p:cNvSpPr>
          <p:nvPr>
            <p:ph type="title"/>
          </p:nvPr>
        </p:nvSpPr>
        <p:spPr>
          <a:xfrm>
            <a:off x="685800" y="2109788"/>
            <a:ext cx="7772400" cy="1495425"/>
          </a:xfrm>
          <a:ln/>
        </p:spPr>
        <p:txBody>
          <a:bodyPr/>
          <a:lstStyle/>
          <a:p>
            <a:pPr>
              <a:lnSpc>
                <a:spcPct val="100000"/>
              </a:lnSpc>
              <a:buFont typeface="Copperplate Gothic Bold" panose="020E0705020206020404"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sl-SI" sz="4800">
                <a:latin typeface="Copperplate Gothic Bold" panose="020E0705020206020404" pitchFamily="34" charset="0"/>
              </a:rPr>
              <a:t>Lokostrelstvo</a:t>
            </a:r>
            <a:br>
              <a:rPr lang="en-GB" altLang="sl-SI" sz="5400">
                <a:latin typeface="Copperplate Gothic Bold" panose="020E0705020206020404" pitchFamily="34" charset="0"/>
              </a:rPr>
            </a:br>
            <a:r>
              <a:rPr lang="en-GB" altLang="sl-SI" sz="1600">
                <a:solidFill>
                  <a:srgbClr val="00FF00"/>
                </a:solidFill>
                <a:latin typeface="Copperplate Gothic Bold" panose="020E0705020206020404" pitchFamily="34" charset="0"/>
                <a:cs typeface="Times New Roman" panose="02020603050405020304" pitchFamily="18" charset="0"/>
              </a:rPr>
              <a:t>Projektna naloga pri informatiki</a:t>
            </a:r>
            <a:r>
              <a:rPr lang="en-GB" altLang="sl-SI"/>
              <a:t> </a:t>
            </a:r>
          </a:p>
        </p:txBody>
      </p:sp>
      <p:sp>
        <p:nvSpPr>
          <p:cNvPr id="3074" name="Rectangle 2">
            <a:extLst>
              <a:ext uri="{FF2B5EF4-FFF2-40B4-BE49-F238E27FC236}">
                <a16:creationId xmlns:a16="http://schemas.microsoft.com/office/drawing/2014/main" id="{8D0356CA-3D67-44CD-97E5-8212F2184044}"/>
              </a:ext>
            </a:extLst>
          </p:cNvPr>
          <p:cNvSpPr>
            <a:spLocks noGrp="1" noChangeArrowheads="1"/>
          </p:cNvSpPr>
          <p:nvPr>
            <p:ph type="subTitle" idx="4294967295"/>
          </p:nvPr>
        </p:nvSpPr>
        <p:spPr bwMode="auto">
          <a:xfrm>
            <a:off x="1371600" y="3886200"/>
            <a:ext cx="6400800" cy="17526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pPr marL="457200" lvl="1" indent="0" algn="r">
              <a:lnSpc>
                <a:spcPct val="100000"/>
              </a:lnSpc>
              <a:buFont typeface="Times New Roman" panose="02020603050405020304" pitchFamily="18"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GB" altLang="sl-SI" sz="3200">
                <a:latin typeface="Copperplate Gothic Bold" panose="020E0705020206020404" pitchFamily="34" charset="0"/>
              </a:rPr>
              <a:t>	</a:t>
            </a:r>
            <a:endParaRPr lang="en-GB" altLang="sl-SI" dirty="0">
              <a:latin typeface="Copperplate Gothic Bold" panose="020E0705020206020404" pitchFamily="34" charset="0"/>
            </a:endParaRPr>
          </a:p>
        </p:txBody>
      </p:sp>
    </p:spTree>
  </p:cSld>
  <p:clrMapOvr>
    <a:masterClrMapping/>
  </p:clrMapOvr>
  <p:transition spd="med">
    <p:blinds dir="vert"/>
    <p:sndAc>
      <p:stSnd>
        <p:snd r:embed="rId3" name="applause.wav"/>
      </p:stSnd>
    </p:sndAc>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a:extLst>
              <a:ext uri="{FF2B5EF4-FFF2-40B4-BE49-F238E27FC236}">
                <a16:creationId xmlns:a16="http://schemas.microsoft.com/office/drawing/2014/main" id="{B33CEBF1-8A41-422D-AAB3-09F670469F53}"/>
              </a:ext>
            </a:extLst>
          </p:cNvPr>
          <p:cNvSpPr>
            <a:spLocks noGrp="1" noChangeArrowheads="1"/>
          </p:cNvSpPr>
          <p:nvPr>
            <p:ph type="title"/>
          </p:nvPr>
        </p:nvSpPr>
        <p:spPr>
          <a:xfrm>
            <a:off x="685800" y="585788"/>
            <a:ext cx="7772400" cy="1192212"/>
          </a:xfrm>
          <a:ln/>
        </p:spPr>
        <p:txBody>
          <a:bodyPr/>
          <a:lstStyle/>
          <a:p>
            <a:pPr>
              <a:lnSpc>
                <a:spcPct val="100000"/>
              </a:lnSpc>
              <a:buClr>
                <a:srgbClr val="00FF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sl-SI" sz="3600" b="1">
                <a:solidFill>
                  <a:srgbClr val="00FF00"/>
                </a:solidFill>
                <a:cs typeface="Times New Roman" panose="02020603050405020304" pitchFamily="18" charset="0"/>
              </a:rPr>
              <a:t>GOLF TEKMOVANJA</a:t>
            </a:r>
            <a:r>
              <a:rPr lang="en-GB" altLang="sl-SI" sz="3600" b="1">
                <a:solidFill>
                  <a:srgbClr val="00FF00"/>
                </a:solidFill>
              </a:rPr>
              <a:t> </a:t>
            </a:r>
            <a:r>
              <a:rPr lang="en-GB" altLang="sl-SI" sz="3600" b="1">
                <a:solidFill>
                  <a:srgbClr val="00CC99"/>
                </a:solidFill>
              </a:rPr>
              <a:t>IN</a:t>
            </a:r>
            <a:r>
              <a:rPr lang="en-GB" altLang="sl-SI" sz="3600" b="1">
                <a:solidFill>
                  <a:srgbClr val="00FF00"/>
                </a:solidFill>
              </a:rPr>
              <a:t> </a:t>
            </a:r>
            <a:r>
              <a:rPr lang="en-GB" altLang="sl-SI" sz="3600" b="1">
                <a:solidFill>
                  <a:srgbClr val="00FF00"/>
                </a:solidFill>
                <a:cs typeface="Times New Roman" panose="02020603050405020304" pitchFamily="18" charset="0"/>
              </a:rPr>
              <a:t>ROVING TEKMOVANJA</a:t>
            </a:r>
          </a:p>
        </p:txBody>
      </p:sp>
      <p:sp>
        <p:nvSpPr>
          <p:cNvPr id="12290" name="Rectangle 2">
            <a:extLst>
              <a:ext uri="{FF2B5EF4-FFF2-40B4-BE49-F238E27FC236}">
                <a16:creationId xmlns:a16="http://schemas.microsoft.com/office/drawing/2014/main" id="{8C1AEB80-BBD4-4C54-AB58-15D25ABA0CD9}"/>
              </a:ext>
            </a:extLst>
          </p:cNvPr>
          <p:cNvSpPr>
            <a:spLocks noGrp="1" noChangeArrowheads="1"/>
          </p:cNvSpPr>
          <p:nvPr>
            <p:ph type="body" idx="1"/>
          </p:nvPr>
        </p:nvSpPr>
        <p:spPr>
          <a:xfrm>
            <a:off x="685800" y="1981200"/>
            <a:ext cx="3810000" cy="4114800"/>
          </a:xfrm>
          <a:ln/>
        </p:spPr>
        <p:txBody>
          <a:bodyPr/>
          <a:lstStyle/>
          <a:p>
            <a:pPr>
              <a:lnSpc>
                <a:spcPct val="100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2800">
                <a:cs typeface="Times New Roman" panose="02020603050405020304" pitchFamily="18" charset="0"/>
              </a:rPr>
              <a:t>Ta lokostrelska disciplina je zelo podobna prvotnemu golfu, le da lokostrelci namesto žogice bližajo k luknji puščico.</a:t>
            </a:r>
          </a:p>
        </p:txBody>
      </p:sp>
      <p:sp>
        <p:nvSpPr>
          <p:cNvPr id="12291" name="Rectangle 3">
            <a:extLst>
              <a:ext uri="{FF2B5EF4-FFF2-40B4-BE49-F238E27FC236}">
                <a16:creationId xmlns:a16="http://schemas.microsoft.com/office/drawing/2014/main" id="{C9CE09A2-3B5F-4E1A-8AED-2D6E78BA69AE}"/>
              </a:ext>
            </a:extLst>
          </p:cNvPr>
          <p:cNvSpPr>
            <a:spLocks noGrp="1" noChangeArrowheads="1"/>
          </p:cNvSpPr>
          <p:nvPr>
            <p:ph type="body" idx="2"/>
          </p:nvPr>
        </p:nvSpPr>
        <p:spPr>
          <a:xfrm>
            <a:off x="4648200" y="1981200"/>
            <a:ext cx="3810000" cy="4114800"/>
          </a:xfrm>
          <a:ln/>
        </p:spPr>
        <p:txBody>
          <a:bodyPr/>
          <a:lstStyle/>
          <a:p>
            <a:pPr>
              <a:lnSpc>
                <a:spcPct val="100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2800">
                <a:cs typeface="Times New Roman" panose="02020603050405020304" pitchFamily="18" charset="0"/>
              </a:rPr>
              <a:t>Tej vrsti tekmovanja bi lahko rekli rekreacijska streljanje za zabavo.</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a:extLst>
              <a:ext uri="{FF2B5EF4-FFF2-40B4-BE49-F238E27FC236}">
                <a16:creationId xmlns:a16="http://schemas.microsoft.com/office/drawing/2014/main" id="{8108401A-0970-474C-AED1-59E412179C6B}"/>
              </a:ext>
            </a:extLst>
          </p:cNvPr>
          <p:cNvSpPr>
            <a:spLocks noGrp="1" noChangeArrowheads="1"/>
          </p:cNvSpPr>
          <p:nvPr>
            <p:ph type="title"/>
          </p:nvPr>
        </p:nvSpPr>
        <p:spPr>
          <a:xfrm>
            <a:off x="685800" y="609600"/>
            <a:ext cx="7772400" cy="1143000"/>
          </a:xfrm>
          <a:ln/>
        </p:spPr>
        <p:txBody>
          <a:bodyPr/>
          <a:lstStyle/>
          <a:p>
            <a:pPr>
              <a:lnSpc>
                <a:spcPct val="100000"/>
              </a:lnSpc>
              <a:buClr>
                <a:srgbClr val="00FF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sl-SI" sz="3600">
                <a:solidFill>
                  <a:srgbClr val="00FF00"/>
                </a:solidFill>
                <a:cs typeface="Times New Roman" panose="02020603050405020304" pitchFamily="18" charset="0"/>
              </a:rPr>
              <a:t>COMPOUNDNI LOK (sestavljeni lok )</a:t>
            </a:r>
            <a:r>
              <a:rPr lang="en-GB" altLang="sl-SI"/>
              <a:t> </a:t>
            </a:r>
          </a:p>
        </p:txBody>
      </p:sp>
      <p:sp>
        <p:nvSpPr>
          <p:cNvPr id="13314" name="Rectangle 2">
            <a:extLst>
              <a:ext uri="{FF2B5EF4-FFF2-40B4-BE49-F238E27FC236}">
                <a16:creationId xmlns:a16="http://schemas.microsoft.com/office/drawing/2014/main" id="{9BEC072C-CA37-4CCA-8839-2E429ACE8267}"/>
              </a:ext>
            </a:extLst>
          </p:cNvPr>
          <p:cNvSpPr>
            <a:spLocks noGrp="1" noChangeArrowheads="1"/>
          </p:cNvSpPr>
          <p:nvPr>
            <p:ph type="body" idx="1"/>
          </p:nvPr>
        </p:nvSpPr>
        <p:spPr>
          <a:xfrm>
            <a:off x="685800" y="1981200"/>
            <a:ext cx="3810000" cy="4114800"/>
          </a:xfrm>
          <a:ln/>
        </p:spPr>
        <p:txBody>
          <a:bodyPr/>
          <a:lstStyle/>
          <a:p>
            <a:pPr>
              <a:lnSpc>
                <a:spcPct val="10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2000">
                <a:cs typeface="Times New Roman" panose="02020603050405020304" pitchFamily="18" charset="0"/>
              </a:rPr>
              <a:t>Compoundni (angleško: sestavljen – zložen) lok je lok moderne dobe. Po številu privržencev v posameznih lokostrelskih slogih, danes ta prednjači pred vsemi drugimi.</a:t>
            </a:r>
            <a:r>
              <a:rPr lang="en-GB" altLang="sl-SI" sz="2000"/>
              <a:t> </a:t>
            </a:r>
          </a:p>
          <a:p>
            <a:pPr>
              <a:lnSpc>
                <a:spcPct val="10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2000">
                <a:cs typeface="Times New Roman" panose="02020603050405020304" pitchFamily="18" charset="0"/>
              </a:rPr>
              <a:t>Vsakomur v lokostrelstvu hitro in enostavno omogoči uspešne zadetke</a:t>
            </a:r>
            <a:r>
              <a:rPr lang="en-GB" altLang="sl-SI" sz="2000"/>
              <a:t>. </a:t>
            </a:r>
          </a:p>
          <a:p>
            <a:pPr>
              <a:lnSpc>
                <a:spcPct val="10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2000">
                <a:cs typeface="Times New Roman" panose="02020603050405020304" pitchFamily="18" charset="0"/>
              </a:rPr>
              <a:t>Sestavljen je iz sistemov škripcev in napenjalca.</a:t>
            </a:r>
            <a:r>
              <a:rPr lang="en-GB" altLang="sl-SI" sz="2000"/>
              <a:t> </a:t>
            </a:r>
          </a:p>
        </p:txBody>
      </p:sp>
      <p:pic>
        <p:nvPicPr>
          <p:cNvPr id="13315" name="Picture 3">
            <a:extLst>
              <a:ext uri="{FF2B5EF4-FFF2-40B4-BE49-F238E27FC236}">
                <a16:creationId xmlns:a16="http://schemas.microsoft.com/office/drawing/2014/main" id="{A1E78FB9-4EB1-463B-8567-CA85B4DFD3B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5800" y="2209800"/>
            <a:ext cx="3810000" cy="32004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a:extLst>
              <a:ext uri="{FF2B5EF4-FFF2-40B4-BE49-F238E27FC236}">
                <a16:creationId xmlns:a16="http://schemas.microsoft.com/office/drawing/2014/main" id="{926E4DCE-9F15-4CB2-BDC9-C69EBA554ECF}"/>
              </a:ext>
            </a:extLst>
          </p:cNvPr>
          <p:cNvSpPr>
            <a:spLocks noGrp="1" noChangeArrowheads="1"/>
          </p:cNvSpPr>
          <p:nvPr>
            <p:ph type="title"/>
          </p:nvPr>
        </p:nvSpPr>
        <p:spPr>
          <a:xfrm>
            <a:off x="685800" y="585788"/>
            <a:ext cx="7772400" cy="1192212"/>
          </a:xfrm>
          <a:ln/>
        </p:spPr>
        <p:txBody>
          <a:bodyPr/>
          <a:lstStyle/>
          <a:p>
            <a:pPr>
              <a:lnSpc>
                <a:spcPct val="100000"/>
              </a:lnSpc>
              <a:buClr>
                <a:srgbClr val="00FF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sl-SI" sz="3600" b="1">
                <a:solidFill>
                  <a:srgbClr val="00FF00"/>
                </a:solidFill>
                <a:cs typeface="Times New Roman" panose="02020603050405020304" pitchFamily="18" charset="0"/>
              </a:rPr>
              <a:t>OLIMPIJSKI LOK (ukrivljeni lok )</a:t>
            </a:r>
            <a:br>
              <a:rPr lang="en-GB" altLang="sl-SI" sz="3600" b="1">
                <a:solidFill>
                  <a:srgbClr val="00FF00"/>
                </a:solidFill>
                <a:cs typeface="Times New Roman" panose="02020603050405020304" pitchFamily="18" charset="0"/>
              </a:rPr>
            </a:br>
            <a:endParaRPr lang="en-GB" altLang="sl-SI" sz="3600" b="1">
              <a:solidFill>
                <a:srgbClr val="00FF00"/>
              </a:solidFill>
              <a:cs typeface="Times New Roman" panose="02020603050405020304" pitchFamily="18" charset="0"/>
            </a:endParaRPr>
          </a:p>
        </p:txBody>
      </p:sp>
      <p:sp>
        <p:nvSpPr>
          <p:cNvPr id="14338" name="Rectangle 2">
            <a:extLst>
              <a:ext uri="{FF2B5EF4-FFF2-40B4-BE49-F238E27FC236}">
                <a16:creationId xmlns:a16="http://schemas.microsoft.com/office/drawing/2014/main" id="{68C8C012-F33D-4C6E-8ECF-AE2F3FDEBE74}"/>
              </a:ext>
            </a:extLst>
          </p:cNvPr>
          <p:cNvSpPr>
            <a:spLocks noGrp="1" noChangeArrowheads="1"/>
          </p:cNvSpPr>
          <p:nvPr>
            <p:ph type="body" idx="1"/>
          </p:nvPr>
        </p:nvSpPr>
        <p:spPr>
          <a:xfrm>
            <a:off x="685800" y="1981200"/>
            <a:ext cx="3810000" cy="4194175"/>
          </a:xfrm>
          <a:ln/>
        </p:spPr>
        <p:txBody>
          <a:bodyPr/>
          <a:lstStyle/>
          <a:p>
            <a:pPr>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2400">
                <a:cs typeface="Times New Roman" panose="02020603050405020304" pitchFamily="18" charset="0"/>
              </a:rPr>
              <a:t>Ukrivljeni lok je sestavljen iz prijema</a:t>
            </a:r>
            <a:r>
              <a:rPr lang="en-GB" altLang="sl-SI" sz="2400"/>
              <a:t>, </a:t>
            </a:r>
            <a:r>
              <a:rPr lang="en-GB" altLang="sl-SI" sz="2400">
                <a:cs typeface="Times New Roman" panose="02020603050405020304" pitchFamily="18" charset="0"/>
              </a:rPr>
              <a:t>ročaja</a:t>
            </a:r>
            <a:r>
              <a:rPr lang="en-GB" altLang="sl-SI" sz="2400"/>
              <a:t> </a:t>
            </a:r>
            <a:r>
              <a:rPr lang="en-GB" altLang="sl-SI" sz="2400">
                <a:cs typeface="Times New Roman" panose="02020603050405020304" pitchFamily="18" charset="0"/>
              </a:rPr>
              <a:t> in dveh ukrivljenih krakov. </a:t>
            </a:r>
          </a:p>
          <a:p>
            <a:pPr>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2400">
                <a:cs typeface="Times New Roman" panose="02020603050405020304" pitchFamily="18" charset="0"/>
              </a:rPr>
              <a:t>Med delovanjem se ga drži v eni roki za ročaj, medtem ko prsti druge roke vlečejo, držijo in prožijo tetivo. </a:t>
            </a:r>
          </a:p>
          <a:p>
            <a:pPr>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2400">
                <a:cs typeface="Times New Roman" panose="02020603050405020304" pitchFamily="18" charset="0"/>
              </a:rPr>
              <a:t>Ležišče puščice je lahko nastavljeno, kakor tudi pri vseh drugih slogih. </a:t>
            </a:r>
          </a:p>
        </p:txBody>
      </p:sp>
      <p:graphicFrame>
        <p:nvGraphicFramePr>
          <p:cNvPr id="14339" name="Object 3">
            <a:extLst>
              <a:ext uri="{FF2B5EF4-FFF2-40B4-BE49-F238E27FC236}">
                <a16:creationId xmlns:a16="http://schemas.microsoft.com/office/drawing/2014/main" id="{F8FA0492-AD59-43CF-A3AB-367FE513674A}"/>
              </a:ext>
            </a:extLst>
          </p:cNvPr>
          <p:cNvGraphicFramePr>
            <a:graphicFrameLocks noChangeAspect="1"/>
          </p:cNvGraphicFramePr>
          <p:nvPr/>
        </p:nvGraphicFramePr>
        <p:xfrm>
          <a:off x="4648200" y="2105025"/>
          <a:ext cx="3810000" cy="3865563"/>
        </p:xfrm>
        <a:graphic>
          <a:graphicData uri="http://schemas.openxmlformats.org/presentationml/2006/ole">
            <mc:AlternateContent xmlns:mc="http://schemas.openxmlformats.org/markup-compatibility/2006">
              <mc:Choice xmlns:v="urn:schemas-microsoft-com:vml" Requires="v">
                <p:oleObj spid="_x0000_s14343" r:id="rId4" imgW="4458240" imgH="4523040" progId="">
                  <p:embed/>
                </p:oleObj>
              </mc:Choice>
              <mc:Fallback>
                <p:oleObj r:id="rId4" imgW="4458240" imgH="4523040" progId="">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48200" y="2105025"/>
                        <a:ext cx="3810000" cy="3865563"/>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a:extLst>
              <a:ext uri="{FF2B5EF4-FFF2-40B4-BE49-F238E27FC236}">
                <a16:creationId xmlns:a16="http://schemas.microsoft.com/office/drawing/2014/main" id="{1391CA01-7B4A-4F3B-AF8E-347F82D071CC}"/>
              </a:ext>
            </a:extLst>
          </p:cNvPr>
          <p:cNvSpPr>
            <a:spLocks noGrp="1" noChangeArrowheads="1"/>
          </p:cNvSpPr>
          <p:nvPr>
            <p:ph type="title"/>
          </p:nvPr>
        </p:nvSpPr>
        <p:spPr>
          <a:xfrm>
            <a:off x="685800" y="493713"/>
            <a:ext cx="7772400" cy="1374775"/>
          </a:xfrm>
          <a:ln/>
        </p:spPr>
        <p:txBody>
          <a:bodyPr/>
          <a:lstStyle/>
          <a:p>
            <a:pPr>
              <a:lnSpc>
                <a:spcPct val="100000"/>
              </a:lnSpc>
              <a:buClr>
                <a:srgbClr val="00FF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sl-SI" sz="4000">
                <a:solidFill>
                  <a:srgbClr val="00FF00"/>
                </a:solidFill>
                <a:cs typeface="Times New Roman" panose="02020603050405020304" pitchFamily="18" charset="0"/>
              </a:rPr>
              <a:t>GOLI LOK</a:t>
            </a:r>
            <a:r>
              <a:rPr lang="en-GB" altLang="sl-SI" sz="4000">
                <a:solidFill>
                  <a:srgbClr val="00FF00"/>
                </a:solidFill>
              </a:rPr>
              <a:t>  </a:t>
            </a:r>
            <a:r>
              <a:rPr lang="en-GB" altLang="sl-SI" sz="4000">
                <a:solidFill>
                  <a:srgbClr val="00CC99"/>
                </a:solidFill>
              </a:rPr>
              <a:t>IN</a:t>
            </a:r>
            <a:r>
              <a:rPr lang="en-GB" altLang="sl-SI" sz="4000">
                <a:solidFill>
                  <a:srgbClr val="00FF00"/>
                </a:solidFill>
              </a:rPr>
              <a:t> </a:t>
            </a:r>
            <a:r>
              <a:rPr lang="en-GB" altLang="sl-SI" sz="4000">
                <a:solidFill>
                  <a:srgbClr val="00FF00"/>
                </a:solidFill>
                <a:cs typeface="Times New Roman" panose="02020603050405020304" pitchFamily="18" charset="0"/>
              </a:rPr>
              <a:t>STAND</a:t>
            </a:r>
            <a:r>
              <a:rPr lang="en-GB" altLang="sl-SI" sz="4000">
                <a:solidFill>
                  <a:srgbClr val="00FF00"/>
                </a:solidFill>
              </a:rPr>
              <a:t>ARD</a:t>
            </a:r>
            <a:r>
              <a:rPr lang="en-GB" altLang="sl-SI" sz="4000">
                <a:solidFill>
                  <a:srgbClr val="00FF00"/>
                </a:solidFill>
                <a:cs typeface="Times New Roman" panose="02020603050405020304" pitchFamily="18" charset="0"/>
              </a:rPr>
              <a:t>NI LOK</a:t>
            </a:r>
            <a:r>
              <a:rPr lang="en-GB" altLang="sl-SI"/>
              <a:t> </a:t>
            </a:r>
          </a:p>
        </p:txBody>
      </p:sp>
      <p:sp>
        <p:nvSpPr>
          <p:cNvPr id="15362" name="Rectangle 2">
            <a:extLst>
              <a:ext uri="{FF2B5EF4-FFF2-40B4-BE49-F238E27FC236}">
                <a16:creationId xmlns:a16="http://schemas.microsoft.com/office/drawing/2014/main" id="{2549198A-AFE0-4F9A-AC21-D2B98439CBB2}"/>
              </a:ext>
            </a:extLst>
          </p:cNvPr>
          <p:cNvSpPr>
            <a:spLocks noGrp="1" noChangeArrowheads="1"/>
          </p:cNvSpPr>
          <p:nvPr>
            <p:ph type="body" idx="1"/>
          </p:nvPr>
        </p:nvSpPr>
        <p:spPr>
          <a:xfrm>
            <a:off x="685800" y="1981200"/>
            <a:ext cx="3810000" cy="4114800"/>
          </a:xfrm>
          <a:ln/>
        </p:spPr>
        <p:txBody>
          <a:bodyPr/>
          <a:lstStyle/>
          <a:p>
            <a:pPr>
              <a:lnSpc>
                <a:spcPct val="10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2400">
                <a:cs typeface="Times New Roman" panose="02020603050405020304" pitchFamily="18" charset="0"/>
              </a:rPr>
              <a:t>Goli lok je sestavljen iz prijema, ročaja in dveh upogljivih krakov. </a:t>
            </a:r>
          </a:p>
          <a:p>
            <a:pPr>
              <a:lnSpc>
                <a:spcPct val="10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2400">
                <a:cs typeface="Times New Roman" panose="02020603050405020304" pitchFamily="18" charset="0"/>
              </a:rPr>
              <a:t>Lok je za uporabo napet z enonjo totivo. </a:t>
            </a:r>
          </a:p>
          <a:p>
            <a:pPr>
              <a:lnSpc>
                <a:spcPct val="10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2400">
                <a:cs typeface="Times New Roman" panose="02020603050405020304" pitchFamily="18" charset="0"/>
              </a:rPr>
              <a:t>Med streljanjem se ga drži v eni roki za prijem, medtem ko prsti druge roke vlečejo. </a:t>
            </a:r>
          </a:p>
        </p:txBody>
      </p:sp>
      <p:sp>
        <p:nvSpPr>
          <p:cNvPr id="15363" name="Rectangle 3">
            <a:extLst>
              <a:ext uri="{FF2B5EF4-FFF2-40B4-BE49-F238E27FC236}">
                <a16:creationId xmlns:a16="http://schemas.microsoft.com/office/drawing/2014/main" id="{6E746674-E997-4AA8-9382-89A5F6D56E2F}"/>
              </a:ext>
            </a:extLst>
          </p:cNvPr>
          <p:cNvSpPr>
            <a:spLocks noGrp="1" noChangeArrowheads="1"/>
          </p:cNvSpPr>
          <p:nvPr>
            <p:ph type="body" idx="2"/>
          </p:nvPr>
        </p:nvSpPr>
        <p:spPr>
          <a:xfrm>
            <a:off x="4648200" y="1981200"/>
            <a:ext cx="3810000" cy="4114800"/>
          </a:xfrm>
          <a:ln/>
        </p:spPr>
        <p:txBody>
          <a:bodyPr/>
          <a:lstStyle/>
          <a:p>
            <a:pPr>
              <a:lnSpc>
                <a:spcPct val="10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2400">
                <a:cs typeface="Times New Roman" panose="02020603050405020304" pitchFamily="18" charset="0"/>
              </a:rPr>
              <a:t>Ta lok mora biti preprost ali razstavljiv ( z lesenim ali kovinskem ročajem ) ali pa enodelne zgradbe.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a:extLst>
              <a:ext uri="{FF2B5EF4-FFF2-40B4-BE49-F238E27FC236}">
                <a16:creationId xmlns:a16="http://schemas.microsoft.com/office/drawing/2014/main" id="{B9F69679-13FC-447A-A04E-D5F53EB0512B}"/>
              </a:ext>
            </a:extLst>
          </p:cNvPr>
          <p:cNvSpPr>
            <a:spLocks noGrp="1" noChangeArrowheads="1"/>
          </p:cNvSpPr>
          <p:nvPr>
            <p:ph type="title"/>
          </p:nvPr>
        </p:nvSpPr>
        <p:spPr>
          <a:xfrm>
            <a:off x="685800" y="609600"/>
            <a:ext cx="7772400" cy="1143000"/>
          </a:xfrm>
          <a:ln/>
        </p:spPr>
        <p:txBody>
          <a:bodyPr/>
          <a:lstStyle/>
          <a:p>
            <a:pPr>
              <a:lnSpc>
                <a:spcPct val="100000"/>
              </a:lnSpc>
              <a:buClr>
                <a:srgbClr val="00FF00"/>
              </a:buClr>
              <a:buFont typeface="Arial" panose="020B0604020202020204"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sl-SI" sz="3600">
                <a:solidFill>
                  <a:srgbClr val="00FF00"/>
                </a:solidFill>
                <a:latin typeface="Arial" panose="020B0604020202020204" pitchFamily="34" charset="0"/>
                <a:cs typeface="Arial" panose="020B0604020202020204" pitchFamily="34" charset="0"/>
              </a:rPr>
              <a:t>PSIHOLOGIJA LOKOSTRELSTVA</a:t>
            </a:r>
            <a:r>
              <a:rPr lang="en-GB" altLang="sl-SI"/>
              <a:t> </a:t>
            </a:r>
          </a:p>
        </p:txBody>
      </p:sp>
      <p:sp>
        <p:nvSpPr>
          <p:cNvPr id="16386" name="Rectangle 2">
            <a:extLst>
              <a:ext uri="{FF2B5EF4-FFF2-40B4-BE49-F238E27FC236}">
                <a16:creationId xmlns:a16="http://schemas.microsoft.com/office/drawing/2014/main" id="{4ABB95C8-F8E9-4A33-A936-B30A92860FC4}"/>
              </a:ext>
            </a:extLst>
          </p:cNvPr>
          <p:cNvSpPr>
            <a:spLocks noGrp="1" noChangeArrowheads="1"/>
          </p:cNvSpPr>
          <p:nvPr>
            <p:ph type="body" idx="1"/>
          </p:nvPr>
        </p:nvSpPr>
        <p:spPr>
          <a:xfrm>
            <a:off x="685800" y="1981200"/>
            <a:ext cx="3810000" cy="4114800"/>
          </a:xfrm>
          <a:ln/>
        </p:spPr>
        <p:txBody>
          <a:bodyPr/>
          <a:lstStyle/>
          <a:p>
            <a:pPr>
              <a:lnSpc>
                <a:spcPct val="10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2000">
                <a:cs typeface="Times New Roman" panose="02020603050405020304" pitchFamily="18" charset="0"/>
              </a:rPr>
              <a:t>Lokostrelstvo je športna panoga, pri kateri je za uspeh skoraj najpomembnejša psihološka plat. </a:t>
            </a:r>
          </a:p>
          <a:p>
            <a:pPr>
              <a:lnSpc>
                <a:spcPct val="10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2000">
                <a:cs typeface="Times New Roman" panose="02020603050405020304" pitchFamily="18" charset="0"/>
              </a:rPr>
              <a:t>Pri vrhunskem lokostrelcu je psihična pripravljenost pomembnejša od vrhunske fizične pripravljenosti. </a:t>
            </a:r>
          </a:p>
          <a:p>
            <a:pPr>
              <a:lnSpc>
                <a:spcPct val="10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2000">
                <a:cs typeface="Times New Roman" panose="02020603050405020304" pitchFamily="18" charset="0"/>
              </a:rPr>
              <a:t>K uspehu v manjši meri pripomore tudi usklajena in ustrezna lokostrelska oprema.</a:t>
            </a:r>
            <a:r>
              <a:rPr lang="en-GB" altLang="sl-SI" sz="2000"/>
              <a:t> </a:t>
            </a:r>
          </a:p>
        </p:txBody>
      </p:sp>
      <p:sp>
        <p:nvSpPr>
          <p:cNvPr id="16387" name="Rectangle 3">
            <a:extLst>
              <a:ext uri="{FF2B5EF4-FFF2-40B4-BE49-F238E27FC236}">
                <a16:creationId xmlns:a16="http://schemas.microsoft.com/office/drawing/2014/main" id="{A168F035-8158-46AD-AC60-EB8086C66AF7}"/>
              </a:ext>
            </a:extLst>
          </p:cNvPr>
          <p:cNvSpPr>
            <a:spLocks noChangeArrowheads="1"/>
          </p:cNvSpPr>
          <p:nvPr/>
        </p:nvSpPr>
        <p:spPr bwMode="auto">
          <a:xfrm>
            <a:off x="2533650" y="2043113"/>
            <a:ext cx="9144000" cy="15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l-SI"/>
          </a:p>
        </p:txBody>
      </p:sp>
      <p:graphicFrame>
        <p:nvGraphicFramePr>
          <p:cNvPr id="16388" name="Object 4">
            <a:extLst>
              <a:ext uri="{FF2B5EF4-FFF2-40B4-BE49-F238E27FC236}">
                <a16:creationId xmlns:a16="http://schemas.microsoft.com/office/drawing/2014/main" id="{9111194F-7B09-4C85-B40F-B9FCB5CD6817}"/>
              </a:ext>
            </a:extLst>
          </p:cNvPr>
          <p:cNvGraphicFramePr>
            <a:graphicFrameLocks noChangeAspect="1"/>
          </p:cNvGraphicFramePr>
          <p:nvPr/>
        </p:nvGraphicFramePr>
        <p:xfrm>
          <a:off x="4648200" y="2743200"/>
          <a:ext cx="3810000" cy="2590800"/>
        </p:xfrm>
        <a:graphic>
          <a:graphicData uri="http://schemas.openxmlformats.org/presentationml/2006/ole">
            <mc:AlternateContent xmlns:mc="http://schemas.openxmlformats.org/markup-compatibility/2006">
              <mc:Choice xmlns:v="urn:schemas-microsoft-com:vml" Requires="v">
                <p:oleObj spid="_x0000_s16392" r:id="rId4" imgW="4076640" imgH="2771640" progId="">
                  <p:embed/>
                </p:oleObj>
              </mc:Choice>
              <mc:Fallback>
                <p:oleObj r:id="rId4" imgW="4076640" imgH="2771640" progId="">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48200" y="2743200"/>
                        <a:ext cx="3810000" cy="2590800"/>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a:extLst>
              <a:ext uri="{FF2B5EF4-FFF2-40B4-BE49-F238E27FC236}">
                <a16:creationId xmlns:a16="http://schemas.microsoft.com/office/drawing/2014/main" id="{37E94649-C35B-4085-B685-4526E09ADA6F}"/>
              </a:ext>
            </a:extLst>
          </p:cNvPr>
          <p:cNvSpPr>
            <a:spLocks noGrp="1" noChangeArrowheads="1"/>
          </p:cNvSpPr>
          <p:nvPr>
            <p:ph type="title"/>
          </p:nvPr>
        </p:nvSpPr>
        <p:spPr>
          <a:xfrm>
            <a:off x="685800" y="609600"/>
            <a:ext cx="7772400" cy="1143000"/>
          </a:xfrm>
          <a:ln/>
        </p:spPr>
        <p:txBody>
          <a:bodyPr/>
          <a:lstStyle/>
          <a:p>
            <a:pPr>
              <a:lnSpc>
                <a:spcPct val="100000"/>
              </a:lnSpc>
              <a:buClr>
                <a:srgbClr val="00FF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sl-SI" sz="4000">
                <a:solidFill>
                  <a:srgbClr val="00FF00"/>
                </a:solidFill>
                <a:cs typeface="Times New Roman" panose="02020603050405020304" pitchFamily="18" charset="0"/>
              </a:rPr>
              <a:t>Z</a:t>
            </a:r>
            <a:r>
              <a:rPr lang="en-GB" altLang="sl-SI" sz="4000">
                <a:solidFill>
                  <a:srgbClr val="00FF00"/>
                </a:solidFill>
              </a:rPr>
              <a:t>GODOVINA LOKOSTRELSTVA</a:t>
            </a:r>
          </a:p>
        </p:txBody>
      </p:sp>
      <p:sp>
        <p:nvSpPr>
          <p:cNvPr id="4098" name="Rectangle 2">
            <a:extLst>
              <a:ext uri="{FF2B5EF4-FFF2-40B4-BE49-F238E27FC236}">
                <a16:creationId xmlns:a16="http://schemas.microsoft.com/office/drawing/2014/main" id="{569413E7-D5B3-4C4D-B294-E5C241118874}"/>
              </a:ext>
            </a:extLst>
          </p:cNvPr>
          <p:cNvSpPr>
            <a:spLocks noGrp="1" noChangeArrowheads="1"/>
          </p:cNvSpPr>
          <p:nvPr>
            <p:ph type="body" idx="1"/>
          </p:nvPr>
        </p:nvSpPr>
        <p:spPr>
          <a:xfrm>
            <a:off x="685800" y="1981200"/>
            <a:ext cx="7772400" cy="4114800"/>
          </a:xfrm>
          <a:ln/>
        </p:spPr>
        <p:txBody>
          <a:bodyPr/>
          <a:lstStyle/>
          <a:p>
            <a:pPr algn="just">
              <a:lnSpc>
                <a:spcPct val="10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2400"/>
              <a:t>L</a:t>
            </a:r>
            <a:r>
              <a:rPr lang="en-GB" altLang="sl-SI" sz="2400">
                <a:cs typeface="Times New Roman" panose="02020603050405020304" pitchFamily="18" charset="0"/>
              </a:rPr>
              <a:t>ok izhaja iz kamene dobe, ki traja približno milijon let in se je v Evropi končala 3000 let pr.n.št. </a:t>
            </a:r>
          </a:p>
          <a:p>
            <a:pPr algn="just">
              <a:lnSpc>
                <a:spcPct val="10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2400"/>
              <a:t>Č</a:t>
            </a:r>
            <a:r>
              <a:rPr lang="en-GB" altLang="sl-SI" sz="2400">
                <a:cs typeface="Times New Roman" panose="02020603050405020304" pitchFamily="18" charset="0"/>
              </a:rPr>
              <a:t>loveku omogočila lovljenje na daljavo in zaščito pred sovražniki.</a:t>
            </a:r>
          </a:p>
          <a:p>
            <a:pPr>
              <a:lnSpc>
                <a:spcPct val="10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2400">
                <a:cs typeface="Times New Roman" panose="02020603050405020304" pitchFamily="18" charset="0"/>
              </a:rPr>
              <a:t>V Evropi se je lokostrelstvo najbolj razvilo v Angliji, kamor so lok prinesli Normani v letu 850-950 p.n.št. </a:t>
            </a:r>
          </a:p>
          <a:p>
            <a:pPr>
              <a:lnSpc>
                <a:spcPct val="10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2400">
                <a:cs typeface="Times New Roman" panose="02020603050405020304" pitchFamily="18" charset="0"/>
              </a:rPr>
              <a:t>Lokostrelska oprema je kmalu postala redno orožje takratnih armad. </a:t>
            </a:r>
          </a:p>
          <a:p>
            <a:pPr>
              <a:lnSpc>
                <a:spcPct val="10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2400">
                <a:cs typeface="Times New Roman" panose="02020603050405020304" pitchFamily="18" charset="0"/>
              </a:rPr>
              <a:t>Lokostrelstvo pa ni ostala samo bojna veščina, ampak se je kmalu uveljavila kot tekmovalna disciplina.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1" name="Picture 1">
            <a:extLst>
              <a:ext uri="{FF2B5EF4-FFF2-40B4-BE49-F238E27FC236}">
                <a16:creationId xmlns:a16="http://schemas.microsoft.com/office/drawing/2014/main" id="{3DF45BF8-4948-410F-BF9F-0BA3BC3A3AF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609600"/>
            <a:ext cx="6781800" cy="56388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a:extLst>
              <a:ext uri="{FF2B5EF4-FFF2-40B4-BE49-F238E27FC236}">
                <a16:creationId xmlns:a16="http://schemas.microsoft.com/office/drawing/2014/main" id="{4D2B4603-0A19-4479-BA29-75FC1782E08F}"/>
              </a:ext>
            </a:extLst>
          </p:cNvPr>
          <p:cNvSpPr>
            <a:spLocks noGrp="1" noChangeArrowheads="1"/>
          </p:cNvSpPr>
          <p:nvPr>
            <p:ph type="title"/>
          </p:nvPr>
        </p:nvSpPr>
        <p:spPr>
          <a:xfrm>
            <a:off x="685800" y="609600"/>
            <a:ext cx="7772400" cy="1143000"/>
          </a:xfrm>
          <a:ln/>
        </p:spPr>
        <p:txBody>
          <a:bodyPr/>
          <a:lstStyle/>
          <a:p>
            <a:pPr>
              <a:lnSpc>
                <a:spcPct val="100000"/>
              </a:lnSpc>
              <a:buClr>
                <a:srgbClr val="00FF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sl-SI" sz="3600">
                <a:solidFill>
                  <a:srgbClr val="00FF00"/>
                </a:solidFill>
                <a:cs typeface="Arial" panose="020B0604020202020204" pitchFamily="34" charset="0"/>
              </a:rPr>
              <a:t>V</a:t>
            </a:r>
            <a:r>
              <a:rPr lang="en-GB" altLang="sl-SI" sz="3600">
                <a:solidFill>
                  <a:srgbClr val="00FF00"/>
                </a:solidFill>
              </a:rPr>
              <a:t>EČ ZVRSTI ZA RAZNOLIKOSTI</a:t>
            </a:r>
            <a:r>
              <a:rPr lang="en-GB" altLang="sl-SI"/>
              <a:t> </a:t>
            </a:r>
          </a:p>
        </p:txBody>
      </p:sp>
      <p:sp>
        <p:nvSpPr>
          <p:cNvPr id="6146" name="Rectangle 2">
            <a:extLst>
              <a:ext uri="{FF2B5EF4-FFF2-40B4-BE49-F238E27FC236}">
                <a16:creationId xmlns:a16="http://schemas.microsoft.com/office/drawing/2014/main" id="{EC3B11AA-C6F8-4348-8F33-BAAC09B5469C}"/>
              </a:ext>
            </a:extLst>
          </p:cNvPr>
          <p:cNvSpPr>
            <a:spLocks noGrp="1" noChangeArrowheads="1"/>
          </p:cNvSpPr>
          <p:nvPr>
            <p:ph type="body" idx="1"/>
          </p:nvPr>
        </p:nvSpPr>
        <p:spPr>
          <a:xfrm>
            <a:off x="685800" y="1981200"/>
            <a:ext cx="3810000" cy="4114800"/>
          </a:xfrm>
          <a:ln/>
        </p:spPr>
        <p:txBody>
          <a:bodyPr/>
          <a:lstStyle/>
          <a:p>
            <a:pPr>
              <a:lnSpc>
                <a:spcPct val="10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2000">
                <a:cs typeface="Times New Roman" panose="02020603050405020304" pitchFamily="18" charset="0"/>
              </a:rPr>
              <a:t>Fita je tarčno lokostrelstvo, ki največkrat poteka na športnih igriščih. </a:t>
            </a:r>
          </a:p>
          <a:p>
            <a:pPr>
              <a:lnSpc>
                <a:spcPct val="10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2000">
                <a:cs typeface="Times New Roman" panose="02020603050405020304" pitchFamily="18" charset="0"/>
              </a:rPr>
              <a:t>Razdalje streljanja so natančno določene, in sicer: za deklice in dečke razdalje 50, 40, 30 in 20 metrov; za mladinke članice in veteranke razdalje 70, 60, 50 in 30 metrov ter za mladince člane in veterane 90, 70,  50 in 30 metrov. Na vsako razdaljo se izstreli po 36 puščic. </a:t>
            </a:r>
          </a:p>
        </p:txBody>
      </p:sp>
      <p:sp>
        <p:nvSpPr>
          <p:cNvPr id="6147" name="Rectangle 3">
            <a:extLst>
              <a:ext uri="{FF2B5EF4-FFF2-40B4-BE49-F238E27FC236}">
                <a16:creationId xmlns:a16="http://schemas.microsoft.com/office/drawing/2014/main" id="{6D70B3CF-2949-440C-BD80-B6956E101438}"/>
              </a:ext>
            </a:extLst>
          </p:cNvPr>
          <p:cNvSpPr>
            <a:spLocks noChangeArrowheads="1"/>
          </p:cNvSpPr>
          <p:nvPr/>
        </p:nvSpPr>
        <p:spPr bwMode="auto">
          <a:xfrm>
            <a:off x="4014788" y="2867025"/>
            <a:ext cx="9144000" cy="1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l-SI"/>
          </a:p>
        </p:txBody>
      </p:sp>
      <p:pic>
        <p:nvPicPr>
          <p:cNvPr id="6148" name="Picture 4">
            <a:extLst>
              <a:ext uri="{FF2B5EF4-FFF2-40B4-BE49-F238E27FC236}">
                <a16:creationId xmlns:a16="http://schemas.microsoft.com/office/drawing/2014/main" id="{3873BC5B-2349-41FF-BD58-3AB288F3B71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8200" y="2116138"/>
            <a:ext cx="3810000" cy="3843337"/>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a:extLst>
              <a:ext uri="{FF2B5EF4-FFF2-40B4-BE49-F238E27FC236}">
                <a16:creationId xmlns:a16="http://schemas.microsoft.com/office/drawing/2014/main" id="{714DF2B3-52BE-480A-85E6-5E592DD7E900}"/>
              </a:ext>
            </a:extLst>
          </p:cNvPr>
          <p:cNvSpPr>
            <a:spLocks noGrp="1" noChangeArrowheads="1"/>
          </p:cNvSpPr>
          <p:nvPr>
            <p:ph type="title"/>
          </p:nvPr>
        </p:nvSpPr>
        <p:spPr>
          <a:xfrm>
            <a:off x="685800" y="609600"/>
            <a:ext cx="7772400" cy="1143000"/>
          </a:xfrm>
          <a:ln/>
        </p:spPr>
        <p:txBody>
          <a:bodyPr/>
          <a:lstStyle/>
          <a:p>
            <a:pPr>
              <a:lnSpc>
                <a:spcPct val="100000"/>
              </a:lnSpc>
              <a:buClr>
                <a:srgbClr val="00FF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sl-SI">
                <a:solidFill>
                  <a:srgbClr val="00FF00"/>
                </a:solidFill>
                <a:cs typeface="Times New Roman" panose="02020603050405020304" pitchFamily="18" charset="0"/>
              </a:rPr>
              <a:t>P</a:t>
            </a:r>
            <a:r>
              <a:rPr lang="en-GB" altLang="sl-SI">
                <a:solidFill>
                  <a:srgbClr val="00FF00"/>
                </a:solidFill>
              </a:rPr>
              <a:t>OLJSKO LOKOSTRELSTVO</a:t>
            </a:r>
          </a:p>
        </p:txBody>
      </p:sp>
      <p:sp>
        <p:nvSpPr>
          <p:cNvPr id="7170" name="Rectangle 2">
            <a:extLst>
              <a:ext uri="{FF2B5EF4-FFF2-40B4-BE49-F238E27FC236}">
                <a16:creationId xmlns:a16="http://schemas.microsoft.com/office/drawing/2014/main" id="{33315942-0D19-4E07-8B28-101E88099A89}"/>
              </a:ext>
            </a:extLst>
          </p:cNvPr>
          <p:cNvSpPr>
            <a:spLocks noGrp="1" noChangeArrowheads="1"/>
          </p:cNvSpPr>
          <p:nvPr>
            <p:ph type="body" idx="1"/>
          </p:nvPr>
        </p:nvSpPr>
        <p:spPr>
          <a:xfrm>
            <a:off x="685800" y="1981200"/>
            <a:ext cx="7772400" cy="4114800"/>
          </a:xfrm>
          <a:ln/>
        </p:spPr>
        <p:txBody>
          <a:bodyPr/>
          <a:lstStyle/>
          <a:p>
            <a:pPr>
              <a:lnSpc>
                <a:spcPct val="10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2400">
                <a:cs typeface="Times New Roman" panose="02020603050405020304" pitchFamily="18" charset="0"/>
              </a:rPr>
              <a:t>Lokostrelci hodijo po gozdu, kjer mora biti proga razporejena tako, da so stojišča in tarče dosegljive brez prekomernih težav</a:t>
            </a:r>
            <a:r>
              <a:rPr lang="en-GB" altLang="sl-SI" sz="2400"/>
              <a:t> </a:t>
            </a:r>
            <a:r>
              <a:rPr lang="en-GB" altLang="sl-SI" sz="2400">
                <a:cs typeface="Times New Roman" panose="02020603050405020304" pitchFamily="18" charset="0"/>
              </a:rPr>
              <a:t>. </a:t>
            </a:r>
          </a:p>
          <a:p>
            <a:pPr>
              <a:lnSpc>
                <a:spcPct val="10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2400">
                <a:cs typeface="Times New Roman" panose="02020603050405020304" pitchFamily="18" charset="0"/>
              </a:rPr>
              <a:t>Proge morajo biti kar se da strnjene, oddaljenost od osrednjega prostora do najbolj oddaljene tarče ne sme biti več kot en kilometer ali 15 min. normalne hoje. </a:t>
            </a:r>
          </a:p>
          <a:p>
            <a:pPr>
              <a:lnSpc>
                <a:spcPct val="10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2400">
                <a:cs typeface="Times New Roman" panose="02020603050405020304" pitchFamily="18" charset="0"/>
              </a:rPr>
              <a:t>Tarče morajo biti razvrščene tako, da dopuščajo maksimalno različnost in najboljšo izkoriščenost terena. </a:t>
            </a:r>
          </a:p>
          <a:p>
            <a:pPr>
              <a:lnSpc>
                <a:spcPct val="10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2400">
                <a:cs typeface="Times New Roman" panose="02020603050405020304" pitchFamily="18" charset="0"/>
              </a:rPr>
              <a:t>V finalnem krogu morajo biti tarče postavljene v obliki kroga. Na progi je razporejenih 24 tarč.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a:extLst>
              <a:ext uri="{FF2B5EF4-FFF2-40B4-BE49-F238E27FC236}">
                <a16:creationId xmlns:a16="http://schemas.microsoft.com/office/drawing/2014/main" id="{C1B66AD9-06DC-45A7-AFE7-35D7A13FB61B}"/>
              </a:ext>
            </a:extLst>
          </p:cNvPr>
          <p:cNvSpPr>
            <a:spLocks noGrp="1" noChangeArrowheads="1"/>
          </p:cNvSpPr>
          <p:nvPr>
            <p:ph type="title"/>
          </p:nvPr>
        </p:nvSpPr>
        <p:spPr>
          <a:xfrm>
            <a:off x="685800" y="609600"/>
            <a:ext cx="7772400" cy="1143000"/>
          </a:xfrm>
          <a:ln/>
        </p:spPr>
        <p:txBody>
          <a:bodyPr/>
          <a:lstStyle/>
          <a:p>
            <a:pPr>
              <a:lnSpc>
                <a:spcPct val="100000"/>
              </a:lnSpc>
              <a:buClr>
                <a:srgbClr val="00FF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sl-SI" b="1">
                <a:solidFill>
                  <a:srgbClr val="00FF00"/>
                </a:solidFill>
                <a:cs typeface="Times New Roman" panose="02020603050405020304" pitchFamily="18" charset="0"/>
              </a:rPr>
              <a:t>3-D</a:t>
            </a:r>
            <a:r>
              <a:rPr lang="en-GB" altLang="sl-SI"/>
              <a:t> </a:t>
            </a:r>
          </a:p>
        </p:txBody>
      </p:sp>
      <p:sp>
        <p:nvSpPr>
          <p:cNvPr id="8194" name="Rectangle 2">
            <a:extLst>
              <a:ext uri="{FF2B5EF4-FFF2-40B4-BE49-F238E27FC236}">
                <a16:creationId xmlns:a16="http://schemas.microsoft.com/office/drawing/2014/main" id="{A78B41F6-48E7-4AB0-A2D4-353FD361E09A}"/>
              </a:ext>
            </a:extLst>
          </p:cNvPr>
          <p:cNvSpPr>
            <a:spLocks noGrp="1" noChangeArrowheads="1"/>
          </p:cNvSpPr>
          <p:nvPr>
            <p:ph type="body" idx="1"/>
          </p:nvPr>
        </p:nvSpPr>
        <p:spPr>
          <a:xfrm>
            <a:off x="685800" y="1981200"/>
            <a:ext cx="3810000" cy="4270375"/>
          </a:xfrm>
          <a:ln/>
        </p:spPr>
        <p:txBody>
          <a:bodyPr/>
          <a:lstStyle/>
          <a:p>
            <a:pPr>
              <a:lnSpc>
                <a:spcPct val="90000"/>
              </a:lnSpc>
              <a:spcBef>
                <a:spcPts val="4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1600">
                <a:cs typeface="Times New Roman" panose="02020603050405020304" pitchFamily="18" charset="0"/>
              </a:rPr>
              <a:t>V 20. stoletju so kot tradicijo ohranjali predvsem v ZDA. </a:t>
            </a:r>
          </a:p>
          <a:p>
            <a:pPr>
              <a:lnSpc>
                <a:spcPct val="90000"/>
              </a:lnSpc>
              <a:spcBef>
                <a:spcPts val="4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1600">
                <a:cs typeface="Times New Roman" panose="02020603050405020304" pitchFamily="18" charset="0"/>
              </a:rPr>
              <a:t>V letu 1979 so organizirali</a:t>
            </a:r>
            <a:r>
              <a:rPr lang="en-GB" altLang="sl-SI" sz="1600"/>
              <a:t> </a:t>
            </a:r>
            <a:r>
              <a:rPr lang="en-GB" altLang="sl-SI" sz="1600">
                <a:cs typeface="Times New Roman" panose="02020603050405020304" pitchFamily="18" charset="0"/>
              </a:rPr>
              <a:t>ameriški lokolovci v državi Arizona 1. tekmovanje na  avtentične, plastične živali, poimenovane 3-D.</a:t>
            </a:r>
          </a:p>
          <a:p>
            <a:pPr>
              <a:lnSpc>
                <a:spcPct val="90000"/>
              </a:lnSpc>
              <a:spcBef>
                <a:spcPts val="4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1600">
                <a:cs typeface="Times New Roman" panose="02020603050405020304" pitchFamily="18" charset="0"/>
              </a:rPr>
              <a:t>Popularnost to vrstnih tekmovanj je hitro rastla, tako, da so le ta 1983  pripravili tekmovanja v ZDA.</a:t>
            </a:r>
          </a:p>
          <a:p>
            <a:pPr>
              <a:lnSpc>
                <a:spcPct val="90000"/>
              </a:lnSpc>
              <a:spcBef>
                <a:spcPts val="4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1600">
                <a:cs typeface="Times New Roman" panose="02020603050405020304" pitchFamily="18" charset="0"/>
              </a:rPr>
              <a:t>3-D tekmovanja so kmalu postala profesionalna in nagradni denarni skladi so bili vse večji, saj so si proizvajalci lokostrelske opreme edino v lovom z lokom obetali dobre posle. </a:t>
            </a:r>
          </a:p>
          <a:p>
            <a:pPr>
              <a:lnSpc>
                <a:spcPct val="90000"/>
              </a:lnSpc>
              <a:spcBef>
                <a:spcPts val="45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1600">
                <a:cs typeface="Times New Roman" panose="02020603050405020304" pitchFamily="18" charset="0"/>
              </a:rPr>
              <a:t>Slovenci smo bili v letu 1996 pobudniki za ustanovitev evropske 3-D zveze, ki se imenuje European Archery Association 3-D.</a:t>
            </a:r>
            <a:r>
              <a:rPr lang="en-GB" altLang="sl-SI" sz="1800">
                <a:cs typeface="Times New Roman" panose="02020603050405020304" pitchFamily="18" charset="0"/>
              </a:rPr>
              <a:t>  </a:t>
            </a:r>
          </a:p>
        </p:txBody>
      </p:sp>
      <p:graphicFrame>
        <p:nvGraphicFramePr>
          <p:cNvPr id="8195" name="Object 3">
            <a:extLst>
              <a:ext uri="{FF2B5EF4-FFF2-40B4-BE49-F238E27FC236}">
                <a16:creationId xmlns:a16="http://schemas.microsoft.com/office/drawing/2014/main" id="{02339E30-89FE-494D-8D69-1C8AC82CEB5F}"/>
              </a:ext>
            </a:extLst>
          </p:cNvPr>
          <p:cNvGraphicFramePr>
            <a:graphicFrameLocks noChangeAspect="1"/>
          </p:cNvGraphicFramePr>
          <p:nvPr/>
        </p:nvGraphicFramePr>
        <p:xfrm>
          <a:off x="5638800" y="2819400"/>
          <a:ext cx="1809750" cy="2362200"/>
        </p:xfrm>
        <a:graphic>
          <a:graphicData uri="http://schemas.openxmlformats.org/presentationml/2006/ole">
            <mc:AlternateContent xmlns:mc="http://schemas.openxmlformats.org/markup-compatibility/2006">
              <mc:Choice xmlns:v="urn:schemas-microsoft-com:vml" Requires="v">
                <p:oleObj spid="_x0000_s8199" r:id="rId4" imgW="876240" imgH="1143000" progId="">
                  <p:embed/>
                </p:oleObj>
              </mc:Choice>
              <mc:Fallback>
                <p:oleObj r:id="rId4" imgW="876240" imgH="1143000" progId="">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38800" y="2819400"/>
                        <a:ext cx="1809750" cy="2362200"/>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a:extLst>
              <a:ext uri="{FF2B5EF4-FFF2-40B4-BE49-F238E27FC236}">
                <a16:creationId xmlns:a16="http://schemas.microsoft.com/office/drawing/2014/main" id="{376BCE41-4EE2-4EC9-961F-7550E879329E}"/>
              </a:ext>
            </a:extLst>
          </p:cNvPr>
          <p:cNvSpPr>
            <a:spLocks noGrp="1" noChangeArrowheads="1"/>
          </p:cNvSpPr>
          <p:nvPr>
            <p:ph type="title"/>
          </p:nvPr>
        </p:nvSpPr>
        <p:spPr>
          <a:xfrm>
            <a:off x="685800" y="609600"/>
            <a:ext cx="7772400" cy="1143000"/>
          </a:xfrm>
          <a:ln/>
        </p:spPr>
        <p:txBody>
          <a:bodyPr/>
          <a:lstStyle/>
          <a:p>
            <a:pPr>
              <a:lnSpc>
                <a:spcPct val="100000"/>
              </a:lnSpc>
              <a:buClr>
                <a:srgbClr val="00FF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sl-SI">
                <a:solidFill>
                  <a:srgbClr val="00FF00"/>
                </a:solidFill>
                <a:cs typeface="Times New Roman" panose="02020603050405020304" pitchFamily="18" charset="0"/>
              </a:rPr>
              <a:t>F</a:t>
            </a:r>
            <a:r>
              <a:rPr lang="en-GB" altLang="sl-SI">
                <a:solidFill>
                  <a:srgbClr val="00FF00"/>
                </a:solidFill>
              </a:rPr>
              <a:t>LIGHT </a:t>
            </a:r>
            <a:r>
              <a:rPr lang="en-GB" altLang="sl-SI">
                <a:solidFill>
                  <a:srgbClr val="00CC99"/>
                </a:solidFill>
              </a:rPr>
              <a:t>IN</a:t>
            </a:r>
            <a:r>
              <a:rPr lang="en-GB" altLang="sl-SI">
                <a:solidFill>
                  <a:srgbClr val="00FF00"/>
                </a:solidFill>
              </a:rPr>
              <a:t> CLOUT</a:t>
            </a:r>
          </a:p>
        </p:txBody>
      </p:sp>
      <p:sp>
        <p:nvSpPr>
          <p:cNvPr id="9218" name="Rectangle 2">
            <a:extLst>
              <a:ext uri="{FF2B5EF4-FFF2-40B4-BE49-F238E27FC236}">
                <a16:creationId xmlns:a16="http://schemas.microsoft.com/office/drawing/2014/main" id="{B52C638B-621E-4C5A-B469-FB78EBC9F2BA}"/>
              </a:ext>
            </a:extLst>
          </p:cNvPr>
          <p:cNvSpPr>
            <a:spLocks noGrp="1" noChangeArrowheads="1"/>
          </p:cNvSpPr>
          <p:nvPr>
            <p:ph type="body" idx="1"/>
          </p:nvPr>
        </p:nvSpPr>
        <p:spPr>
          <a:xfrm>
            <a:off x="685800" y="1981200"/>
            <a:ext cx="3810000" cy="4114800"/>
          </a:xfrm>
          <a:ln/>
        </p:spPr>
        <p:txBody>
          <a:bodyPr/>
          <a:lstStyle/>
          <a:p>
            <a:pPr>
              <a:lnSpc>
                <a:spcPct val="9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2000">
                <a:cs typeface="Times New Roman" panose="02020603050405020304" pitchFamily="18" charset="0"/>
              </a:rPr>
              <a:t>Flight tekmovanje je streljanje z lokom v daljavo. Tekmovanje poteka v vseh starosnih kategorijah in za oba spola.</a:t>
            </a:r>
            <a:r>
              <a:rPr lang="en-GB" altLang="sl-SI" sz="2000"/>
              <a:t> </a:t>
            </a:r>
          </a:p>
          <a:p>
            <a:pPr>
              <a:lnSpc>
                <a:spcPct val="9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2000">
                <a:cs typeface="Times New Roman" panose="02020603050405020304" pitchFamily="18" charset="0"/>
              </a:rPr>
              <a:t>Za rezultat in uvrstitev se upošteva samo najdlje ustreljena puščica posameznika, ostalih pet se ne upošteva. Tekmovalci so razdeljeni na skupine glede na moč in vrsto lokov, ki jih uporabljajo</a:t>
            </a:r>
            <a:r>
              <a:rPr lang="en-GB" altLang="sl-SI" sz="2000"/>
              <a:t>. </a:t>
            </a:r>
          </a:p>
          <a:p>
            <a:pPr>
              <a:lnSpc>
                <a:spcPct val="9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2000">
                <a:cs typeface="Times New Roman" panose="02020603050405020304" pitchFamily="18" charset="0"/>
              </a:rPr>
              <a:t>Svetovni rekord  je postavil leta 1971 Američan Harry Drake</a:t>
            </a:r>
            <a:r>
              <a:rPr lang="en-GB" altLang="sl-SI" sz="2000"/>
              <a:t> in</a:t>
            </a:r>
            <a:r>
              <a:rPr lang="en-GB" altLang="sl-SI" sz="2000">
                <a:cs typeface="Times New Roman" panose="02020603050405020304" pitchFamily="18" charset="0"/>
              </a:rPr>
              <a:t> </a:t>
            </a:r>
            <a:r>
              <a:rPr lang="en-GB" altLang="sl-SI" sz="2000"/>
              <a:t>sicer</a:t>
            </a:r>
            <a:r>
              <a:rPr lang="en-GB" altLang="sl-SI" sz="2000">
                <a:cs typeface="Times New Roman" panose="02020603050405020304" pitchFamily="18" charset="0"/>
              </a:rPr>
              <a:t> 1863 metrov. </a:t>
            </a:r>
          </a:p>
        </p:txBody>
      </p:sp>
      <p:sp>
        <p:nvSpPr>
          <p:cNvPr id="9219" name="Rectangle 3">
            <a:extLst>
              <a:ext uri="{FF2B5EF4-FFF2-40B4-BE49-F238E27FC236}">
                <a16:creationId xmlns:a16="http://schemas.microsoft.com/office/drawing/2014/main" id="{F27E3722-37B3-4B43-90F6-19FF07BC56F5}"/>
              </a:ext>
            </a:extLst>
          </p:cNvPr>
          <p:cNvSpPr>
            <a:spLocks noGrp="1" noChangeArrowheads="1"/>
          </p:cNvSpPr>
          <p:nvPr>
            <p:ph type="body" idx="2"/>
          </p:nvPr>
        </p:nvSpPr>
        <p:spPr>
          <a:xfrm>
            <a:off x="4648200" y="1981200"/>
            <a:ext cx="3810000" cy="4114800"/>
          </a:xfrm>
          <a:ln/>
        </p:spPr>
        <p:txBody>
          <a:bodyPr/>
          <a:lstStyle/>
          <a:p>
            <a:pPr>
              <a:lnSpc>
                <a:spcPct val="100000"/>
              </a:lnSpc>
              <a:spcBef>
                <a:spcPts val="4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1600">
                <a:cs typeface="Times New Roman" panose="02020603050405020304" pitchFamily="18" charset="0"/>
              </a:rPr>
              <a:t>Clout lokostrelci streljajo na tarče z velike razdalje, pri čemer so krogi tarče narisani na tleh. Kot pomoč pri merjenju je v sredini tarče količek, na katerem je obešena živobarvna zastavica. </a:t>
            </a:r>
          </a:p>
          <a:p>
            <a:pPr algn="just">
              <a:lnSpc>
                <a:spcPct val="100000"/>
              </a:lnSpc>
              <a:spcBef>
                <a:spcPts val="4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1600">
                <a:cs typeface="Times New Roman" panose="02020603050405020304" pitchFamily="18" charset="0"/>
              </a:rPr>
              <a:t>Zanimivost Clout tekmovanja je parabolična strelska črta, kajti vsi lokostrelci nastopajo na enkrat.Clout je sestavljen iz 36 puščic, vstreljenih iz naslednjih razdalj:</a:t>
            </a:r>
          </a:p>
          <a:p>
            <a:pPr algn="just">
              <a:lnSpc>
                <a:spcPct val="100000"/>
              </a:lnSpc>
              <a:spcBef>
                <a:spcPts val="400"/>
              </a:spcBef>
              <a:buFont typeface="Times New Roman" panose="02020603050405020304" pitchFamily="18"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1600"/>
              <a:t>      </a:t>
            </a:r>
            <a:r>
              <a:rPr lang="en-GB" altLang="sl-SI" sz="1600">
                <a:cs typeface="Times New Roman" panose="02020603050405020304" pitchFamily="18" charset="0"/>
              </a:rPr>
              <a:t>-165 m za moške z ukrivljenim lokom</a:t>
            </a:r>
          </a:p>
          <a:p>
            <a:pPr algn="just">
              <a:lnSpc>
                <a:spcPct val="100000"/>
              </a:lnSpc>
              <a:spcBef>
                <a:spcPts val="400"/>
              </a:spcBef>
              <a:buFont typeface="Times New Roman" panose="02020603050405020304" pitchFamily="18"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1600">
                <a:cs typeface="Times New Roman" panose="02020603050405020304" pitchFamily="18" charset="0"/>
              </a:rPr>
              <a:t>	-125 m za ženske z ukrivljenim lokom</a:t>
            </a:r>
          </a:p>
          <a:p>
            <a:pPr algn="just">
              <a:lnSpc>
                <a:spcPct val="100000"/>
              </a:lnSpc>
              <a:spcBef>
                <a:spcPts val="400"/>
              </a:spcBef>
              <a:buFont typeface="Times New Roman" panose="02020603050405020304" pitchFamily="18"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1600">
                <a:cs typeface="Times New Roman" panose="02020603050405020304" pitchFamily="18" charset="0"/>
              </a:rPr>
              <a:t>	-185 m za moške compound</a:t>
            </a:r>
          </a:p>
          <a:p>
            <a:pPr algn="just">
              <a:lnSpc>
                <a:spcPct val="100000"/>
              </a:lnSpc>
              <a:spcBef>
                <a:spcPts val="400"/>
              </a:spcBef>
              <a:buFont typeface="Times New Roman" panose="02020603050405020304" pitchFamily="18"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1600">
                <a:cs typeface="Times New Roman" panose="02020603050405020304" pitchFamily="18" charset="0"/>
              </a:rPr>
              <a:t>	-165 m za ženske compound</a:t>
            </a:r>
            <a:r>
              <a:rPr lang="en-GB" altLang="sl-SI" sz="1600"/>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a:extLst>
              <a:ext uri="{FF2B5EF4-FFF2-40B4-BE49-F238E27FC236}">
                <a16:creationId xmlns:a16="http://schemas.microsoft.com/office/drawing/2014/main" id="{D01AEA7A-82C0-43F4-BD82-B428BFB18B27}"/>
              </a:ext>
            </a:extLst>
          </p:cNvPr>
          <p:cNvSpPr>
            <a:spLocks noGrp="1" noChangeArrowheads="1"/>
          </p:cNvSpPr>
          <p:nvPr>
            <p:ph type="title"/>
          </p:nvPr>
        </p:nvSpPr>
        <p:spPr>
          <a:xfrm>
            <a:off x="685800" y="609600"/>
            <a:ext cx="7772400" cy="1143000"/>
          </a:xfrm>
          <a:ln/>
        </p:spPr>
        <p:txBody>
          <a:bodyPr/>
          <a:lstStyle/>
          <a:p>
            <a:pPr>
              <a:lnSpc>
                <a:spcPct val="100000"/>
              </a:lnSpc>
              <a:buClr>
                <a:srgbClr val="00FF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sl-SI">
                <a:solidFill>
                  <a:srgbClr val="00FF00"/>
                </a:solidFill>
                <a:cs typeface="Times New Roman" panose="02020603050405020304" pitchFamily="18" charset="0"/>
              </a:rPr>
              <a:t>F</a:t>
            </a:r>
            <a:r>
              <a:rPr lang="en-GB" altLang="sl-SI">
                <a:solidFill>
                  <a:srgbClr val="00FF00"/>
                </a:solidFill>
              </a:rPr>
              <a:t>OREST ROUND</a:t>
            </a:r>
          </a:p>
        </p:txBody>
      </p:sp>
      <p:sp>
        <p:nvSpPr>
          <p:cNvPr id="10242" name="Rectangle 2">
            <a:extLst>
              <a:ext uri="{FF2B5EF4-FFF2-40B4-BE49-F238E27FC236}">
                <a16:creationId xmlns:a16="http://schemas.microsoft.com/office/drawing/2014/main" id="{CAEAAD1A-D1E7-4FBF-925F-8E11E661C874}"/>
              </a:ext>
            </a:extLst>
          </p:cNvPr>
          <p:cNvSpPr>
            <a:spLocks noGrp="1" noChangeArrowheads="1"/>
          </p:cNvSpPr>
          <p:nvPr>
            <p:ph type="body" idx="1"/>
          </p:nvPr>
        </p:nvSpPr>
        <p:spPr>
          <a:xfrm>
            <a:off x="685800" y="1981200"/>
            <a:ext cx="3810000" cy="4124325"/>
          </a:xfrm>
          <a:ln/>
        </p:spPr>
        <p:txBody>
          <a:bodyPr/>
          <a:lstStyle/>
          <a:p>
            <a:pPr>
              <a:lnSpc>
                <a:spcPct val="9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2000">
                <a:cs typeface="Times New Roman" panose="02020603050405020304" pitchFamily="18" charset="0"/>
              </a:rPr>
              <a:t>V okviru FIELD lokostrelskih tekmovanj FITA v svojih pravilih priznava tudi tekmo Forest Round. </a:t>
            </a:r>
          </a:p>
          <a:p>
            <a:pPr>
              <a:lnSpc>
                <a:spcPct val="9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2000">
                <a:cs typeface="Times New Roman" panose="02020603050405020304" pitchFamily="18" charset="0"/>
              </a:rPr>
              <a:t>To vrstno tekmovanje je lahko nadomestek za streljanje na neznane ali znane razdalje sistema poljskega lokostrelstva. </a:t>
            </a:r>
          </a:p>
          <a:p>
            <a:pPr>
              <a:lnSpc>
                <a:spcPct val="9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2000">
                <a:cs typeface="Times New Roman" panose="02020603050405020304" pitchFamily="18" charset="0"/>
              </a:rPr>
              <a:t>Namesto običajnih lic s krogi se uporabljajo lica z živalskimi liki. </a:t>
            </a:r>
          </a:p>
          <a:p>
            <a:pPr>
              <a:lnSpc>
                <a:spcPct val="9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2000">
                <a:cs typeface="Times New Roman" panose="02020603050405020304" pitchFamily="18" charset="0"/>
              </a:rPr>
              <a:t>Lokostrelec lahko ustreli le po eno puščico na posamezni lik živali</a:t>
            </a:r>
            <a:r>
              <a:rPr lang="en-GB" altLang="sl-SI" sz="2000"/>
              <a:t>.</a:t>
            </a:r>
          </a:p>
        </p:txBody>
      </p:sp>
      <p:sp>
        <p:nvSpPr>
          <p:cNvPr id="10243" name="Rectangle 3">
            <a:extLst>
              <a:ext uri="{FF2B5EF4-FFF2-40B4-BE49-F238E27FC236}">
                <a16:creationId xmlns:a16="http://schemas.microsoft.com/office/drawing/2014/main" id="{97C4681E-638B-415C-B354-E931E4E01FD5}"/>
              </a:ext>
            </a:extLst>
          </p:cNvPr>
          <p:cNvSpPr>
            <a:spLocks noChangeArrowheads="1"/>
          </p:cNvSpPr>
          <p:nvPr/>
        </p:nvSpPr>
        <p:spPr bwMode="auto">
          <a:xfrm>
            <a:off x="3424238" y="1966913"/>
            <a:ext cx="9144000" cy="15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l-SI"/>
          </a:p>
        </p:txBody>
      </p:sp>
      <p:pic>
        <p:nvPicPr>
          <p:cNvPr id="10244" name="Picture 4">
            <a:extLst>
              <a:ext uri="{FF2B5EF4-FFF2-40B4-BE49-F238E27FC236}">
                <a16:creationId xmlns:a16="http://schemas.microsoft.com/office/drawing/2014/main" id="{5277E2F9-808D-423A-908D-7C48878D0CC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37125" y="1981200"/>
            <a:ext cx="3230563" cy="41148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a:extLst>
              <a:ext uri="{FF2B5EF4-FFF2-40B4-BE49-F238E27FC236}">
                <a16:creationId xmlns:a16="http://schemas.microsoft.com/office/drawing/2014/main" id="{F3339B88-CEAD-43B2-9ED9-51147C74C080}"/>
              </a:ext>
            </a:extLst>
          </p:cNvPr>
          <p:cNvSpPr>
            <a:spLocks noGrp="1" noChangeArrowheads="1"/>
          </p:cNvSpPr>
          <p:nvPr>
            <p:ph type="title"/>
          </p:nvPr>
        </p:nvSpPr>
        <p:spPr>
          <a:xfrm>
            <a:off x="685800" y="609600"/>
            <a:ext cx="7772400" cy="1143000"/>
          </a:xfrm>
          <a:ln/>
        </p:spPr>
        <p:txBody>
          <a:bodyPr/>
          <a:lstStyle/>
          <a:p>
            <a:pPr>
              <a:lnSpc>
                <a:spcPct val="100000"/>
              </a:lnSpc>
              <a:buClr>
                <a:srgbClr val="00FF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sl-SI" sz="3000">
                <a:solidFill>
                  <a:srgbClr val="00FF00"/>
                </a:solidFill>
                <a:cs typeface="Times New Roman" panose="02020603050405020304" pitchFamily="18" charset="0"/>
              </a:rPr>
              <a:t>RUN-ARCHERY</a:t>
            </a:r>
            <a:r>
              <a:rPr lang="en-GB" altLang="sl-SI" sz="3000">
                <a:solidFill>
                  <a:srgbClr val="00FF00"/>
                </a:solidFill>
              </a:rPr>
              <a:t> </a:t>
            </a:r>
            <a:r>
              <a:rPr lang="en-GB" altLang="sl-SI" sz="3000">
                <a:solidFill>
                  <a:srgbClr val="00CC99"/>
                </a:solidFill>
              </a:rPr>
              <a:t>IN</a:t>
            </a:r>
            <a:r>
              <a:rPr lang="en-GB" altLang="sl-SI" sz="3000">
                <a:solidFill>
                  <a:srgbClr val="00FF00"/>
                </a:solidFill>
              </a:rPr>
              <a:t> </a:t>
            </a:r>
            <a:r>
              <a:rPr lang="en-GB" altLang="sl-SI" sz="3000">
                <a:solidFill>
                  <a:srgbClr val="00FF00"/>
                </a:solidFill>
                <a:cs typeface="Times New Roman" panose="02020603050405020304" pitchFamily="18" charset="0"/>
              </a:rPr>
              <a:t>SKI ARC – ARCHATLON</a:t>
            </a:r>
            <a:r>
              <a:rPr lang="en-GB" altLang="sl-SI"/>
              <a:t> </a:t>
            </a:r>
          </a:p>
        </p:txBody>
      </p:sp>
      <p:sp>
        <p:nvSpPr>
          <p:cNvPr id="11266" name="Rectangle 2">
            <a:extLst>
              <a:ext uri="{FF2B5EF4-FFF2-40B4-BE49-F238E27FC236}">
                <a16:creationId xmlns:a16="http://schemas.microsoft.com/office/drawing/2014/main" id="{636A9422-80F5-48D7-A581-346E3478B13A}"/>
              </a:ext>
            </a:extLst>
          </p:cNvPr>
          <p:cNvSpPr>
            <a:spLocks noGrp="1" noChangeArrowheads="1"/>
          </p:cNvSpPr>
          <p:nvPr>
            <p:ph type="body" idx="1"/>
          </p:nvPr>
        </p:nvSpPr>
        <p:spPr>
          <a:xfrm>
            <a:off x="685800" y="1981200"/>
            <a:ext cx="3810000" cy="4194175"/>
          </a:xfrm>
          <a:ln/>
        </p:spPr>
        <p:txBody>
          <a:bodyPr/>
          <a:lstStyle/>
          <a:p>
            <a:pPr>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2400">
                <a:cs typeface="Times New Roman" panose="02020603050405020304" pitchFamily="18" charset="0"/>
              </a:rPr>
              <a:t>S to disciplino so se začeli ukvarjati v Franciji, Italiji in Braziliji, kjer sta bila uporabljena lok skupaj s tekom za različne vrste tekem.</a:t>
            </a:r>
          </a:p>
          <a:p>
            <a:pPr>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2400">
                <a:cs typeface="Times New Roman" panose="02020603050405020304" pitchFamily="18" charset="0"/>
              </a:rPr>
              <a:t>Fita se zaveda, da ima kombinacija lokostrelstva in teka</a:t>
            </a:r>
            <a:r>
              <a:rPr lang="en-GB" altLang="sl-SI" sz="2400"/>
              <a:t>.</a:t>
            </a:r>
            <a:r>
              <a:rPr lang="en-GB" altLang="sl-SI" sz="2400">
                <a:cs typeface="Times New Roman" panose="02020603050405020304" pitchFamily="18" charset="0"/>
              </a:rPr>
              <a:t> </a:t>
            </a:r>
          </a:p>
          <a:p>
            <a:pPr>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2400">
                <a:cs typeface="Times New Roman" panose="02020603050405020304" pitchFamily="18" charset="0"/>
              </a:rPr>
              <a:t>Glavni cilj je najti ravnovesje med tekom in lokostrelstvom</a:t>
            </a:r>
            <a:r>
              <a:rPr lang="en-GB" altLang="sl-SI" sz="2400"/>
              <a:t>. </a:t>
            </a:r>
          </a:p>
        </p:txBody>
      </p:sp>
      <p:sp>
        <p:nvSpPr>
          <p:cNvPr id="11267" name="Rectangle 3">
            <a:extLst>
              <a:ext uri="{FF2B5EF4-FFF2-40B4-BE49-F238E27FC236}">
                <a16:creationId xmlns:a16="http://schemas.microsoft.com/office/drawing/2014/main" id="{F3E5BE1F-9D26-431A-A345-2BF2142D5D92}"/>
              </a:ext>
            </a:extLst>
          </p:cNvPr>
          <p:cNvSpPr>
            <a:spLocks noGrp="1" noChangeArrowheads="1"/>
          </p:cNvSpPr>
          <p:nvPr>
            <p:ph type="body" idx="2"/>
          </p:nvPr>
        </p:nvSpPr>
        <p:spPr>
          <a:xfrm>
            <a:off x="4648200" y="1981200"/>
            <a:ext cx="3810000" cy="4114800"/>
          </a:xfrm>
          <a:ln/>
        </p:spPr>
        <p:txBody>
          <a:bodyPr/>
          <a:lstStyle/>
          <a:p>
            <a:pPr>
              <a:lnSpc>
                <a:spcPct val="10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sl-SI" sz="2400">
                <a:cs typeface="Times New Roman" panose="02020603050405020304" pitchFamily="18" charset="0"/>
              </a:rPr>
              <a:t>Kot prvi so lokostrelci v avstrijskem Radstadtu organizirali lokostrelski biatlon, ki je bil po pravilih povsem soroden običajnemu biatlonu  s strelnim orožjem.</a:t>
            </a:r>
            <a:r>
              <a:rPr lang="en-GB" altLang="sl-SI" sz="2400"/>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Lucida Sans Unicode"/>
      </a:majorFont>
      <a:minorFont>
        <a:latin typeface="Times New Roman"/>
        <a:ea typeface=""/>
        <a:cs typeface="Lucida Sans Unicod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95000"/>
          </a:lnSpc>
          <a:spcBef>
            <a:spcPct val="0"/>
          </a:spcBef>
          <a:spcAft>
            <a:spcPct val="0"/>
          </a:spcAft>
          <a:buClr>
            <a:srgbClr val="000000"/>
          </a:buClr>
          <a:buSzPct val="100000"/>
          <a:buFont typeface="Times New Roman" panose="02020603050405020304" pitchFamily="18" charset="0"/>
          <a:buNone/>
          <a:tabLst/>
          <a:defRPr kumimoji="0" lang="en-GB" altLang="sl-SI" sz="2400" b="0" i="0" u="none" strike="noStrike" cap="none" normalizeH="0" baseline="0" smtClean="0">
            <a:ln>
              <a:noFill/>
            </a:ln>
            <a:solidFill>
              <a:schemeClr val="bg1"/>
            </a:solidFill>
            <a:effectLst/>
            <a:latin typeface="Times New Roman" panose="02020603050405020304" pitchFamily="18" charset="0"/>
            <a:cs typeface="Lucida Sans Unicode" panose="020B0602030504020204"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95000"/>
          </a:lnSpc>
          <a:spcBef>
            <a:spcPct val="0"/>
          </a:spcBef>
          <a:spcAft>
            <a:spcPct val="0"/>
          </a:spcAft>
          <a:buClr>
            <a:srgbClr val="000000"/>
          </a:buClr>
          <a:buSzPct val="100000"/>
          <a:buFont typeface="Times New Roman" panose="02020603050405020304" pitchFamily="18" charset="0"/>
          <a:buNone/>
          <a:tabLst/>
          <a:defRPr kumimoji="0" lang="en-GB" altLang="sl-SI" sz="2400" b="0" i="0" u="none" strike="noStrike" cap="none" normalizeH="0" baseline="0" smtClean="0">
            <a:ln>
              <a:noFill/>
            </a:ln>
            <a:solidFill>
              <a:schemeClr val="bg1"/>
            </a:solidFill>
            <a:effectLst/>
            <a:latin typeface="Times New Roman" panose="02020603050405020304" pitchFamily="18" charset="0"/>
            <a:cs typeface="Lucida Sans Unicode" panose="020B0602030504020204" pitchFamily="34"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886</Words>
  <Application>Microsoft Office PowerPoint</Application>
  <PresentationFormat>On-screen Show (4:3)</PresentationFormat>
  <Paragraphs>62</Paragraphs>
  <Slides>14</Slides>
  <Notes>14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0</vt:i4>
      </vt:variant>
      <vt:variant>
        <vt:lpstr>Slide Titles</vt:lpstr>
      </vt:variant>
      <vt:variant>
        <vt:i4>14</vt:i4>
      </vt:variant>
    </vt:vector>
  </HeadingPairs>
  <TitlesOfParts>
    <vt:vector size="18" baseType="lpstr">
      <vt:lpstr>Arial</vt:lpstr>
      <vt:lpstr>Copperplate Gothic Bold</vt:lpstr>
      <vt:lpstr>Times New Roman</vt:lpstr>
      <vt:lpstr>Office Theme</vt:lpstr>
      <vt:lpstr>Lokostrelstvo Projektna naloga pri informatiki </vt:lpstr>
      <vt:lpstr>ZGODOVINA LOKOSTRELSTVA</vt:lpstr>
      <vt:lpstr>PowerPoint Presentation</vt:lpstr>
      <vt:lpstr>VEČ ZVRSTI ZA RAZNOLIKOSTI </vt:lpstr>
      <vt:lpstr>POLJSKO LOKOSTRELSTVO</vt:lpstr>
      <vt:lpstr>3-D </vt:lpstr>
      <vt:lpstr>FLIGHT IN CLOUT</vt:lpstr>
      <vt:lpstr>FOREST ROUND</vt:lpstr>
      <vt:lpstr>RUN-ARCHERY IN SKI ARC – ARCHATLON </vt:lpstr>
      <vt:lpstr>GOLF TEKMOVANJA IN ROVING TEKMOVANJA</vt:lpstr>
      <vt:lpstr>COMPOUNDNI LOK (sestavljeni lok ) </vt:lpstr>
      <vt:lpstr>OLIMPIJSKI LOK (ukrivljeni lok ) </vt:lpstr>
      <vt:lpstr>GOLI LOK  IN STANDARDNI LOK </vt:lpstr>
      <vt:lpstr>PSIHOLOGIJA LOKOSTRELSTVA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2019-06-03T09:11:08Z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RL">
    <vt:lpwstr>https://dijaski.net</vt:lpwstr>
  </property>
</Properties>
</file>