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40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9">
            <a:extLst>
              <a:ext uri="{FF2B5EF4-FFF2-40B4-BE49-F238E27FC236}">
                <a16:creationId xmlns:a16="http://schemas.microsoft.com/office/drawing/2014/main" id="{33EBB26E-4D85-492B-9797-33929591D6C9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Pravokotnik 11">
            <a:extLst>
              <a:ext uri="{FF2B5EF4-FFF2-40B4-BE49-F238E27FC236}">
                <a16:creationId xmlns:a16="http://schemas.microsoft.com/office/drawing/2014/main" id="{EAC44273-3787-4623-95BA-CB251379793C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Pravokotnik 13">
            <a:extLst>
              <a:ext uri="{FF2B5EF4-FFF2-40B4-BE49-F238E27FC236}">
                <a16:creationId xmlns:a16="http://schemas.microsoft.com/office/drawing/2014/main" id="{1E13BF09-E412-44FB-89CE-0E5C7F625DF2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ravokotnik 18">
            <a:extLst>
              <a:ext uri="{FF2B5EF4-FFF2-40B4-BE49-F238E27FC236}">
                <a16:creationId xmlns:a16="http://schemas.microsoft.com/office/drawing/2014/main" id="{23BA94A8-A93F-4FE7-B304-CC139FD398E4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aven konektor 10">
            <a:extLst>
              <a:ext uri="{FF2B5EF4-FFF2-40B4-BE49-F238E27FC236}">
                <a16:creationId xmlns:a16="http://schemas.microsoft.com/office/drawing/2014/main" id="{F8F8AC86-B3BC-43FD-9239-1C373442477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Raven konektor 17">
            <a:extLst>
              <a:ext uri="{FF2B5EF4-FFF2-40B4-BE49-F238E27FC236}">
                <a16:creationId xmlns:a16="http://schemas.microsoft.com/office/drawing/2014/main" id="{68BA008D-875B-4E72-90AD-A9D5AC16483B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Raven konektor 19">
            <a:extLst>
              <a:ext uri="{FF2B5EF4-FFF2-40B4-BE49-F238E27FC236}">
                <a16:creationId xmlns:a16="http://schemas.microsoft.com/office/drawing/2014/main" id="{82EA7B51-5673-460D-9871-221C470B18BE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Raven konektor 15">
            <a:extLst>
              <a:ext uri="{FF2B5EF4-FFF2-40B4-BE49-F238E27FC236}">
                <a16:creationId xmlns:a16="http://schemas.microsoft.com/office/drawing/2014/main" id="{5707F87B-8D4E-4EA2-94F0-0FC2A1A2400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Raven konektor 14">
            <a:extLst>
              <a:ext uri="{FF2B5EF4-FFF2-40B4-BE49-F238E27FC236}">
                <a16:creationId xmlns:a16="http://schemas.microsoft.com/office/drawing/2014/main" id="{B7C21DD2-1D90-4637-80BD-82E5C27FAE3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5" name="Raven konektor 21">
            <a:extLst>
              <a:ext uri="{FF2B5EF4-FFF2-40B4-BE49-F238E27FC236}">
                <a16:creationId xmlns:a16="http://schemas.microsoft.com/office/drawing/2014/main" id="{C62B513F-C9E8-43FD-8BE5-445C32B9505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Pravokotnik 26">
            <a:extLst>
              <a:ext uri="{FF2B5EF4-FFF2-40B4-BE49-F238E27FC236}">
                <a16:creationId xmlns:a16="http://schemas.microsoft.com/office/drawing/2014/main" id="{54AF4B54-D7F6-420E-9109-C97CE975F77B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0">
            <a:extLst>
              <a:ext uri="{FF2B5EF4-FFF2-40B4-BE49-F238E27FC236}">
                <a16:creationId xmlns:a16="http://schemas.microsoft.com/office/drawing/2014/main" id="{9E795751-9183-4749-A601-2D5E3E993A79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>
            <a:extLst>
              <a:ext uri="{FF2B5EF4-FFF2-40B4-BE49-F238E27FC236}">
                <a16:creationId xmlns:a16="http://schemas.microsoft.com/office/drawing/2014/main" id="{226464D9-EBB4-48CF-8365-4E05500E2747}"/>
              </a:ext>
            </a:extLst>
          </p:cNvPr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3">
            <a:extLst>
              <a:ext uri="{FF2B5EF4-FFF2-40B4-BE49-F238E27FC236}">
                <a16:creationId xmlns:a16="http://schemas.microsoft.com/office/drawing/2014/main" id="{0FC3FAEC-FD8C-426F-BE81-9E2395F4DFD2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25">
            <a:extLst>
              <a:ext uri="{FF2B5EF4-FFF2-40B4-BE49-F238E27FC236}">
                <a16:creationId xmlns:a16="http://schemas.microsoft.com/office/drawing/2014/main" id="{44BEFA2C-EF97-484F-B8A8-E9C392BBDFEC}"/>
              </a:ext>
            </a:extLst>
          </p:cNvPr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4">
            <a:extLst>
              <a:ext uri="{FF2B5EF4-FFF2-40B4-BE49-F238E27FC236}">
                <a16:creationId xmlns:a16="http://schemas.microsoft.com/office/drawing/2014/main" id="{F4C8B0BB-9E49-4886-ABC3-5A4879658C64}"/>
              </a:ext>
            </a:extLst>
          </p:cNvPr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/>
              <a:t>Kliknite, če želite urediti slog podnaslova matrice</a:t>
            </a:r>
            <a:endParaRPr lang="en-US"/>
          </a:p>
        </p:txBody>
      </p:sp>
      <p:sp>
        <p:nvSpPr>
          <p:cNvPr id="22" name="Ograda datuma 27">
            <a:extLst>
              <a:ext uri="{FF2B5EF4-FFF2-40B4-BE49-F238E27FC236}">
                <a16:creationId xmlns:a16="http://schemas.microsoft.com/office/drawing/2014/main" id="{54084417-5639-4C52-9635-EFD16B8ECC48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C1E61-CC5E-49BC-BEDC-5C1D8FBA5CF5}" type="datetimeFigureOut">
              <a:rPr lang="sl-SI"/>
              <a:pPr>
                <a:defRPr/>
              </a:pPr>
              <a:t>3. 06. 2019</a:t>
            </a:fld>
            <a:endParaRPr lang="sl-SI" dirty="0"/>
          </a:p>
        </p:txBody>
      </p:sp>
      <p:sp>
        <p:nvSpPr>
          <p:cNvPr id="23" name="Ograda noge 16">
            <a:extLst>
              <a:ext uri="{FF2B5EF4-FFF2-40B4-BE49-F238E27FC236}">
                <a16:creationId xmlns:a16="http://schemas.microsoft.com/office/drawing/2014/main" id="{8B2D31CA-4B17-41C6-8ED2-D8045CA13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4" name="Ograda številke diapozitiva 28">
            <a:extLst>
              <a:ext uri="{FF2B5EF4-FFF2-40B4-BE49-F238E27FC236}">
                <a16:creationId xmlns:a16="http://schemas.microsoft.com/office/drawing/2014/main" id="{D2DBBC4F-1916-48F8-A30E-F30508CA3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D0256775-32D7-41D2-8196-BACE05B90B6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214808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CE7F9594-2FE8-4ADA-BA81-88481816A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79E68-9246-4062-8C6B-DB788270A789}" type="datetimeFigureOut">
              <a:rPr lang="sl-SI"/>
              <a:pPr>
                <a:defRPr/>
              </a:pPr>
              <a:t>3. 06. 2019</a:t>
            </a:fld>
            <a:endParaRPr lang="sl-SI" dirty="0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BB7808D6-3249-44CF-A480-9EFCB44B3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D81CC0D0-954A-4128-B8C8-FADE49B6B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4CBD3-E246-498B-8A29-643C5B6C5F0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19441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11D78560-61CC-4925-97E9-2C73F5C4E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9B696-92CE-46E3-87A3-4C742862BC3C}" type="datetimeFigureOut">
              <a:rPr lang="sl-SI"/>
              <a:pPr>
                <a:defRPr/>
              </a:pPr>
              <a:t>3. 06. 2019</a:t>
            </a:fld>
            <a:endParaRPr lang="sl-SI" dirty="0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6CA2DE10-B048-438B-B3B1-7C21CEB19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0AA0EA1F-0A21-4947-A4F3-01CF14598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93A17-D524-45AE-9979-F5FB714F378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0022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6">
            <a:extLst>
              <a:ext uri="{FF2B5EF4-FFF2-40B4-BE49-F238E27FC236}">
                <a16:creationId xmlns:a16="http://schemas.microsoft.com/office/drawing/2014/main" id="{4ED4A394-3C40-4B2D-9F44-5931BE0C3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10E5EF5-69F9-41D1-8B03-3A6EE3855E7A}" type="datetimeFigureOut">
              <a:rPr lang="sl-SI"/>
              <a:pPr>
                <a:defRPr/>
              </a:pPr>
              <a:t>3. 06. 2019</a:t>
            </a:fld>
            <a:endParaRPr lang="sl-SI" dirty="0"/>
          </a:p>
        </p:txBody>
      </p:sp>
      <p:sp>
        <p:nvSpPr>
          <p:cNvPr id="5" name="Ograda številke diapozitiva 8">
            <a:extLst>
              <a:ext uri="{FF2B5EF4-FFF2-40B4-BE49-F238E27FC236}">
                <a16:creationId xmlns:a16="http://schemas.microsoft.com/office/drawing/2014/main" id="{79DF7F4D-4693-4A9A-8109-659E05E199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92C5F4-0396-49D2-A4CB-B0924543CBF7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" name="Ograda noge 9">
            <a:extLst>
              <a:ext uri="{FF2B5EF4-FFF2-40B4-BE49-F238E27FC236}">
                <a16:creationId xmlns:a16="http://schemas.microsoft.com/office/drawing/2014/main" id="{1984C632-7820-49F5-8210-12C7C332981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4185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8">
            <a:extLst>
              <a:ext uri="{FF2B5EF4-FFF2-40B4-BE49-F238E27FC236}">
                <a16:creationId xmlns:a16="http://schemas.microsoft.com/office/drawing/2014/main" id="{22E0F178-73E8-4C1A-AF03-736F489D13BC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Pravokotnik 9">
            <a:extLst>
              <a:ext uri="{FF2B5EF4-FFF2-40B4-BE49-F238E27FC236}">
                <a16:creationId xmlns:a16="http://schemas.microsoft.com/office/drawing/2014/main" id="{156BF893-1375-4BC9-9B99-24CE19B9D176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Pravokotnik 10">
            <a:extLst>
              <a:ext uri="{FF2B5EF4-FFF2-40B4-BE49-F238E27FC236}">
                <a16:creationId xmlns:a16="http://schemas.microsoft.com/office/drawing/2014/main" id="{4495532E-A88D-4924-A52D-A27EA257D44B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ravokotnik 11">
            <a:extLst>
              <a:ext uri="{FF2B5EF4-FFF2-40B4-BE49-F238E27FC236}">
                <a16:creationId xmlns:a16="http://schemas.microsoft.com/office/drawing/2014/main" id="{FB2042E2-DC3A-4E53-9B23-706E417DD743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aven konektor 12">
            <a:extLst>
              <a:ext uri="{FF2B5EF4-FFF2-40B4-BE49-F238E27FC236}">
                <a16:creationId xmlns:a16="http://schemas.microsoft.com/office/drawing/2014/main" id="{BEEF1D74-3B37-496B-9095-D5FF5B348C0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Raven konektor 13">
            <a:extLst>
              <a:ext uri="{FF2B5EF4-FFF2-40B4-BE49-F238E27FC236}">
                <a16:creationId xmlns:a16="http://schemas.microsoft.com/office/drawing/2014/main" id="{D3B69D72-80AD-438B-976C-806404793462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Raven konektor 14">
            <a:extLst>
              <a:ext uri="{FF2B5EF4-FFF2-40B4-BE49-F238E27FC236}">
                <a16:creationId xmlns:a16="http://schemas.microsoft.com/office/drawing/2014/main" id="{D5AF2319-26E7-463D-BC5C-4438A9237786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Raven konektor 15">
            <a:extLst>
              <a:ext uri="{FF2B5EF4-FFF2-40B4-BE49-F238E27FC236}">
                <a16:creationId xmlns:a16="http://schemas.microsoft.com/office/drawing/2014/main" id="{36BFAE4E-FC72-4E2D-B489-5C79413DAF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Raven konektor 16">
            <a:extLst>
              <a:ext uri="{FF2B5EF4-FFF2-40B4-BE49-F238E27FC236}">
                <a16:creationId xmlns:a16="http://schemas.microsoft.com/office/drawing/2014/main" id="{5A437C55-5271-46CF-8985-1BD12D2783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Pravokotnik 17">
            <a:extLst>
              <a:ext uri="{FF2B5EF4-FFF2-40B4-BE49-F238E27FC236}">
                <a16:creationId xmlns:a16="http://schemas.microsoft.com/office/drawing/2014/main" id="{75DB5BCC-2C12-4D42-BE55-CDA4D29EEC1A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8">
            <a:extLst>
              <a:ext uri="{FF2B5EF4-FFF2-40B4-BE49-F238E27FC236}">
                <a16:creationId xmlns:a16="http://schemas.microsoft.com/office/drawing/2014/main" id="{0AB544E1-027B-407B-B88F-768919F05A39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9">
            <a:extLst>
              <a:ext uri="{FF2B5EF4-FFF2-40B4-BE49-F238E27FC236}">
                <a16:creationId xmlns:a16="http://schemas.microsoft.com/office/drawing/2014/main" id="{8FBE8649-44F7-438E-9CC7-586873BD215D}"/>
              </a:ext>
            </a:extLst>
          </p:cNvPr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0">
            <a:extLst>
              <a:ext uri="{FF2B5EF4-FFF2-40B4-BE49-F238E27FC236}">
                <a16:creationId xmlns:a16="http://schemas.microsoft.com/office/drawing/2014/main" id="{A4FE0BE2-3BE5-4AB7-81ED-10066B0138F3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1">
            <a:extLst>
              <a:ext uri="{FF2B5EF4-FFF2-40B4-BE49-F238E27FC236}">
                <a16:creationId xmlns:a16="http://schemas.microsoft.com/office/drawing/2014/main" id="{ABF850E8-46E5-4A20-B81C-92BE3278BD40}"/>
              </a:ext>
            </a:extLst>
          </p:cNvPr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>
            <a:extLst>
              <a:ext uri="{FF2B5EF4-FFF2-40B4-BE49-F238E27FC236}">
                <a16:creationId xmlns:a16="http://schemas.microsoft.com/office/drawing/2014/main" id="{2EE2104B-BB09-4CD7-9951-8EC398428BCC}"/>
              </a:ext>
            </a:extLst>
          </p:cNvPr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Raven konektor 25">
            <a:extLst>
              <a:ext uri="{FF2B5EF4-FFF2-40B4-BE49-F238E27FC236}">
                <a16:creationId xmlns:a16="http://schemas.microsoft.com/office/drawing/2014/main" id="{FB0BDD7C-98AA-454B-8EA9-DAA2E06658B4}"/>
              </a:ext>
            </a:extLst>
          </p:cNvPr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20" name="Ograda datuma 3">
            <a:extLst>
              <a:ext uri="{FF2B5EF4-FFF2-40B4-BE49-F238E27FC236}">
                <a16:creationId xmlns:a16="http://schemas.microsoft.com/office/drawing/2014/main" id="{CFD8E1EC-6678-4669-BB96-628A863A2A84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672FD-FDE9-46FB-A9A1-C5790D92B55F}" type="datetimeFigureOut">
              <a:rPr lang="sl-SI"/>
              <a:pPr>
                <a:defRPr/>
              </a:pPr>
              <a:t>3. 06. 2019</a:t>
            </a:fld>
            <a:endParaRPr lang="sl-SI" dirty="0"/>
          </a:p>
        </p:txBody>
      </p:sp>
      <p:sp>
        <p:nvSpPr>
          <p:cNvPr id="21" name="Ograda noge 4">
            <a:extLst>
              <a:ext uri="{FF2B5EF4-FFF2-40B4-BE49-F238E27FC236}">
                <a16:creationId xmlns:a16="http://schemas.microsoft.com/office/drawing/2014/main" id="{ABFFBE80-9DAF-46E9-B7BC-30A0469DB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2" name="Ograda številke diapozitiva 5">
            <a:extLst>
              <a:ext uri="{FF2B5EF4-FFF2-40B4-BE49-F238E27FC236}">
                <a16:creationId xmlns:a16="http://schemas.microsoft.com/office/drawing/2014/main" id="{9B95E8D2-F7F4-46D5-9368-87066B4D4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42B3E86C-3985-4C22-BB01-B0E042F2E61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602131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13">
            <a:extLst>
              <a:ext uri="{FF2B5EF4-FFF2-40B4-BE49-F238E27FC236}">
                <a16:creationId xmlns:a16="http://schemas.microsoft.com/office/drawing/2014/main" id="{2CB31EC1-E646-4D10-AD20-D032492B5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6FD07-10F0-4212-B7B5-5A1AF07C8521}" type="datetimeFigureOut">
              <a:rPr lang="sl-SI"/>
              <a:pPr>
                <a:defRPr/>
              </a:pPr>
              <a:t>3. 06. 2019</a:t>
            </a:fld>
            <a:endParaRPr lang="sl-SI" dirty="0"/>
          </a:p>
        </p:txBody>
      </p:sp>
      <p:sp>
        <p:nvSpPr>
          <p:cNvPr id="6" name="Ograda noge 2">
            <a:extLst>
              <a:ext uri="{FF2B5EF4-FFF2-40B4-BE49-F238E27FC236}">
                <a16:creationId xmlns:a16="http://schemas.microsoft.com/office/drawing/2014/main" id="{D6BAB801-1530-4BF1-A83A-6E32B3AE8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2">
            <a:extLst>
              <a:ext uri="{FF2B5EF4-FFF2-40B4-BE49-F238E27FC236}">
                <a16:creationId xmlns:a16="http://schemas.microsoft.com/office/drawing/2014/main" id="{1272D657-9098-4E65-9587-384929ADE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6183C-E4BE-4303-A7AD-3BF0A5592DD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33316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2" name="Ograda besedil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14" name="Ograda besedil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7" name="Ograda datuma 13">
            <a:extLst>
              <a:ext uri="{FF2B5EF4-FFF2-40B4-BE49-F238E27FC236}">
                <a16:creationId xmlns:a16="http://schemas.microsoft.com/office/drawing/2014/main" id="{26FEBBB0-E6FC-4CB7-84C5-1E95B2C33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EFC08-D0B2-4305-8826-9D2D1AB36EA7}" type="datetimeFigureOut">
              <a:rPr lang="sl-SI"/>
              <a:pPr>
                <a:defRPr/>
              </a:pPr>
              <a:t>3. 06. 2019</a:t>
            </a:fld>
            <a:endParaRPr lang="sl-SI" dirty="0"/>
          </a:p>
        </p:txBody>
      </p:sp>
      <p:sp>
        <p:nvSpPr>
          <p:cNvPr id="8" name="Ograda noge 2">
            <a:extLst>
              <a:ext uri="{FF2B5EF4-FFF2-40B4-BE49-F238E27FC236}">
                <a16:creationId xmlns:a16="http://schemas.microsoft.com/office/drawing/2014/main" id="{74C5255F-3E5F-4088-A599-C438B7BDC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22">
            <a:extLst>
              <a:ext uri="{FF2B5EF4-FFF2-40B4-BE49-F238E27FC236}">
                <a16:creationId xmlns:a16="http://schemas.microsoft.com/office/drawing/2014/main" id="{5846C749-7956-41FE-B48A-2AC9EDA49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69870-92CD-4FCA-9520-82C5CFED81D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37686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datuma 5">
            <a:extLst>
              <a:ext uri="{FF2B5EF4-FFF2-40B4-BE49-F238E27FC236}">
                <a16:creationId xmlns:a16="http://schemas.microsoft.com/office/drawing/2014/main" id="{4D42EC10-001C-431E-8DDD-9DB221D46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80F5FDA-C80E-45DE-9BA3-B45360010328}" type="datetimeFigureOut">
              <a:rPr lang="sl-SI"/>
              <a:pPr>
                <a:defRPr/>
              </a:pPr>
              <a:t>3. 06. 2019</a:t>
            </a:fld>
            <a:endParaRPr lang="sl-SI" dirty="0"/>
          </a:p>
        </p:txBody>
      </p:sp>
      <p:sp>
        <p:nvSpPr>
          <p:cNvPr id="4" name="Ograda številke diapozitiva 6">
            <a:extLst>
              <a:ext uri="{FF2B5EF4-FFF2-40B4-BE49-F238E27FC236}">
                <a16:creationId xmlns:a16="http://schemas.microsoft.com/office/drawing/2014/main" id="{94AB9241-6722-49C9-ACD7-BB00726899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704EE9-6502-4C6A-87AC-F20A145B5999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5" name="Ograda noge 7">
            <a:extLst>
              <a:ext uri="{FF2B5EF4-FFF2-40B4-BE49-F238E27FC236}">
                <a16:creationId xmlns:a16="http://schemas.microsoft.com/office/drawing/2014/main" id="{F5517A09-7DEA-4C66-B214-4A275B483C0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2834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3">
            <a:extLst>
              <a:ext uri="{FF2B5EF4-FFF2-40B4-BE49-F238E27FC236}">
                <a16:creationId xmlns:a16="http://schemas.microsoft.com/office/drawing/2014/main" id="{E8CFAF8F-C468-4031-93C2-948320C82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ACCC9-CA68-4E96-B578-247C2E4C0E8D}" type="datetimeFigureOut">
              <a:rPr lang="sl-SI"/>
              <a:pPr>
                <a:defRPr/>
              </a:pPr>
              <a:t>3. 06. 2019</a:t>
            </a:fld>
            <a:endParaRPr lang="sl-SI" dirty="0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14947A3E-F819-4882-9DB9-1FA0D2839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22">
            <a:extLst>
              <a:ext uri="{FF2B5EF4-FFF2-40B4-BE49-F238E27FC236}">
                <a16:creationId xmlns:a16="http://schemas.microsoft.com/office/drawing/2014/main" id="{06EA7F72-F163-4925-B082-F9E3D5667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893B58-6B19-4BCA-8C58-1D796A7A651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22519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ven konektor 9">
            <a:extLst>
              <a:ext uri="{FF2B5EF4-FFF2-40B4-BE49-F238E27FC236}">
                <a16:creationId xmlns:a16="http://schemas.microsoft.com/office/drawing/2014/main" id="{A32C97C3-DD4C-4E89-B3AE-BA048A114158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Raven konektor 7">
            <a:extLst>
              <a:ext uri="{FF2B5EF4-FFF2-40B4-BE49-F238E27FC236}">
                <a16:creationId xmlns:a16="http://schemas.microsoft.com/office/drawing/2014/main" id="{5B1DD855-F7C2-4FC6-9122-280931A461BB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Raven konektor 8">
            <a:extLst>
              <a:ext uri="{FF2B5EF4-FFF2-40B4-BE49-F238E27FC236}">
                <a16:creationId xmlns:a16="http://schemas.microsoft.com/office/drawing/2014/main" id="{6EE3E792-10F8-446B-A703-A4FA897FACA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Raven konektor 10">
            <a:extLst>
              <a:ext uri="{FF2B5EF4-FFF2-40B4-BE49-F238E27FC236}">
                <a16:creationId xmlns:a16="http://schemas.microsoft.com/office/drawing/2014/main" id="{AC0181F9-77E6-4F64-97F1-EB22C99BC39D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Pravokotnik 11">
            <a:extLst>
              <a:ext uri="{FF2B5EF4-FFF2-40B4-BE49-F238E27FC236}">
                <a16:creationId xmlns:a16="http://schemas.microsoft.com/office/drawing/2014/main" id="{ADF76D57-8177-4AEC-80F3-1459C1516DAD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aven konektor 12">
            <a:extLst>
              <a:ext uri="{FF2B5EF4-FFF2-40B4-BE49-F238E27FC236}">
                <a16:creationId xmlns:a16="http://schemas.microsoft.com/office/drawing/2014/main" id="{671EA893-9EB1-4449-9734-72B3D4EA482F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Elipsa 13">
            <a:extLst>
              <a:ext uri="{FF2B5EF4-FFF2-40B4-BE49-F238E27FC236}">
                <a16:creationId xmlns:a16="http://schemas.microsoft.com/office/drawing/2014/main" id="{803536BE-6650-4868-B711-5CE1D09A77C5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18" name="Ograda vsebin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2" name="Ograda datuma 20">
            <a:extLst>
              <a:ext uri="{FF2B5EF4-FFF2-40B4-BE49-F238E27FC236}">
                <a16:creationId xmlns:a16="http://schemas.microsoft.com/office/drawing/2014/main" id="{A4CDF530-0E15-4645-937A-DAECEC550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118F119-5AA2-4617-A8AD-F0603E9151A3}" type="datetimeFigureOut">
              <a:rPr lang="sl-SI"/>
              <a:pPr>
                <a:defRPr/>
              </a:pPr>
              <a:t>3. 06. 2019</a:t>
            </a:fld>
            <a:endParaRPr lang="sl-SI" dirty="0"/>
          </a:p>
        </p:txBody>
      </p:sp>
      <p:sp>
        <p:nvSpPr>
          <p:cNvPr id="13" name="Ograda številke diapozitiva 21">
            <a:extLst>
              <a:ext uri="{FF2B5EF4-FFF2-40B4-BE49-F238E27FC236}">
                <a16:creationId xmlns:a16="http://schemas.microsoft.com/office/drawing/2014/main" id="{1371439A-8218-47B3-A55E-9E08B7BEC6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E261D7-1A68-4D2B-8FFC-0BB780449D59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4" name="Ograda noge 22">
            <a:extLst>
              <a:ext uri="{FF2B5EF4-FFF2-40B4-BE49-F238E27FC236}">
                <a16:creationId xmlns:a16="http://schemas.microsoft.com/office/drawing/2014/main" id="{15639EDA-ED6B-4E0C-84C5-EB70DD19D85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031287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ven konektor 8">
            <a:extLst>
              <a:ext uri="{FF2B5EF4-FFF2-40B4-BE49-F238E27FC236}">
                <a16:creationId xmlns:a16="http://schemas.microsoft.com/office/drawing/2014/main" id="{B69201D3-A4A4-4E6F-8F59-42D8DE4DA08E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Elipsa 12">
            <a:extLst>
              <a:ext uri="{FF2B5EF4-FFF2-40B4-BE49-F238E27FC236}">
                <a16:creationId xmlns:a16="http://schemas.microsoft.com/office/drawing/2014/main" id="{CBA645EC-6459-48B5-BA93-1F0E749F5ED3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aven konektor 9">
            <a:extLst>
              <a:ext uri="{FF2B5EF4-FFF2-40B4-BE49-F238E27FC236}">
                <a16:creationId xmlns:a16="http://schemas.microsoft.com/office/drawing/2014/main" id="{264155E0-C998-495A-A3F2-6980C761B540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Pravokotnik 10">
            <a:extLst>
              <a:ext uri="{FF2B5EF4-FFF2-40B4-BE49-F238E27FC236}">
                <a16:creationId xmlns:a16="http://schemas.microsoft.com/office/drawing/2014/main" id="{7AC5E823-CC54-4E57-9D81-A7180D79FFFF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aven konektor 11">
            <a:extLst>
              <a:ext uri="{FF2B5EF4-FFF2-40B4-BE49-F238E27FC236}">
                <a16:creationId xmlns:a16="http://schemas.microsoft.com/office/drawing/2014/main" id="{CB63A962-DF7B-4E4D-B713-D80C7AC06A52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Raven konektor 18">
            <a:extLst>
              <a:ext uri="{FF2B5EF4-FFF2-40B4-BE49-F238E27FC236}">
                <a16:creationId xmlns:a16="http://schemas.microsoft.com/office/drawing/2014/main" id="{375138AB-231D-46E7-9A20-311F68895091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Raven konektor 19">
            <a:extLst>
              <a:ext uri="{FF2B5EF4-FFF2-40B4-BE49-F238E27FC236}">
                <a16:creationId xmlns:a16="http://schemas.microsoft.com/office/drawing/2014/main" id="{E3383029-F3E7-4C0D-B48A-88ED0FE36AC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l-SI" noProof="0" dirty="0"/>
              <a:t>Kliknite ikono, če želite dodati sliko</a:t>
            </a:r>
            <a:endParaRPr lang="en-US" noProof="0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12" name="Ograda datuma 16">
            <a:extLst>
              <a:ext uri="{FF2B5EF4-FFF2-40B4-BE49-F238E27FC236}">
                <a16:creationId xmlns:a16="http://schemas.microsoft.com/office/drawing/2014/main" id="{13ED5C87-31B1-4FCB-B35D-52BB3DFEB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35E9BBF-BCD0-487A-8AC8-4296E60DCEA8}" type="datetimeFigureOut">
              <a:rPr lang="sl-SI"/>
              <a:pPr>
                <a:defRPr/>
              </a:pPr>
              <a:t>3. 06. 2019</a:t>
            </a:fld>
            <a:endParaRPr lang="sl-SI" dirty="0"/>
          </a:p>
        </p:txBody>
      </p:sp>
      <p:sp>
        <p:nvSpPr>
          <p:cNvPr id="13" name="Ograda številke diapozitiva 17">
            <a:extLst>
              <a:ext uri="{FF2B5EF4-FFF2-40B4-BE49-F238E27FC236}">
                <a16:creationId xmlns:a16="http://schemas.microsoft.com/office/drawing/2014/main" id="{727D85FF-7D19-4C37-A113-6C733F12D7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49B465-6DF3-4D1D-859F-82FF5F07AF7D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4" name="Ograda noge 20">
            <a:extLst>
              <a:ext uri="{FF2B5EF4-FFF2-40B4-BE49-F238E27FC236}">
                <a16:creationId xmlns:a16="http://schemas.microsoft.com/office/drawing/2014/main" id="{A8825811-5579-4DD4-B540-EE4FF7BEDFF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16632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en konektor 15">
            <a:extLst>
              <a:ext uri="{FF2B5EF4-FFF2-40B4-BE49-F238E27FC236}">
                <a16:creationId xmlns:a16="http://schemas.microsoft.com/office/drawing/2014/main" id="{D14456EC-2723-40E1-973A-A12C665A80CB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Ograda naslova 21">
            <a:extLst>
              <a:ext uri="{FF2B5EF4-FFF2-40B4-BE49-F238E27FC236}">
                <a16:creationId xmlns:a16="http://schemas.microsoft.com/office/drawing/2014/main" id="{40795BD5-9C23-45A3-82B2-F822280AB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028" name="Ograda besedila 12">
            <a:extLst>
              <a:ext uri="{FF2B5EF4-FFF2-40B4-BE49-F238E27FC236}">
                <a16:creationId xmlns:a16="http://schemas.microsoft.com/office/drawing/2014/main" id="{C23F9142-2A4A-4455-8C54-87646C41846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14" name="Ograda datuma 13">
            <a:extLst>
              <a:ext uri="{FF2B5EF4-FFF2-40B4-BE49-F238E27FC236}">
                <a16:creationId xmlns:a16="http://schemas.microsoft.com/office/drawing/2014/main" id="{EA69EF27-78B7-49EB-AD36-6677EDDE6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EAE59B1F-C280-4EF1-AB03-98ACEA8EBA15}" type="datetimeFigureOut">
              <a:rPr lang="sl-SI"/>
              <a:pPr>
                <a:defRPr/>
              </a:pPr>
              <a:t>3. 06. 2019</a:t>
            </a:fld>
            <a:endParaRPr lang="sl-SI" dirty="0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4BFF2416-AD02-4905-937A-14B65C75AF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aven konektor 6">
            <a:extLst>
              <a:ext uri="{FF2B5EF4-FFF2-40B4-BE49-F238E27FC236}">
                <a16:creationId xmlns:a16="http://schemas.microsoft.com/office/drawing/2014/main" id="{762B2E4D-832A-410F-BC31-908482C33F3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Raven konektor 8">
            <a:extLst>
              <a:ext uri="{FF2B5EF4-FFF2-40B4-BE49-F238E27FC236}">
                <a16:creationId xmlns:a16="http://schemas.microsoft.com/office/drawing/2014/main" id="{5088A757-FA5B-4175-A846-C33A264332A0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ravokotnik 9">
            <a:extLst>
              <a:ext uri="{FF2B5EF4-FFF2-40B4-BE49-F238E27FC236}">
                <a16:creationId xmlns:a16="http://schemas.microsoft.com/office/drawing/2014/main" id="{C9A5EF1B-BD87-4BE7-A7F7-9C2A200E2B1D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aven konektor 10">
            <a:extLst>
              <a:ext uri="{FF2B5EF4-FFF2-40B4-BE49-F238E27FC236}">
                <a16:creationId xmlns:a16="http://schemas.microsoft.com/office/drawing/2014/main" id="{F4D2897C-8072-4374-A124-1A3A0FAEE9A7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Elipsa 11">
            <a:extLst>
              <a:ext uri="{FF2B5EF4-FFF2-40B4-BE49-F238E27FC236}">
                <a16:creationId xmlns:a16="http://schemas.microsoft.com/office/drawing/2014/main" id="{2081B058-8192-42F3-9F10-3EB78DEF72E5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Ograda številke diapozitiva 22">
            <a:extLst>
              <a:ext uri="{FF2B5EF4-FFF2-40B4-BE49-F238E27FC236}">
                <a16:creationId xmlns:a16="http://schemas.microsoft.com/office/drawing/2014/main" id="{9767EC9F-89E5-4E88-825C-87C27BD952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FFFFFF"/>
                </a:solidFill>
                <a:latin typeface="Century Schoolbook" panose="02040604050505020304" pitchFamily="18" charset="0"/>
              </a:defRPr>
            </a:lvl1pPr>
          </a:lstStyle>
          <a:p>
            <a:fld id="{FDE9BFC7-ADD9-4CA0-BB1A-A2B60489B924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02" r:id="rId4"/>
    <p:sldLayoutId id="2147483703" r:id="rId5"/>
    <p:sldLayoutId id="2147483710" r:id="rId6"/>
    <p:sldLayoutId id="2147483704" r:id="rId7"/>
    <p:sldLayoutId id="2147483711" r:id="rId8"/>
    <p:sldLayoutId id="2147483712" r:id="rId9"/>
    <p:sldLayoutId id="2147483705" r:id="rId10"/>
    <p:sldLayoutId id="214748370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EADDC57-C403-448E-858C-041FD7655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8992" y="1785926"/>
            <a:ext cx="3429024" cy="18573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5400" cap="none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libri" pitchFamily="34" charset="0"/>
              </a:rPr>
              <a:t>TINA MAZE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D26D20C-185C-42C4-8F33-E23F6430EE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sl-SI" dirty="0"/>
              <a:t>  </a:t>
            </a:r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endParaRPr lang="sl-SI" dirty="0"/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3467DD5-0EF0-4F7F-8E76-0537D9976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sz="4000" dirty="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</a:rPr>
              <a:t>OSEBNI PODATKI</a:t>
            </a:r>
          </a:p>
        </p:txBody>
      </p:sp>
      <p:sp>
        <p:nvSpPr>
          <p:cNvPr id="9219" name="Ograda vsebine 2">
            <a:extLst>
              <a:ext uri="{FF2B5EF4-FFF2-40B4-BE49-F238E27FC236}">
                <a16:creationId xmlns:a16="http://schemas.microsoft.com/office/drawing/2014/main" id="{2694B1C6-83F5-444F-B2BB-4E2B2522721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sl-SI" altLang="sl-SI">
                <a:latin typeface="Constantia" panose="02030602050306030303" pitchFamily="18" charset="0"/>
              </a:rPr>
              <a:t>2.5.1983 Slovenj Gradec</a:t>
            </a:r>
          </a:p>
          <a:p>
            <a:r>
              <a:rPr lang="sl-SI" altLang="sl-SI">
                <a:latin typeface="Constantia" panose="02030602050306030303" pitchFamily="18" charset="0"/>
              </a:rPr>
              <a:t>Slovenska alpska smučarka</a:t>
            </a:r>
          </a:p>
          <a:p>
            <a:r>
              <a:rPr lang="sl-SI" altLang="sl-SI">
                <a:latin typeface="Constantia" panose="02030602050306030303" pitchFamily="18" charset="0"/>
              </a:rPr>
              <a:t>Smučati začela pri dveh letih</a:t>
            </a:r>
          </a:p>
          <a:p>
            <a:r>
              <a:rPr lang="sl-SI" altLang="sl-SI">
                <a:latin typeface="Constantia" panose="02030602050306030303" pitchFamily="18" charset="0"/>
              </a:rPr>
              <a:t>Od športov blizu še nogomet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5CA2F08-8CC0-4214-8605-C6D86DFA4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sz="4000" dirty="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</a:rPr>
              <a:t>fotografije</a:t>
            </a:r>
          </a:p>
        </p:txBody>
      </p:sp>
      <p:pic>
        <p:nvPicPr>
          <p:cNvPr id="10243" name="Ograda vsebine 3" descr="tina maze1.jpeg">
            <a:extLst>
              <a:ext uri="{FF2B5EF4-FFF2-40B4-BE49-F238E27FC236}">
                <a16:creationId xmlns:a16="http://schemas.microsoft.com/office/drawing/2014/main" id="{EE7B1EC7-FB63-4877-B8F0-C6E0302CBDBF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2143125"/>
            <a:ext cx="3084512" cy="2357438"/>
          </a:xfrm>
        </p:spPr>
      </p:pic>
      <p:pic>
        <p:nvPicPr>
          <p:cNvPr id="10244" name="Slika 4" descr="tina maze2.jpg">
            <a:extLst>
              <a:ext uri="{FF2B5EF4-FFF2-40B4-BE49-F238E27FC236}">
                <a16:creationId xmlns:a16="http://schemas.microsoft.com/office/drawing/2014/main" id="{0CC9BBB4-C4CD-4853-BE3D-43F7FF3DF3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1785938"/>
            <a:ext cx="3071813" cy="256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Slika 5" descr="tina maze3.jpeg">
            <a:extLst>
              <a:ext uri="{FF2B5EF4-FFF2-40B4-BE49-F238E27FC236}">
                <a16:creationId xmlns:a16="http://schemas.microsoft.com/office/drawing/2014/main" id="{2953064D-0773-4C28-93C3-D925B5F963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4572000"/>
            <a:ext cx="2667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D45B389-5DB3-4649-9438-5EBEFC17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sz="4000" dirty="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</a:rPr>
              <a:t>dosežki</a:t>
            </a:r>
          </a:p>
        </p:txBody>
      </p:sp>
      <p:sp>
        <p:nvSpPr>
          <p:cNvPr id="11267" name="Ograda vsebine 2">
            <a:extLst>
              <a:ext uri="{FF2B5EF4-FFF2-40B4-BE49-F238E27FC236}">
                <a16:creationId xmlns:a16="http://schemas.microsoft.com/office/drawing/2014/main" id="{92C254F5-82FA-42E4-BB34-30422D37B5A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sl-SI" altLang="sl-SI"/>
              <a:t>26.10.2002  Solden – veleslalom</a:t>
            </a:r>
          </a:p>
          <a:p>
            <a:r>
              <a:rPr lang="sl-SI" altLang="sl-SI"/>
              <a:t>22.12.2004  St. Moritz – veleslalom</a:t>
            </a:r>
          </a:p>
          <a:p>
            <a:r>
              <a:rPr lang="sl-SI" altLang="sl-SI"/>
              <a:t>3.1.2005  Santa Caterina – veleslalom</a:t>
            </a:r>
          </a:p>
          <a:p>
            <a:r>
              <a:rPr lang="sl-SI" altLang="sl-SI"/>
              <a:t>22.1.2005 Maribor – veleslalom</a:t>
            </a:r>
          </a:p>
          <a:p>
            <a:r>
              <a:rPr lang="sl-SI" altLang="sl-SI"/>
              <a:t>22.10.2005 Solden – veleslalom</a:t>
            </a:r>
          </a:p>
          <a:p>
            <a:r>
              <a:rPr lang="sl-SI" altLang="sl-SI"/>
              <a:t>2.2.2008 St. Moritz – smuk</a:t>
            </a:r>
          </a:p>
          <a:p>
            <a:r>
              <a:rPr lang="sl-SI" altLang="sl-SI"/>
              <a:t>10.1.2009 Maribor – veleslalom</a:t>
            </a:r>
          </a:p>
          <a:p>
            <a:r>
              <a:rPr lang="sl-SI" altLang="sl-SI"/>
              <a:t>14.3.2009 Are – veleslalom</a:t>
            </a:r>
          </a:p>
          <a:p>
            <a:r>
              <a:rPr lang="sl-SI" altLang="sl-SI"/>
              <a:t>Srebro iz svetovnega prvenstva 2009 v veleslalomu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D3061F2-7A56-411E-9524-0E03AF937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sz="4000" dirty="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</a:rPr>
              <a:t>fotografije</a:t>
            </a:r>
          </a:p>
        </p:txBody>
      </p:sp>
      <p:pic>
        <p:nvPicPr>
          <p:cNvPr id="12291" name="Ograda vsebine 3" descr="tina zmaga.jpeg">
            <a:extLst>
              <a:ext uri="{FF2B5EF4-FFF2-40B4-BE49-F238E27FC236}">
                <a16:creationId xmlns:a16="http://schemas.microsoft.com/office/drawing/2014/main" id="{73B30CA7-0196-46A1-811A-06D041DACA6D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0125" y="1357313"/>
            <a:ext cx="2643188" cy="1982787"/>
          </a:xfrm>
        </p:spPr>
      </p:pic>
      <p:pic>
        <p:nvPicPr>
          <p:cNvPr id="12292" name="Slika 4" descr="tina maze5.jpeg">
            <a:extLst>
              <a:ext uri="{FF2B5EF4-FFF2-40B4-BE49-F238E27FC236}">
                <a16:creationId xmlns:a16="http://schemas.microsoft.com/office/drawing/2014/main" id="{46BBC0CA-7981-47F2-A8B5-0DC80DE7E7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1428750"/>
            <a:ext cx="333375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Slika 5" descr="tinamaze4.jpeg">
            <a:extLst>
              <a:ext uri="{FF2B5EF4-FFF2-40B4-BE49-F238E27FC236}">
                <a16:creationId xmlns:a16="http://schemas.microsoft.com/office/drawing/2014/main" id="{E6014C5F-0B3E-44BF-9D8E-938C2F352A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3571875"/>
            <a:ext cx="34290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Slika 6" descr="tina kolajna.jpeg">
            <a:extLst>
              <a:ext uri="{FF2B5EF4-FFF2-40B4-BE49-F238E27FC236}">
                <a16:creationId xmlns:a16="http://schemas.microsoft.com/office/drawing/2014/main" id="{7314EB55-292C-4219-A8EC-9DD7F4B9F6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357688"/>
            <a:ext cx="2592387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5DBC41E-FDAD-48B9-B61E-D50BC7B71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sz="4000" dirty="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</a:rPr>
              <a:t>NESREČE</a:t>
            </a:r>
          </a:p>
        </p:txBody>
      </p:sp>
      <p:sp>
        <p:nvSpPr>
          <p:cNvPr id="13315" name="Ograda vsebine 2">
            <a:extLst>
              <a:ext uri="{FF2B5EF4-FFF2-40B4-BE49-F238E27FC236}">
                <a16:creationId xmlns:a16="http://schemas.microsoft.com/office/drawing/2014/main" id="{0204484C-69BF-44F4-BDBE-E243802479B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sl-SI" altLang="sl-SI"/>
              <a:t>V karieri na srečo še ni utrpela nobene hujše poškodbe, ki bi ustavila treninge za dlje časa</a:t>
            </a:r>
          </a:p>
          <a:p>
            <a:endParaRPr lang="sl-SI" altLang="sl-SI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4D6F818-4041-4AC9-B6F2-B4BF1FB90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sz="4000" dirty="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</a:rPr>
              <a:t>fotografije</a:t>
            </a:r>
          </a:p>
        </p:txBody>
      </p:sp>
      <p:pic>
        <p:nvPicPr>
          <p:cNvPr id="14339" name="Ograda vsebine 3" descr="tina žalostna.jpeg">
            <a:extLst>
              <a:ext uri="{FF2B5EF4-FFF2-40B4-BE49-F238E27FC236}">
                <a16:creationId xmlns:a16="http://schemas.microsoft.com/office/drawing/2014/main" id="{7D7A332B-FF5F-4BCC-A98A-904CD3B1CE3C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7188" y="1714500"/>
            <a:ext cx="2571750" cy="1928813"/>
          </a:xfrm>
        </p:spPr>
      </p:pic>
      <p:pic>
        <p:nvPicPr>
          <p:cNvPr id="14340" name="Slika 5" descr="tina zm agasama.jpeg">
            <a:extLst>
              <a:ext uri="{FF2B5EF4-FFF2-40B4-BE49-F238E27FC236}">
                <a16:creationId xmlns:a16="http://schemas.microsoft.com/office/drawing/2014/main" id="{2725DC31-5815-414C-9C68-257CA0865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1643063"/>
            <a:ext cx="1714500" cy="250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Slika 6" descr="tina smula.jpeg">
            <a:extLst>
              <a:ext uri="{FF2B5EF4-FFF2-40B4-BE49-F238E27FC236}">
                <a16:creationId xmlns:a16="http://schemas.microsoft.com/office/drawing/2014/main" id="{FECDC322-5CB2-47C8-8477-903E1A4DFD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1857375"/>
            <a:ext cx="231298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Slika 7" descr="tinna zmaga2.jpeg">
            <a:extLst>
              <a:ext uri="{FF2B5EF4-FFF2-40B4-BE49-F238E27FC236}">
                <a16:creationId xmlns:a16="http://schemas.microsoft.com/office/drawing/2014/main" id="{958C64BE-6B29-49F1-9F55-9E3248F7480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4786313"/>
            <a:ext cx="2428875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Slika 8" descr="tinatrenirainjepridna.jpeg">
            <a:extLst>
              <a:ext uri="{FF2B5EF4-FFF2-40B4-BE49-F238E27FC236}">
                <a16:creationId xmlns:a16="http://schemas.microsoft.com/office/drawing/2014/main" id="{F63579F6-0808-494D-BF7A-86D7296F5D0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4429125"/>
            <a:ext cx="2428875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1D80A95-089C-4EC1-9577-13E2CF0B3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sl-SI"/>
          </a:p>
        </p:txBody>
      </p:sp>
      <p:sp>
        <p:nvSpPr>
          <p:cNvPr id="15363" name="Ograda vsebine 2">
            <a:extLst>
              <a:ext uri="{FF2B5EF4-FFF2-40B4-BE49-F238E27FC236}">
                <a16:creationId xmlns:a16="http://schemas.microsoft.com/office/drawing/2014/main" id="{3FDF8E41-6237-44E9-9C7E-C46AA84A9BA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sl-SI" altLang="sl-SI"/>
              <a:t>TINA JE NAJBOLJŠA </a:t>
            </a:r>
          </a:p>
          <a:p>
            <a:r>
              <a:rPr lang="sl-SI" altLang="sl-SI"/>
              <a:t>TINA JE NAJBOLJŠA</a:t>
            </a:r>
          </a:p>
          <a:p>
            <a:r>
              <a:rPr lang="sl-SI" altLang="sl-SI"/>
              <a:t>TINA JE NAJBOLJŠA</a:t>
            </a:r>
          </a:p>
          <a:p>
            <a:r>
              <a:rPr lang="sl-SI" altLang="sl-SI"/>
              <a:t>TINA JE NAJBOLJŠA</a:t>
            </a:r>
          </a:p>
          <a:p>
            <a:r>
              <a:rPr lang="sl-SI" altLang="sl-SI"/>
              <a:t>TINA JE NAJBOLJŠA</a:t>
            </a:r>
          </a:p>
          <a:p>
            <a:r>
              <a:rPr lang="sl-SI" altLang="sl-SI"/>
              <a:t>TINA JE NAJBOLJŠA</a:t>
            </a:r>
          </a:p>
          <a:p>
            <a:r>
              <a:rPr lang="sl-SI" altLang="sl-SI"/>
              <a:t>TINA JE NAJBOLJŠA</a:t>
            </a:r>
          </a:p>
          <a:p>
            <a:r>
              <a:rPr lang="sl-SI" altLang="sl-SI" sz="6000"/>
              <a:t>TO TINA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ltana">
  <a:themeElements>
    <a:clrScheme name="Altan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ltan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ltan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ltana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111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Schoolbook</vt:lpstr>
      <vt:lpstr>Constantia</vt:lpstr>
      <vt:lpstr>Wingdings</vt:lpstr>
      <vt:lpstr>Wingdings 2</vt:lpstr>
      <vt:lpstr>Altana</vt:lpstr>
      <vt:lpstr>TINA MAZE</vt:lpstr>
      <vt:lpstr>OSEBNI PODATKI</vt:lpstr>
      <vt:lpstr>fotografije</vt:lpstr>
      <vt:lpstr>dosežki</vt:lpstr>
      <vt:lpstr>fotografije</vt:lpstr>
      <vt:lpstr>NESREČE</vt:lpstr>
      <vt:lpstr>fotografije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2019-06-03T09:11:09Z</dcterms:created>
  <dcterms:modified xsi:type="dcterms:W3CDTF">2019-06-03T09:11:09Z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