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33EBB26E-4D85-492B-9797-33929591D6C9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EAC44273-3787-4623-95BA-CB251379793C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1E13BF09-E412-44FB-89CE-0E5C7F625DF2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23BA94A8-A93F-4FE7-B304-CC139FD398E4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F8F8AC86-B3BC-43FD-9239-1C3734424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68BA008D-875B-4E72-90AD-A9D5AC16483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82EA7B51-5673-460D-9871-221C470B1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5707F87B-8D4E-4EA2-94F0-0FC2A1A24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B7C21DD2-1D90-4637-80BD-82E5C27FA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C62B513F-C9E8-43FD-8BE5-445C32B95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54AF4B54-D7F6-420E-9109-C97CE975F77B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9E795751-9183-4749-A601-2D5E3E993A79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226464D9-EBB4-48CF-8365-4E05500E2747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0FC3FAEC-FD8C-426F-BE81-9E2395F4DFD2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44BEFA2C-EF97-484F-B8A8-E9C392BBDFEC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F4C8B0BB-9E49-4886-ABC3-5A4879658C64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54084417-5639-4C52-9635-EFD16B8ECC4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1E61-CC5E-49BC-BEDC-5C1D8FBA5CF5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8B2D31CA-4B17-41C6-8ED2-D8045CA1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D2DBBC4F-1916-48F8-A30E-F30508CA3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0256775-32D7-41D2-8196-BACE05B90B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1480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CE7F9594-2FE8-4ADA-BA81-88481816A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79E68-9246-4062-8C6B-DB788270A789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BB7808D6-3249-44CF-A480-9EFCB44B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D81CC0D0-954A-4128-B8C8-FADE49B6B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4CBD3-E246-498B-8A29-643C5B6C5F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1944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1D78560-61CC-4925-97E9-2C73F5C4E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B696-92CE-46E3-87A3-4C742862BC3C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6CA2DE10-B048-438B-B3B1-7C21CEB19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0AA0EA1F-0A21-4947-A4F3-01CF14598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93A17-D524-45AE-9979-F5FB714F37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002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4ED4A394-3C40-4B2D-9F44-5931BE0C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0E5EF5-69F9-41D1-8B03-3A6EE3855E7A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79DF7F4D-4693-4A9A-8109-659E05E19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2C5F4-0396-49D2-A4CB-B0924543CBF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1984C632-7820-49F5-8210-12C7C33298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185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22E0F178-73E8-4C1A-AF03-736F489D13BC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156BF893-1375-4BC9-9B99-24CE19B9D176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4495532E-A88D-4924-A52D-A27EA257D44B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FB2042E2-DC3A-4E53-9B23-706E417DD743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BEEF1D74-3B37-496B-9095-D5FF5B348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D3B69D72-80AD-438B-976C-806404793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D5AF2319-26E7-463D-BC5C-4438A923778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36BFAE4E-FC72-4E2D-B489-5C79413DA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5A437C55-5271-46CF-8985-1BD12D278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75DB5BCC-2C12-4D42-BE55-CDA4D29EEC1A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0AB544E1-027B-407B-B88F-768919F05A39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8FBE8649-44F7-438E-9CC7-586873BD215D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A4FE0BE2-3BE5-4AB7-81ED-10066B0138F3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ABF850E8-46E5-4A20-B81C-92BE3278BD40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2EE2104B-BB09-4CD7-9951-8EC398428BCC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FB0BDD7C-98AA-454B-8EA9-DAA2E0665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CFD8E1EC-6678-4669-BB96-628A863A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672FD-FDE9-46FB-A9A1-C5790D92B55F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ABFFBE80-9DAF-46E9-B7BC-30A0469D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9B95E8D2-F7F4-46D5-9368-87066B4D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42B3E86C-3985-4C22-BB01-B0E042F2E6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60213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2CB31EC1-E646-4D10-AD20-D032492B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FD07-10F0-4212-B7B5-5A1AF07C8521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D6BAB801-1530-4BF1-A83A-6E32B3AE8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1272D657-9098-4E65-9587-384929AD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6183C-E4BE-4303-A7AD-3BF0A5592D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331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26FEBBB0-E6FC-4CB7-84C5-1E95B2C33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EFC08-D0B2-4305-8826-9D2D1AB36EA7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74C5255F-3E5F-4088-A599-C438B7BD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5846C749-7956-41FE-B48A-2AC9EDA4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69870-92CD-4FCA-9520-82C5CFED81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768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4D42EC10-001C-431E-8DDD-9DB221D4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0F5FDA-C80E-45DE-9BA3-B45360010328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94AB9241-6722-49C9-ACD7-BB00726899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704EE9-6502-4C6A-87AC-F20A145B599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F5517A09-7DEA-4C66-B214-4A275B483C0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834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E8CFAF8F-C468-4031-93C2-948320C82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CCC9-CA68-4E96-B578-247C2E4C0E8D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14947A3E-F819-4882-9DB9-1FA0D2839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06EA7F72-F163-4925-B082-F9E3D5667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93B58-6B19-4BCA-8C58-1D796A7A65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251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A32C97C3-DD4C-4E89-B3AE-BA048A114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5B1DD855-F7C2-4FC6-9122-280931A461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6EE3E792-10F8-446B-A703-A4FA897FAC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AC0181F9-77E6-4F64-97F1-EB22C99B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ADF76D57-8177-4AEC-80F3-1459C1516DAD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671EA893-9EB1-4449-9734-72B3D4EA4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803536BE-6650-4868-B711-5CE1D09A77C5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A4CDF530-0E15-4645-937A-DAECEC55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18F119-5AA2-4617-A8AD-F0603E9151A3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1371439A-8218-47B3-A55E-9E08B7BEC6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E261D7-1A68-4D2B-8FFC-0BB780449D5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15639EDA-ED6B-4E0C-84C5-EB70DD19D85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3128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B69201D3-A4A4-4E6F-8F59-42D8DE4DA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CBA645EC-6459-48B5-BA93-1F0E749F5ED3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264155E0-C998-495A-A3F2-6980C761B54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7AC5E823-CC54-4E57-9D81-A7180D79FFFF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CB63A962-DF7B-4E4D-B713-D80C7AC06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375138AB-231D-46E7-9A20-311F68895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E3383029-F3E7-4C0D-B48A-88ED0FE36A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dirty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13ED5C87-31B1-4FCB-B35D-52BB3DFEB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5E9BBF-BCD0-487A-8AC8-4296E60DCEA8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727D85FF-7D19-4C37-A113-6C733F12D7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9B465-6DF3-4D1D-859F-82FF5F07AF7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A8825811-5579-4DD4-B540-EE4FF7BEDF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663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D14456EC-2723-40E1-973A-A12C665A80C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40795BD5-9C23-45A3-82B2-F822280AB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C23F9142-2A4A-4455-8C54-87646C4184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EA69EF27-78B7-49EB-AD36-6677EDDE6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AE59B1F-C280-4EF1-AB03-98ACEA8EBA15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BFF2416-AD02-4905-937A-14B65C75A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762B2E4D-832A-410F-BC31-908482C33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5088A757-FA5B-4175-A846-C33A26433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C9A5EF1B-BD87-4BE7-A7F7-9C2A200E2B1D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aven konektor 10">
            <a:extLst>
              <a:ext uri="{FF2B5EF4-FFF2-40B4-BE49-F238E27FC236}">
                <a16:creationId xmlns:a16="http://schemas.microsoft.com/office/drawing/2014/main" id="{F4D2897C-8072-4374-A124-1A3A0FAEE9A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2081B058-8192-42F3-9F10-3EB78DEF72E5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9767EC9F-89E5-4E88-825C-87C27BD95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FDE9BFC7-ADD9-4CA0-BB1A-A2B60489B92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02" r:id="rId4"/>
    <p:sldLayoutId id="2147483703" r:id="rId5"/>
    <p:sldLayoutId id="2147483710" r:id="rId6"/>
    <p:sldLayoutId id="2147483704" r:id="rId7"/>
    <p:sldLayoutId id="2147483711" r:id="rId8"/>
    <p:sldLayoutId id="2147483712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ADDC57-C403-448E-858C-041FD7655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8992" y="1785926"/>
            <a:ext cx="3429024" cy="18573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</a:rPr>
              <a:t>TINA MAZE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D26D20C-185C-42C4-8F33-E23F6430E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 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467DD5-0EF0-4F7F-8E76-0537D997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OSEBNI PODATKI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2694B1C6-83F5-444F-B2BB-4E2B252272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>
                <a:latin typeface="Constantia" panose="02030602050306030303" pitchFamily="18" charset="0"/>
              </a:rPr>
              <a:t>2.5.1983 Slovenj Gradec</a:t>
            </a:r>
          </a:p>
          <a:p>
            <a:r>
              <a:rPr lang="sl-SI" altLang="sl-SI">
                <a:latin typeface="Constantia" panose="02030602050306030303" pitchFamily="18" charset="0"/>
              </a:rPr>
              <a:t>Slovenska alpska smučarka</a:t>
            </a:r>
          </a:p>
          <a:p>
            <a:r>
              <a:rPr lang="sl-SI" altLang="sl-SI">
                <a:latin typeface="Constantia" panose="02030602050306030303" pitchFamily="18" charset="0"/>
              </a:rPr>
              <a:t>Smučati začela pri dveh letih</a:t>
            </a:r>
          </a:p>
          <a:p>
            <a:r>
              <a:rPr lang="sl-SI" altLang="sl-SI">
                <a:latin typeface="Constantia" panose="02030602050306030303" pitchFamily="18" charset="0"/>
              </a:rPr>
              <a:t>Od športov blizu še nogomet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CA2F08-8CC0-4214-8605-C6D86DFA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fotografije</a:t>
            </a:r>
          </a:p>
        </p:txBody>
      </p:sp>
      <p:pic>
        <p:nvPicPr>
          <p:cNvPr id="10243" name="Ograda vsebine 3" descr="tina maze1.jpeg">
            <a:extLst>
              <a:ext uri="{FF2B5EF4-FFF2-40B4-BE49-F238E27FC236}">
                <a16:creationId xmlns:a16="http://schemas.microsoft.com/office/drawing/2014/main" id="{EE7B1EC7-FB63-4877-B8F0-C6E0302CBDB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143125"/>
            <a:ext cx="3084512" cy="2357438"/>
          </a:xfrm>
        </p:spPr>
      </p:pic>
      <p:pic>
        <p:nvPicPr>
          <p:cNvPr id="10244" name="Slika 4" descr="tina maze2.jpg">
            <a:extLst>
              <a:ext uri="{FF2B5EF4-FFF2-40B4-BE49-F238E27FC236}">
                <a16:creationId xmlns:a16="http://schemas.microsoft.com/office/drawing/2014/main" id="{0CC9BBB4-C4CD-4853-BE3D-43F7FF3DF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785938"/>
            <a:ext cx="3071813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Slika 5" descr="tina maze3.jpeg">
            <a:extLst>
              <a:ext uri="{FF2B5EF4-FFF2-40B4-BE49-F238E27FC236}">
                <a16:creationId xmlns:a16="http://schemas.microsoft.com/office/drawing/2014/main" id="{2953064D-0773-4C28-93C3-D925B5F963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5720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45B389-5DB3-4649-9438-5EBEFC17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dosežki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92C254F5-82FA-42E4-BB34-30422D37B5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26.10.2002  Solden – veleslalom</a:t>
            </a:r>
          </a:p>
          <a:p>
            <a:r>
              <a:rPr lang="sl-SI" altLang="sl-SI"/>
              <a:t>22.12.2004  St. Moritz – veleslalom</a:t>
            </a:r>
          </a:p>
          <a:p>
            <a:r>
              <a:rPr lang="sl-SI" altLang="sl-SI"/>
              <a:t>3.1.2005  Santa Caterina – veleslalom</a:t>
            </a:r>
          </a:p>
          <a:p>
            <a:r>
              <a:rPr lang="sl-SI" altLang="sl-SI"/>
              <a:t>22.1.2005 Maribor – veleslalom</a:t>
            </a:r>
          </a:p>
          <a:p>
            <a:r>
              <a:rPr lang="sl-SI" altLang="sl-SI"/>
              <a:t>22.10.2005 Solden – veleslalom</a:t>
            </a:r>
          </a:p>
          <a:p>
            <a:r>
              <a:rPr lang="sl-SI" altLang="sl-SI"/>
              <a:t>2.2.2008 St. Moritz – smuk</a:t>
            </a:r>
          </a:p>
          <a:p>
            <a:r>
              <a:rPr lang="sl-SI" altLang="sl-SI"/>
              <a:t>10.1.2009 Maribor – veleslalom</a:t>
            </a:r>
          </a:p>
          <a:p>
            <a:r>
              <a:rPr lang="sl-SI" altLang="sl-SI"/>
              <a:t>14.3.2009 Are – veleslalom</a:t>
            </a:r>
          </a:p>
          <a:p>
            <a:r>
              <a:rPr lang="sl-SI" altLang="sl-SI"/>
              <a:t>Srebro iz svetovnega prvenstva 2009 v veleslalomu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3061F2-7A56-411E-9524-0E03AF937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fotografije</a:t>
            </a:r>
          </a:p>
        </p:txBody>
      </p:sp>
      <p:pic>
        <p:nvPicPr>
          <p:cNvPr id="12291" name="Ograda vsebine 3" descr="tina zmaga.jpeg">
            <a:extLst>
              <a:ext uri="{FF2B5EF4-FFF2-40B4-BE49-F238E27FC236}">
                <a16:creationId xmlns:a16="http://schemas.microsoft.com/office/drawing/2014/main" id="{73B30CA7-0196-46A1-811A-06D041DACA6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0125" y="1357313"/>
            <a:ext cx="2643188" cy="1982787"/>
          </a:xfrm>
        </p:spPr>
      </p:pic>
      <p:pic>
        <p:nvPicPr>
          <p:cNvPr id="12292" name="Slika 4" descr="tina maze5.jpeg">
            <a:extLst>
              <a:ext uri="{FF2B5EF4-FFF2-40B4-BE49-F238E27FC236}">
                <a16:creationId xmlns:a16="http://schemas.microsoft.com/office/drawing/2014/main" id="{46BBC0CA-7981-47F2-A8B5-0DC80DE7E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1428750"/>
            <a:ext cx="333375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Slika 5" descr="tinamaze4.jpeg">
            <a:extLst>
              <a:ext uri="{FF2B5EF4-FFF2-40B4-BE49-F238E27FC236}">
                <a16:creationId xmlns:a16="http://schemas.microsoft.com/office/drawing/2014/main" id="{E6014C5F-0B3E-44BF-9D8E-938C2F352A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571875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Slika 6" descr="tina kolajna.jpeg">
            <a:extLst>
              <a:ext uri="{FF2B5EF4-FFF2-40B4-BE49-F238E27FC236}">
                <a16:creationId xmlns:a16="http://schemas.microsoft.com/office/drawing/2014/main" id="{7314EB55-292C-4219-A8EC-9DD7F4B9F6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357688"/>
            <a:ext cx="259238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DBC41E-FDAD-48B9-B61E-D50BC7B71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NESREČE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0204484C-69BF-44F4-BDBE-E243802479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V karieri na srečo še ni utrpela nobene hujše poškodbe, ki bi ustavila treninge za dlje časa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D6F818-4041-4AC9-B6F2-B4BF1FB90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fotografije</a:t>
            </a:r>
          </a:p>
        </p:txBody>
      </p:sp>
      <p:pic>
        <p:nvPicPr>
          <p:cNvPr id="14339" name="Ograda vsebine 3" descr="tina žalostna.jpeg">
            <a:extLst>
              <a:ext uri="{FF2B5EF4-FFF2-40B4-BE49-F238E27FC236}">
                <a16:creationId xmlns:a16="http://schemas.microsoft.com/office/drawing/2014/main" id="{7D7A332B-FF5F-4BCC-A98A-904CD3B1CE3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1714500"/>
            <a:ext cx="2571750" cy="1928813"/>
          </a:xfrm>
        </p:spPr>
      </p:pic>
      <p:pic>
        <p:nvPicPr>
          <p:cNvPr id="14340" name="Slika 5" descr="tina zm agasama.jpeg">
            <a:extLst>
              <a:ext uri="{FF2B5EF4-FFF2-40B4-BE49-F238E27FC236}">
                <a16:creationId xmlns:a16="http://schemas.microsoft.com/office/drawing/2014/main" id="{2725DC31-5815-414C-9C68-257CA0865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643063"/>
            <a:ext cx="1714500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Slika 6" descr="tina smula.jpeg">
            <a:extLst>
              <a:ext uri="{FF2B5EF4-FFF2-40B4-BE49-F238E27FC236}">
                <a16:creationId xmlns:a16="http://schemas.microsoft.com/office/drawing/2014/main" id="{FECDC322-5CB2-47C8-8477-903E1A4DFD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857375"/>
            <a:ext cx="23129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Slika 7" descr="tinna zmaga2.jpeg">
            <a:extLst>
              <a:ext uri="{FF2B5EF4-FFF2-40B4-BE49-F238E27FC236}">
                <a16:creationId xmlns:a16="http://schemas.microsoft.com/office/drawing/2014/main" id="{958C64BE-6B29-49F1-9F55-9E3248F748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786313"/>
            <a:ext cx="2428875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Slika 8" descr="tinatrenirainjepridna.jpeg">
            <a:extLst>
              <a:ext uri="{FF2B5EF4-FFF2-40B4-BE49-F238E27FC236}">
                <a16:creationId xmlns:a16="http://schemas.microsoft.com/office/drawing/2014/main" id="{F63579F6-0808-494D-BF7A-86D7296F5D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429125"/>
            <a:ext cx="24288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D80A95-089C-4EC1-9577-13E2CF0B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3FDF8E41-6237-44E9-9C7E-C46AA84A9BA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sl-SI" altLang="sl-SI"/>
              <a:t>TINA JE NAJBOLJŠA </a:t>
            </a:r>
          </a:p>
          <a:p>
            <a:r>
              <a:rPr lang="sl-SI" altLang="sl-SI"/>
              <a:t>TINA JE NAJBOLJŠA</a:t>
            </a:r>
          </a:p>
          <a:p>
            <a:r>
              <a:rPr lang="sl-SI" altLang="sl-SI"/>
              <a:t>TINA JE NAJBOLJŠA</a:t>
            </a:r>
          </a:p>
          <a:p>
            <a:r>
              <a:rPr lang="sl-SI" altLang="sl-SI"/>
              <a:t>TINA JE NAJBOLJŠA</a:t>
            </a:r>
          </a:p>
          <a:p>
            <a:r>
              <a:rPr lang="sl-SI" altLang="sl-SI"/>
              <a:t>TINA JE NAJBOLJŠA</a:t>
            </a:r>
          </a:p>
          <a:p>
            <a:r>
              <a:rPr lang="sl-SI" altLang="sl-SI"/>
              <a:t>TINA JE NAJBOLJŠA</a:t>
            </a:r>
          </a:p>
          <a:p>
            <a:r>
              <a:rPr lang="sl-SI" altLang="sl-SI"/>
              <a:t>TINA JE NAJBOLJŠA</a:t>
            </a:r>
          </a:p>
          <a:p>
            <a:r>
              <a:rPr lang="sl-SI" altLang="sl-SI" sz="6000"/>
              <a:t>TO TINA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111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Constantia</vt:lpstr>
      <vt:lpstr>Wingdings</vt:lpstr>
      <vt:lpstr>Wingdings 2</vt:lpstr>
      <vt:lpstr>Altana</vt:lpstr>
      <vt:lpstr>TINA MAZE</vt:lpstr>
      <vt:lpstr>OSEBNI PODATKI</vt:lpstr>
      <vt:lpstr>fotografije</vt:lpstr>
      <vt:lpstr>dosežki</vt:lpstr>
      <vt:lpstr>fotografije</vt:lpstr>
      <vt:lpstr>NESREČE</vt:lpstr>
      <vt:lpstr>fotografije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2019-06-03T09:11:09Z</dcterms:created>
  <dcterms:modified xsi:type="dcterms:W3CDTF">2019-06-03T09:11:09Z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