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7" r:id="rId1"/>
  </p:sldMasterIdLst>
  <p:sldIdLst>
    <p:sldId id="256" r:id="rId2"/>
    <p:sldId id="257" r:id="rId3"/>
    <p:sldId id="258" r:id="rId4"/>
    <p:sldId id="259" r:id="rId5"/>
    <p:sldId id="262" r:id="rId6"/>
    <p:sldId id="263" r:id="rId7"/>
    <p:sldId id="264" r:id="rId8"/>
    <p:sldId id="265" r:id="rId9"/>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402"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3554" name="Group 2">
            <a:extLst>
              <a:ext uri="{FF2B5EF4-FFF2-40B4-BE49-F238E27FC236}">
                <a16:creationId xmlns:a16="http://schemas.microsoft.com/office/drawing/2014/main" id="{FF5BC388-8702-4841-A150-87224E0EB354}"/>
              </a:ext>
            </a:extLst>
          </p:cNvPr>
          <p:cNvGrpSpPr>
            <a:grpSpLocks/>
          </p:cNvGrpSpPr>
          <p:nvPr/>
        </p:nvGrpSpPr>
        <p:grpSpPr bwMode="auto">
          <a:xfrm>
            <a:off x="0" y="6350"/>
            <a:ext cx="9140825" cy="6851650"/>
            <a:chOff x="0" y="4"/>
            <a:chExt cx="5758" cy="4316"/>
          </a:xfrm>
        </p:grpSpPr>
        <p:grpSp>
          <p:nvGrpSpPr>
            <p:cNvPr id="23555" name="Group 3">
              <a:extLst>
                <a:ext uri="{FF2B5EF4-FFF2-40B4-BE49-F238E27FC236}">
                  <a16:creationId xmlns:a16="http://schemas.microsoft.com/office/drawing/2014/main" id="{1701DD8A-7D93-437A-8282-512D92C82AB4}"/>
                </a:ext>
              </a:extLst>
            </p:cNvPr>
            <p:cNvGrpSpPr>
              <a:grpSpLocks/>
            </p:cNvGrpSpPr>
            <p:nvPr/>
          </p:nvGrpSpPr>
          <p:grpSpPr bwMode="auto">
            <a:xfrm>
              <a:off x="0" y="1161"/>
              <a:ext cx="5758" cy="3159"/>
              <a:chOff x="0" y="1161"/>
              <a:chExt cx="5758" cy="3159"/>
            </a:xfrm>
          </p:grpSpPr>
          <p:sp>
            <p:nvSpPr>
              <p:cNvPr id="23556" name="Freeform 4">
                <a:extLst>
                  <a:ext uri="{FF2B5EF4-FFF2-40B4-BE49-F238E27FC236}">
                    <a16:creationId xmlns:a16="http://schemas.microsoft.com/office/drawing/2014/main" id="{18A76EB9-9FC1-4F9C-99BC-F1A5CD71B0A8}"/>
                  </a:ext>
                </a:extLst>
              </p:cNvPr>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3557" name="Freeform 5">
                <a:extLst>
                  <a:ext uri="{FF2B5EF4-FFF2-40B4-BE49-F238E27FC236}">
                    <a16:creationId xmlns:a16="http://schemas.microsoft.com/office/drawing/2014/main" id="{C1394FCD-E7B8-4FA8-A181-D08AFF98541E}"/>
                  </a:ext>
                </a:extLst>
              </p:cNvPr>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23558" name="Freeform 6">
              <a:extLst>
                <a:ext uri="{FF2B5EF4-FFF2-40B4-BE49-F238E27FC236}">
                  <a16:creationId xmlns:a16="http://schemas.microsoft.com/office/drawing/2014/main" id="{021E0E71-0487-45EA-9068-0F17D48F64E7}"/>
                </a:ext>
              </a:extLst>
            </p:cNvPr>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3559" name="Freeform 7">
              <a:extLst>
                <a:ext uri="{FF2B5EF4-FFF2-40B4-BE49-F238E27FC236}">
                  <a16:creationId xmlns:a16="http://schemas.microsoft.com/office/drawing/2014/main" id="{CFCE67E9-A3FA-495C-94C1-5BFF7D2DB201}"/>
                </a:ext>
              </a:extLst>
            </p:cNvPr>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3560" name="Freeform 8">
              <a:extLst>
                <a:ext uri="{FF2B5EF4-FFF2-40B4-BE49-F238E27FC236}">
                  <a16:creationId xmlns:a16="http://schemas.microsoft.com/office/drawing/2014/main" id="{CD0E7A09-FE40-49D5-B630-8F25DA12C0FA}"/>
                </a:ext>
              </a:extLst>
            </p:cNvPr>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nvGrpSpPr>
            <p:cNvPr id="23561" name="Group 9">
              <a:extLst>
                <a:ext uri="{FF2B5EF4-FFF2-40B4-BE49-F238E27FC236}">
                  <a16:creationId xmlns:a16="http://schemas.microsoft.com/office/drawing/2014/main" id="{771A713C-D2AA-4B56-A82B-EE57F5FD8D94}"/>
                </a:ext>
              </a:extLst>
            </p:cNvPr>
            <p:cNvGrpSpPr>
              <a:grpSpLocks/>
            </p:cNvGrpSpPr>
            <p:nvPr/>
          </p:nvGrpSpPr>
          <p:grpSpPr bwMode="auto">
            <a:xfrm>
              <a:off x="348" y="4"/>
              <a:ext cx="5410" cy="4316"/>
              <a:chOff x="348" y="4"/>
              <a:chExt cx="5410" cy="4316"/>
            </a:xfrm>
          </p:grpSpPr>
          <p:sp>
            <p:nvSpPr>
              <p:cNvPr id="23562" name="Freeform 10">
                <a:extLst>
                  <a:ext uri="{FF2B5EF4-FFF2-40B4-BE49-F238E27FC236}">
                    <a16:creationId xmlns:a16="http://schemas.microsoft.com/office/drawing/2014/main" id="{71C29E5A-3BFD-47C7-A544-9E72273C290F}"/>
                  </a:ext>
                </a:extLst>
              </p:cNvPr>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3563" name="Freeform 11">
                <a:extLst>
                  <a:ext uri="{FF2B5EF4-FFF2-40B4-BE49-F238E27FC236}">
                    <a16:creationId xmlns:a16="http://schemas.microsoft.com/office/drawing/2014/main" id="{7C6D82A6-04D1-4068-B7E8-49043034496C}"/>
                  </a:ext>
                </a:extLst>
              </p:cNvPr>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3564" name="Freeform 12">
                <a:extLst>
                  <a:ext uri="{FF2B5EF4-FFF2-40B4-BE49-F238E27FC236}">
                    <a16:creationId xmlns:a16="http://schemas.microsoft.com/office/drawing/2014/main" id="{81B5F68B-8210-4D0B-983C-DF26A6B18FCB}"/>
                  </a:ext>
                </a:extLst>
              </p:cNvPr>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3565" name="Freeform 13">
                <a:extLst>
                  <a:ext uri="{FF2B5EF4-FFF2-40B4-BE49-F238E27FC236}">
                    <a16:creationId xmlns:a16="http://schemas.microsoft.com/office/drawing/2014/main" id="{763EA21D-0D64-4041-9959-4846C0E90447}"/>
                  </a:ext>
                </a:extLst>
              </p:cNvPr>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3566" name="Freeform 14">
                <a:extLst>
                  <a:ext uri="{FF2B5EF4-FFF2-40B4-BE49-F238E27FC236}">
                    <a16:creationId xmlns:a16="http://schemas.microsoft.com/office/drawing/2014/main" id="{A4D5D433-A312-4470-8908-B7164DB8C52A}"/>
                  </a:ext>
                </a:extLst>
              </p:cNvPr>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3567" name="Freeform 15">
                <a:extLst>
                  <a:ext uri="{FF2B5EF4-FFF2-40B4-BE49-F238E27FC236}">
                    <a16:creationId xmlns:a16="http://schemas.microsoft.com/office/drawing/2014/main" id="{958A58AC-745C-45C3-B9BC-D96F39242CB4}"/>
                  </a:ext>
                </a:extLst>
              </p:cNvPr>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grpSp>
      <p:sp>
        <p:nvSpPr>
          <p:cNvPr id="23568" name="Rectangle 16">
            <a:extLst>
              <a:ext uri="{FF2B5EF4-FFF2-40B4-BE49-F238E27FC236}">
                <a16:creationId xmlns:a16="http://schemas.microsoft.com/office/drawing/2014/main" id="{87A66CF2-D718-45CC-B265-8D08CD158B5B}"/>
              </a:ext>
            </a:extLst>
          </p:cNvPr>
          <p:cNvSpPr>
            <a:spLocks noGrp="1" noChangeArrowheads="1"/>
          </p:cNvSpPr>
          <p:nvPr>
            <p:ph type="ctrTitle" sz="quarter"/>
          </p:nvPr>
        </p:nvSpPr>
        <p:spPr>
          <a:xfrm>
            <a:off x="1066800" y="1997075"/>
            <a:ext cx="7086600" cy="1431925"/>
          </a:xfrm>
        </p:spPr>
        <p:txBody>
          <a:bodyPr anchor="b"/>
          <a:lstStyle>
            <a:lvl1pPr>
              <a:defRPr/>
            </a:lvl1pPr>
          </a:lstStyle>
          <a:p>
            <a:pPr lvl="0"/>
            <a:r>
              <a:rPr lang="sl-SI" altLang="sl-SI" noProof="0"/>
              <a:t>Kliknite, če želite urediti slog naslova matrice</a:t>
            </a:r>
          </a:p>
        </p:txBody>
      </p:sp>
      <p:sp>
        <p:nvSpPr>
          <p:cNvPr id="23569" name="Rectangle 17">
            <a:extLst>
              <a:ext uri="{FF2B5EF4-FFF2-40B4-BE49-F238E27FC236}">
                <a16:creationId xmlns:a16="http://schemas.microsoft.com/office/drawing/2014/main" id="{A64305C2-08DC-4E0C-BDEE-62BDED79288C}"/>
              </a:ext>
            </a:extLst>
          </p:cNvPr>
          <p:cNvSpPr>
            <a:spLocks noGrp="1" noChangeArrowheads="1"/>
          </p:cNvSpPr>
          <p:nvPr>
            <p:ph type="subTitle" sz="quarter" idx="1"/>
          </p:nvPr>
        </p:nvSpPr>
        <p:spPr>
          <a:xfrm>
            <a:off x="1066800" y="3886200"/>
            <a:ext cx="6400800" cy="1752600"/>
          </a:xfrm>
        </p:spPr>
        <p:txBody>
          <a:bodyPr/>
          <a:lstStyle>
            <a:lvl1pPr marL="0" indent="0">
              <a:buFont typeface="Wingdings" panose="05000000000000000000" pitchFamily="2" charset="2"/>
              <a:buNone/>
              <a:defRPr/>
            </a:lvl1pPr>
          </a:lstStyle>
          <a:p>
            <a:pPr lvl="0"/>
            <a:r>
              <a:rPr lang="sl-SI" altLang="sl-SI" noProof="0"/>
              <a:t>Kliknite, če želite urediti slog podnaslova matrice</a:t>
            </a:r>
          </a:p>
        </p:txBody>
      </p:sp>
      <p:sp>
        <p:nvSpPr>
          <p:cNvPr id="23570" name="Rectangle 18">
            <a:extLst>
              <a:ext uri="{FF2B5EF4-FFF2-40B4-BE49-F238E27FC236}">
                <a16:creationId xmlns:a16="http://schemas.microsoft.com/office/drawing/2014/main" id="{CDAB11F6-2F33-4D39-AF26-A485559E7921}"/>
              </a:ext>
            </a:extLst>
          </p:cNvPr>
          <p:cNvSpPr>
            <a:spLocks noGrp="1" noChangeArrowheads="1"/>
          </p:cNvSpPr>
          <p:nvPr>
            <p:ph type="dt" sz="quarter" idx="2"/>
          </p:nvPr>
        </p:nvSpPr>
        <p:spPr/>
        <p:txBody>
          <a:bodyPr/>
          <a:lstStyle>
            <a:lvl1pPr>
              <a:defRPr/>
            </a:lvl1pPr>
          </a:lstStyle>
          <a:p>
            <a:endParaRPr lang="sl-SI" altLang="sl-SI"/>
          </a:p>
        </p:txBody>
      </p:sp>
      <p:sp>
        <p:nvSpPr>
          <p:cNvPr id="23571" name="Rectangle 19">
            <a:extLst>
              <a:ext uri="{FF2B5EF4-FFF2-40B4-BE49-F238E27FC236}">
                <a16:creationId xmlns:a16="http://schemas.microsoft.com/office/drawing/2014/main" id="{31847C46-FBB6-4DEE-A19D-59C58408C146}"/>
              </a:ext>
            </a:extLst>
          </p:cNvPr>
          <p:cNvSpPr>
            <a:spLocks noGrp="1" noChangeArrowheads="1"/>
          </p:cNvSpPr>
          <p:nvPr>
            <p:ph type="ftr" sz="quarter" idx="3"/>
          </p:nvPr>
        </p:nvSpPr>
        <p:spPr>
          <a:xfrm>
            <a:off x="3352800" y="6248400"/>
            <a:ext cx="2895600" cy="457200"/>
          </a:xfrm>
        </p:spPr>
        <p:txBody>
          <a:bodyPr/>
          <a:lstStyle>
            <a:lvl1pPr>
              <a:defRPr/>
            </a:lvl1pPr>
          </a:lstStyle>
          <a:p>
            <a:endParaRPr lang="sl-SI" altLang="sl-SI"/>
          </a:p>
        </p:txBody>
      </p:sp>
      <p:sp>
        <p:nvSpPr>
          <p:cNvPr id="23572" name="Rectangle 20">
            <a:extLst>
              <a:ext uri="{FF2B5EF4-FFF2-40B4-BE49-F238E27FC236}">
                <a16:creationId xmlns:a16="http://schemas.microsoft.com/office/drawing/2014/main" id="{436895E1-66C4-463D-8C88-61898F681CD7}"/>
              </a:ext>
            </a:extLst>
          </p:cNvPr>
          <p:cNvSpPr>
            <a:spLocks noGrp="1" noChangeArrowheads="1"/>
          </p:cNvSpPr>
          <p:nvPr>
            <p:ph type="sldNum" sz="quarter" idx="4"/>
          </p:nvPr>
        </p:nvSpPr>
        <p:spPr/>
        <p:txBody>
          <a:bodyPr/>
          <a:lstStyle>
            <a:lvl1pPr>
              <a:defRPr/>
            </a:lvl1pPr>
          </a:lstStyle>
          <a:p>
            <a:fld id="{E5551DC2-98B2-4B21-94D7-5AF4D54A7D10}" type="slidenum">
              <a:rPr lang="sl-SI" altLang="sl-SI"/>
              <a:pPr/>
              <a:t>‹#›</a:t>
            </a:fld>
            <a:endParaRPr lang="sl-SI" alt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7F612-38EC-43A6-B15E-34DC022A427D}"/>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951AFE91-06ED-405D-9179-91BDFD9D4F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D6F5E489-24A4-46F8-9558-39272E4FE0B2}"/>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D21CC5EF-BD61-4F50-831E-7107E5ACC83C}"/>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BF62887-D92F-484A-9C4D-EE9DD1A56808}"/>
              </a:ext>
            </a:extLst>
          </p:cNvPr>
          <p:cNvSpPr>
            <a:spLocks noGrp="1"/>
          </p:cNvSpPr>
          <p:nvPr>
            <p:ph type="sldNum" sz="quarter" idx="12"/>
          </p:nvPr>
        </p:nvSpPr>
        <p:spPr/>
        <p:txBody>
          <a:bodyPr/>
          <a:lstStyle>
            <a:lvl1pPr>
              <a:defRPr/>
            </a:lvl1pPr>
          </a:lstStyle>
          <a:p>
            <a:fld id="{C454B55E-5CAC-4A9B-92C8-0493B2897990}" type="slidenum">
              <a:rPr lang="sl-SI" altLang="sl-SI"/>
              <a:pPr/>
              <a:t>‹#›</a:t>
            </a:fld>
            <a:endParaRPr lang="sl-SI" altLang="sl-SI"/>
          </a:p>
        </p:txBody>
      </p:sp>
    </p:spTree>
    <p:extLst>
      <p:ext uri="{BB962C8B-B14F-4D97-AF65-F5344CB8AC3E}">
        <p14:creationId xmlns:p14="http://schemas.microsoft.com/office/powerpoint/2010/main" val="3543479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F670E8-50B6-4D77-8792-93993F7D611B}"/>
              </a:ext>
            </a:extLst>
          </p:cNvPr>
          <p:cNvSpPr>
            <a:spLocks noGrp="1"/>
          </p:cNvSpPr>
          <p:nvPr>
            <p:ph type="title" orient="vert"/>
          </p:nvPr>
        </p:nvSpPr>
        <p:spPr>
          <a:xfrm>
            <a:off x="6724650" y="304800"/>
            <a:ext cx="1885950" cy="5791200"/>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1B5795AF-6CB9-4FF6-85B1-10B30F658C1D}"/>
              </a:ext>
            </a:extLst>
          </p:cNvPr>
          <p:cNvSpPr>
            <a:spLocks noGrp="1"/>
          </p:cNvSpPr>
          <p:nvPr>
            <p:ph type="body" orient="vert" idx="1"/>
          </p:nvPr>
        </p:nvSpPr>
        <p:spPr>
          <a:xfrm>
            <a:off x="1066800" y="304800"/>
            <a:ext cx="55054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A12DF11C-8631-4DF8-80E3-8532237B38F0}"/>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A1B4418F-2CEC-4D07-9B50-AC35FE12638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7DF5DC73-AB1F-4DAB-95C6-F3BAFB07BCFD}"/>
              </a:ext>
            </a:extLst>
          </p:cNvPr>
          <p:cNvSpPr>
            <a:spLocks noGrp="1"/>
          </p:cNvSpPr>
          <p:nvPr>
            <p:ph type="sldNum" sz="quarter" idx="12"/>
          </p:nvPr>
        </p:nvSpPr>
        <p:spPr/>
        <p:txBody>
          <a:bodyPr/>
          <a:lstStyle>
            <a:lvl1pPr>
              <a:defRPr/>
            </a:lvl1pPr>
          </a:lstStyle>
          <a:p>
            <a:fld id="{348AA7AA-7162-43FA-828C-3382D90DD47B}" type="slidenum">
              <a:rPr lang="sl-SI" altLang="sl-SI"/>
              <a:pPr/>
              <a:t>‹#›</a:t>
            </a:fld>
            <a:endParaRPr lang="sl-SI" altLang="sl-SI"/>
          </a:p>
        </p:txBody>
      </p:sp>
    </p:spTree>
    <p:extLst>
      <p:ext uri="{BB962C8B-B14F-4D97-AF65-F5344CB8AC3E}">
        <p14:creationId xmlns:p14="http://schemas.microsoft.com/office/powerpoint/2010/main" val="2191150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BBBA2-F380-4D86-BE14-BCBA8D91DF5F}"/>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160EA256-A23F-4655-8F69-5BC636F1AFD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F1AB8E5E-26A8-4E64-BC5F-23925D8820D6}"/>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30EE7E61-4F80-45B1-96B3-073F4C22376D}"/>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7D3EE906-5D6B-45B7-92F7-212DEF2A683E}"/>
              </a:ext>
            </a:extLst>
          </p:cNvPr>
          <p:cNvSpPr>
            <a:spLocks noGrp="1"/>
          </p:cNvSpPr>
          <p:nvPr>
            <p:ph type="sldNum" sz="quarter" idx="12"/>
          </p:nvPr>
        </p:nvSpPr>
        <p:spPr/>
        <p:txBody>
          <a:bodyPr/>
          <a:lstStyle>
            <a:lvl1pPr>
              <a:defRPr/>
            </a:lvl1pPr>
          </a:lstStyle>
          <a:p>
            <a:fld id="{374CE66F-F336-4CA7-BBE9-6B5141C57E54}" type="slidenum">
              <a:rPr lang="sl-SI" altLang="sl-SI"/>
              <a:pPr/>
              <a:t>‹#›</a:t>
            </a:fld>
            <a:endParaRPr lang="sl-SI" altLang="sl-SI"/>
          </a:p>
        </p:txBody>
      </p:sp>
    </p:spTree>
    <p:extLst>
      <p:ext uri="{BB962C8B-B14F-4D97-AF65-F5344CB8AC3E}">
        <p14:creationId xmlns:p14="http://schemas.microsoft.com/office/powerpoint/2010/main" val="3902492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BAAF7-A1B9-4882-8A01-7F7026EBAC7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52B7FFB8-7FE6-46B8-ABA6-FC5F0581DB0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9149781A-8C37-4B36-BE8D-AAC5C51E34F9}"/>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2E8F9F50-52A1-48D1-BE5D-6BC6E8D173F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92DC4B2-8FDC-4B5A-98B4-41C572F1D551}"/>
              </a:ext>
            </a:extLst>
          </p:cNvPr>
          <p:cNvSpPr>
            <a:spLocks noGrp="1"/>
          </p:cNvSpPr>
          <p:nvPr>
            <p:ph type="sldNum" sz="quarter" idx="12"/>
          </p:nvPr>
        </p:nvSpPr>
        <p:spPr/>
        <p:txBody>
          <a:bodyPr/>
          <a:lstStyle>
            <a:lvl1pPr>
              <a:defRPr/>
            </a:lvl1pPr>
          </a:lstStyle>
          <a:p>
            <a:fld id="{21D2405E-E9F6-4220-BB75-AE91AE42885C}" type="slidenum">
              <a:rPr lang="sl-SI" altLang="sl-SI"/>
              <a:pPr/>
              <a:t>‹#›</a:t>
            </a:fld>
            <a:endParaRPr lang="sl-SI" altLang="sl-SI"/>
          </a:p>
        </p:txBody>
      </p:sp>
    </p:spTree>
    <p:extLst>
      <p:ext uri="{BB962C8B-B14F-4D97-AF65-F5344CB8AC3E}">
        <p14:creationId xmlns:p14="http://schemas.microsoft.com/office/powerpoint/2010/main" val="660237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31387-4C2F-4389-BE6A-A752B8600B2D}"/>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3C49B98C-7118-4B1D-80F0-84A96534C6FB}"/>
              </a:ext>
            </a:extLst>
          </p:cNvPr>
          <p:cNvSpPr>
            <a:spLocks noGrp="1"/>
          </p:cNvSpPr>
          <p:nvPr>
            <p:ph sz="half" idx="1"/>
          </p:nvPr>
        </p:nvSpPr>
        <p:spPr>
          <a:xfrm>
            <a:off x="1066800" y="1981200"/>
            <a:ext cx="36957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BCBA9712-AC88-4B7C-8DC7-FBE5F1CE624D}"/>
              </a:ext>
            </a:extLst>
          </p:cNvPr>
          <p:cNvSpPr>
            <a:spLocks noGrp="1"/>
          </p:cNvSpPr>
          <p:nvPr>
            <p:ph sz="half" idx="2"/>
          </p:nvPr>
        </p:nvSpPr>
        <p:spPr>
          <a:xfrm>
            <a:off x="4914900" y="1981200"/>
            <a:ext cx="36957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C414C5B9-2271-4761-A871-10EBB216393A}"/>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CB6D89D5-667B-43D3-8E0D-BBA646E4A91F}"/>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3E63F697-79D5-45DE-AB21-B4E7F5BBE711}"/>
              </a:ext>
            </a:extLst>
          </p:cNvPr>
          <p:cNvSpPr>
            <a:spLocks noGrp="1"/>
          </p:cNvSpPr>
          <p:nvPr>
            <p:ph type="sldNum" sz="quarter" idx="12"/>
          </p:nvPr>
        </p:nvSpPr>
        <p:spPr/>
        <p:txBody>
          <a:bodyPr/>
          <a:lstStyle>
            <a:lvl1pPr>
              <a:defRPr/>
            </a:lvl1pPr>
          </a:lstStyle>
          <a:p>
            <a:fld id="{E3675773-4960-4D9E-9761-C6CB6B348393}" type="slidenum">
              <a:rPr lang="sl-SI" altLang="sl-SI"/>
              <a:pPr/>
              <a:t>‹#›</a:t>
            </a:fld>
            <a:endParaRPr lang="sl-SI" altLang="sl-SI"/>
          </a:p>
        </p:txBody>
      </p:sp>
    </p:spTree>
    <p:extLst>
      <p:ext uri="{BB962C8B-B14F-4D97-AF65-F5344CB8AC3E}">
        <p14:creationId xmlns:p14="http://schemas.microsoft.com/office/powerpoint/2010/main" val="2723736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CAFB7-919F-476B-90F8-45F989C0EEF8}"/>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ED1A560C-4CC9-4842-BC69-4F43DE30897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6AEE8A-925E-4530-9342-668721012B8C}"/>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88ED2C45-2D0F-40C0-B0F3-BAAE3EFBEC4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6E872E-1290-4554-A858-A0DFF7507B3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A8249CA7-B088-4E9C-BCB2-C56443171594}"/>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AA421B09-C313-44CD-A978-B60AC0F5092E}"/>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B164FCCF-12FB-44E6-A45E-A24909B1AEE8}"/>
              </a:ext>
            </a:extLst>
          </p:cNvPr>
          <p:cNvSpPr>
            <a:spLocks noGrp="1"/>
          </p:cNvSpPr>
          <p:nvPr>
            <p:ph type="sldNum" sz="quarter" idx="12"/>
          </p:nvPr>
        </p:nvSpPr>
        <p:spPr/>
        <p:txBody>
          <a:bodyPr/>
          <a:lstStyle>
            <a:lvl1pPr>
              <a:defRPr/>
            </a:lvl1pPr>
          </a:lstStyle>
          <a:p>
            <a:fld id="{4911FA59-57F4-4E45-90A5-5204E6BA0C55}" type="slidenum">
              <a:rPr lang="sl-SI" altLang="sl-SI"/>
              <a:pPr/>
              <a:t>‹#›</a:t>
            </a:fld>
            <a:endParaRPr lang="sl-SI" altLang="sl-SI"/>
          </a:p>
        </p:txBody>
      </p:sp>
    </p:spTree>
    <p:extLst>
      <p:ext uri="{BB962C8B-B14F-4D97-AF65-F5344CB8AC3E}">
        <p14:creationId xmlns:p14="http://schemas.microsoft.com/office/powerpoint/2010/main" val="3275074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C3A03-1722-4812-82D4-6D08DD80BA1E}"/>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1F256F2C-CE83-4319-A9AD-7CDF7BC2AE4A}"/>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961C85A9-D981-4A61-8F08-8F7DE3AAE836}"/>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67536441-CE60-4314-9E15-D1B80BE2389A}"/>
              </a:ext>
            </a:extLst>
          </p:cNvPr>
          <p:cNvSpPr>
            <a:spLocks noGrp="1"/>
          </p:cNvSpPr>
          <p:nvPr>
            <p:ph type="sldNum" sz="quarter" idx="12"/>
          </p:nvPr>
        </p:nvSpPr>
        <p:spPr/>
        <p:txBody>
          <a:bodyPr/>
          <a:lstStyle>
            <a:lvl1pPr>
              <a:defRPr/>
            </a:lvl1pPr>
          </a:lstStyle>
          <a:p>
            <a:fld id="{AADFB079-9B44-4CD8-8960-C93E6B90D602}" type="slidenum">
              <a:rPr lang="sl-SI" altLang="sl-SI"/>
              <a:pPr/>
              <a:t>‹#›</a:t>
            </a:fld>
            <a:endParaRPr lang="sl-SI" altLang="sl-SI"/>
          </a:p>
        </p:txBody>
      </p:sp>
    </p:spTree>
    <p:extLst>
      <p:ext uri="{BB962C8B-B14F-4D97-AF65-F5344CB8AC3E}">
        <p14:creationId xmlns:p14="http://schemas.microsoft.com/office/powerpoint/2010/main" val="96234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F1DFE3-0F4B-43A3-8473-60D6A2EC9A35}"/>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8A270086-AF99-4B99-BE88-1B77B0480553}"/>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5CDB3D51-3B7B-455F-80BB-9CA2BA1D9E55}"/>
              </a:ext>
            </a:extLst>
          </p:cNvPr>
          <p:cNvSpPr>
            <a:spLocks noGrp="1"/>
          </p:cNvSpPr>
          <p:nvPr>
            <p:ph type="sldNum" sz="quarter" idx="12"/>
          </p:nvPr>
        </p:nvSpPr>
        <p:spPr/>
        <p:txBody>
          <a:bodyPr/>
          <a:lstStyle>
            <a:lvl1pPr>
              <a:defRPr/>
            </a:lvl1pPr>
          </a:lstStyle>
          <a:p>
            <a:fld id="{0C3CEFFF-39ED-4D32-B36B-EC9E34B55FAB}" type="slidenum">
              <a:rPr lang="sl-SI" altLang="sl-SI"/>
              <a:pPr/>
              <a:t>‹#›</a:t>
            </a:fld>
            <a:endParaRPr lang="sl-SI" altLang="sl-SI"/>
          </a:p>
        </p:txBody>
      </p:sp>
    </p:spTree>
    <p:extLst>
      <p:ext uri="{BB962C8B-B14F-4D97-AF65-F5344CB8AC3E}">
        <p14:creationId xmlns:p14="http://schemas.microsoft.com/office/powerpoint/2010/main" val="3558049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6FABE-715E-4477-AF57-84C666DBF9B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027B6E98-FDB1-4E4E-9B73-C7898E92DBA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1AD2FB7C-BD2A-43FF-B22D-6F9A4917338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B0EF6B-1B77-4380-8A19-B086645088E9}"/>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3EFC826E-2039-4ABC-A6C3-E2BDEFDC0EAC}"/>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06CD6706-B7D3-4E07-B95C-EEC242247DF5}"/>
              </a:ext>
            </a:extLst>
          </p:cNvPr>
          <p:cNvSpPr>
            <a:spLocks noGrp="1"/>
          </p:cNvSpPr>
          <p:nvPr>
            <p:ph type="sldNum" sz="quarter" idx="12"/>
          </p:nvPr>
        </p:nvSpPr>
        <p:spPr/>
        <p:txBody>
          <a:bodyPr/>
          <a:lstStyle>
            <a:lvl1pPr>
              <a:defRPr/>
            </a:lvl1pPr>
          </a:lstStyle>
          <a:p>
            <a:fld id="{F96CCD79-DC86-4AC9-B708-E9068C647462}" type="slidenum">
              <a:rPr lang="sl-SI" altLang="sl-SI"/>
              <a:pPr/>
              <a:t>‹#›</a:t>
            </a:fld>
            <a:endParaRPr lang="sl-SI" altLang="sl-SI"/>
          </a:p>
        </p:txBody>
      </p:sp>
    </p:spTree>
    <p:extLst>
      <p:ext uri="{BB962C8B-B14F-4D97-AF65-F5344CB8AC3E}">
        <p14:creationId xmlns:p14="http://schemas.microsoft.com/office/powerpoint/2010/main" val="882250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50C15-5333-4584-A216-654CD387F73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1D3F5049-B7CA-4E38-92A1-BE4B2C08626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A72FBA69-C2FA-4389-ACBF-96F386AED0B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8657E1-CE4F-45B2-98EF-10C31BE03C4B}"/>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71CE4962-6595-4DE4-8A7C-A01DAEC8849C}"/>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1EA50627-BB62-444F-84C8-DBAA357E906D}"/>
              </a:ext>
            </a:extLst>
          </p:cNvPr>
          <p:cNvSpPr>
            <a:spLocks noGrp="1"/>
          </p:cNvSpPr>
          <p:nvPr>
            <p:ph type="sldNum" sz="quarter" idx="12"/>
          </p:nvPr>
        </p:nvSpPr>
        <p:spPr/>
        <p:txBody>
          <a:bodyPr/>
          <a:lstStyle>
            <a:lvl1pPr>
              <a:defRPr/>
            </a:lvl1pPr>
          </a:lstStyle>
          <a:p>
            <a:fld id="{3C7AF76B-7352-4CA7-8341-9D2AC3151B1D}" type="slidenum">
              <a:rPr lang="sl-SI" altLang="sl-SI"/>
              <a:pPr/>
              <a:t>‹#›</a:t>
            </a:fld>
            <a:endParaRPr lang="sl-SI" altLang="sl-SI"/>
          </a:p>
        </p:txBody>
      </p:sp>
    </p:spTree>
    <p:extLst>
      <p:ext uri="{BB962C8B-B14F-4D97-AF65-F5344CB8AC3E}">
        <p14:creationId xmlns:p14="http://schemas.microsoft.com/office/powerpoint/2010/main" val="2199446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2530" name="Group 2">
            <a:extLst>
              <a:ext uri="{FF2B5EF4-FFF2-40B4-BE49-F238E27FC236}">
                <a16:creationId xmlns:a16="http://schemas.microsoft.com/office/drawing/2014/main" id="{41D93CF7-3528-42DE-9DA8-4858308F0575}"/>
              </a:ext>
            </a:extLst>
          </p:cNvPr>
          <p:cNvGrpSpPr>
            <a:grpSpLocks/>
          </p:cNvGrpSpPr>
          <p:nvPr/>
        </p:nvGrpSpPr>
        <p:grpSpPr bwMode="auto">
          <a:xfrm>
            <a:off x="0" y="6350"/>
            <a:ext cx="9140825" cy="6851650"/>
            <a:chOff x="0" y="4"/>
            <a:chExt cx="5758" cy="4316"/>
          </a:xfrm>
        </p:grpSpPr>
        <p:sp>
          <p:nvSpPr>
            <p:cNvPr id="22531" name="Freeform 3">
              <a:extLst>
                <a:ext uri="{FF2B5EF4-FFF2-40B4-BE49-F238E27FC236}">
                  <a16:creationId xmlns:a16="http://schemas.microsoft.com/office/drawing/2014/main" id="{FCF91769-A711-4299-9BAA-2C56109E7FAE}"/>
                </a:ext>
              </a:extLst>
            </p:cNvPr>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2532" name="Freeform 4">
              <a:extLst>
                <a:ext uri="{FF2B5EF4-FFF2-40B4-BE49-F238E27FC236}">
                  <a16:creationId xmlns:a16="http://schemas.microsoft.com/office/drawing/2014/main" id="{0AF21A82-8A8E-40B8-9726-34727064F285}"/>
                </a:ext>
              </a:extLst>
            </p:cNvPr>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nvGrpSpPr>
            <p:cNvPr id="22533" name="Group 5">
              <a:extLst>
                <a:ext uri="{FF2B5EF4-FFF2-40B4-BE49-F238E27FC236}">
                  <a16:creationId xmlns:a16="http://schemas.microsoft.com/office/drawing/2014/main" id="{BECC361A-9163-4CC7-B0B7-8B4429AC05E3}"/>
                </a:ext>
              </a:extLst>
            </p:cNvPr>
            <p:cNvGrpSpPr>
              <a:grpSpLocks/>
            </p:cNvGrpSpPr>
            <p:nvPr userDrawn="1"/>
          </p:nvGrpSpPr>
          <p:grpSpPr bwMode="auto">
            <a:xfrm>
              <a:off x="0" y="4"/>
              <a:ext cx="5758" cy="4316"/>
              <a:chOff x="0" y="4"/>
              <a:chExt cx="5758" cy="4316"/>
            </a:xfrm>
          </p:grpSpPr>
          <p:sp>
            <p:nvSpPr>
              <p:cNvPr id="22534" name="Freeform 6">
                <a:extLst>
                  <a:ext uri="{FF2B5EF4-FFF2-40B4-BE49-F238E27FC236}">
                    <a16:creationId xmlns:a16="http://schemas.microsoft.com/office/drawing/2014/main" id="{702257CF-1330-4EE8-A75F-FF089393766D}"/>
                  </a:ext>
                </a:extLst>
              </p:cNvPr>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2535" name="Freeform 7">
                <a:extLst>
                  <a:ext uri="{FF2B5EF4-FFF2-40B4-BE49-F238E27FC236}">
                    <a16:creationId xmlns:a16="http://schemas.microsoft.com/office/drawing/2014/main" id="{746A8A30-546C-42DA-9E99-297B576ABF2D}"/>
                  </a:ext>
                </a:extLst>
              </p:cNvPr>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2536" name="Freeform 8">
                <a:extLst>
                  <a:ext uri="{FF2B5EF4-FFF2-40B4-BE49-F238E27FC236}">
                    <a16:creationId xmlns:a16="http://schemas.microsoft.com/office/drawing/2014/main" id="{0C349D09-CC59-43B4-9FD1-87C0772A6C68}"/>
                  </a:ext>
                </a:extLst>
              </p:cNvPr>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2537" name="Freeform 9">
                <a:extLst>
                  <a:ext uri="{FF2B5EF4-FFF2-40B4-BE49-F238E27FC236}">
                    <a16:creationId xmlns:a16="http://schemas.microsoft.com/office/drawing/2014/main" id="{5BD3C943-EF09-427E-81D7-7DBB34EB07AC}"/>
                  </a:ext>
                </a:extLst>
              </p:cNvPr>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2538" name="Freeform 10">
                <a:extLst>
                  <a:ext uri="{FF2B5EF4-FFF2-40B4-BE49-F238E27FC236}">
                    <a16:creationId xmlns:a16="http://schemas.microsoft.com/office/drawing/2014/main" id="{576F7DF8-5419-4B5E-9375-8314AF4BCFDD}"/>
                  </a:ext>
                </a:extLst>
              </p:cNvPr>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2539" name="Freeform 11">
                <a:extLst>
                  <a:ext uri="{FF2B5EF4-FFF2-40B4-BE49-F238E27FC236}">
                    <a16:creationId xmlns:a16="http://schemas.microsoft.com/office/drawing/2014/main" id="{5797EE4B-A7AA-497C-9E3D-3C86082C1E7D}"/>
                  </a:ext>
                </a:extLst>
              </p:cNvPr>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2540" name="Freeform 12">
                <a:extLst>
                  <a:ext uri="{FF2B5EF4-FFF2-40B4-BE49-F238E27FC236}">
                    <a16:creationId xmlns:a16="http://schemas.microsoft.com/office/drawing/2014/main" id="{4E97EFAF-7C6A-418F-8AAE-1A33207F1724}"/>
                  </a:ext>
                </a:extLst>
              </p:cNvPr>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2541" name="Freeform 13">
                <a:extLst>
                  <a:ext uri="{FF2B5EF4-FFF2-40B4-BE49-F238E27FC236}">
                    <a16:creationId xmlns:a16="http://schemas.microsoft.com/office/drawing/2014/main" id="{4B36CA3E-54AD-48F0-BEA7-1E2FB9689036}"/>
                  </a:ext>
                </a:extLst>
              </p:cNvPr>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2542" name="Freeform 14">
                <a:extLst>
                  <a:ext uri="{FF2B5EF4-FFF2-40B4-BE49-F238E27FC236}">
                    <a16:creationId xmlns:a16="http://schemas.microsoft.com/office/drawing/2014/main" id="{D3721DC9-E43E-4694-BEA2-6E96A7274AE6}"/>
                  </a:ext>
                </a:extLst>
              </p:cNvPr>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grpSp>
      <p:sp>
        <p:nvSpPr>
          <p:cNvPr id="22543" name="Rectangle 15">
            <a:extLst>
              <a:ext uri="{FF2B5EF4-FFF2-40B4-BE49-F238E27FC236}">
                <a16:creationId xmlns:a16="http://schemas.microsoft.com/office/drawing/2014/main" id="{458F302E-652C-40D8-9964-BE29B35322B3}"/>
              </a:ext>
            </a:extLst>
          </p:cNvPr>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22544" name="Rectangle 16">
            <a:extLst>
              <a:ext uri="{FF2B5EF4-FFF2-40B4-BE49-F238E27FC236}">
                <a16:creationId xmlns:a16="http://schemas.microsoft.com/office/drawing/2014/main" id="{423C5B54-5242-4F08-8C95-4F64026F88C6}"/>
              </a:ext>
            </a:extLst>
          </p:cNvPr>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22545" name="Rectangle 17">
            <a:extLst>
              <a:ext uri="{FF2B5EF4-FFF2-40B4-BE49-F238E27FC236}">
                <a16:creationId xmlns:a16="http://schemas.microsoft.com/office/drawing/2014/main" id="{082A04E8-0D35-4F43-9E9D-B6D91D73184A}"/>
              </a:ext>
            </a:extLst>
          </p:cNvPr>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sl-SI" altLang="sl-SI"/>
          </a:p>
        </p:txBody>
      </p:sp>
      <p:sp>
        <p:nvSpPr>
          <p:cNvPr id="22546" name="Rectangle 18">
            <a:extLst>
              <a:ext uri="{FF2B5EF4-FFF2-40B4-BE49-F238E27FC236}">
                <a16:creationId xmlns:a16="http://schemas.microsoft.com/office/drawing/2014/main" id="{6D0ECC8F-DBC4-4557-947F-938B9B7BAC07}"/>
              </a:ext>
            </a:extLst>
          </p:cNvPr>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sl-SI" altLang="sl-SI"/>
          </a:p>
        </p:txBody>
      </p:sp>
      <p:sp>
        <p:nvSpPr>
          <p:cNvPr id="22547" name="Rectangle 19">
            <a:extLst>
              <a:ext uri="{FF2B5EF4-FFF2-40B4-BE49-F238E27FC236}">
                <a16:creationId xmlns:a16="http://schemas.microsoft.com/office/drawing/2014/main" id="{F595B06B-0F9C-4F6A-846D-E61A328FB150}"/>
              </a:ext>
            </a:extLst>
          </p:cNvPr>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0FF9AD76-C85C-4869-A37B-A302CE00E344}"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xStyles>
    <p:titleStyle>
      <a:lvl1pPr algn="l"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l.wikipedia.org/wiki/Slika:Flag_of_Spain.svg" TargetMode="External"/><Relationship Id="rId13" Type="http://schemas.openxmlformats.org/officeDocument/2006/relationships/hyperlink" Target="http://sl.wikipedia.org/w/index.php?title=Uefa_Champions_League&amp;action=edit&amp;redlink=1" TargetMode="External"/><Relationship Id="rId18" Type="http://schemas.openxmlformats.org/officeDocument/2006/relationships/hyperlink" Target="http://sl.wikipedia.org/w/index.php?title=World_Soccer_Magazine&amp;action=edit&amp;redlink=1" TargetMode="External"/><Relationship Id="rId26" Type="http://schemas.openxmlformats.org/officeDocument/2006/relationships/hyperlink" Target="http://sl.wikipedia.org/wiki/Lionel_Messi#cite_note-7" TargetMode="External"/><Relationship Id="rId3" Type="http://schemas.openxmlformats.org/officeDocument/2006/relationships/hyperlink" Target="http://sl.wikipedia.org/wiki/Slika:Flag_of_Argentina.svg" TargetMode="External"/><Relationship Id="rId21" Type="http://schemas.openxmlformats.org/officeDocument/2006/relationships/hyperlink" Target="http://sl.wikipedia.org/w/index.php?title=Olimpia_Award&amp;action=edit&amp;redlink=1" TargetMode="External"/><Relationship Id="rId34" Type="http://schemas.openxmlformats.org/officeDocument/2006/relationships/hyperlink" Target="http://sl.wikipedia.org/wiki/Lionel_Messi#cite_note-11" TargetMode="External"/><Relationship Id="rId7" Type="http://schemas.openxmlformats.org/officeDocument/2006/relationships/hyperlink" Target="http://sl.wikipedia.org/wiki/FC_Barcelona" TargetMode="External"/><Relationship Id="rId12" Type="http://schemas.openxmlformats.org/officeDocument/2006/relationships/hyperlink" Target="http://sl.wikipedia.org/w/index.php?title=Supercopa_de_Espa%C3%B1a&amp;action=edit&amp;redlink=1" TargetMode="External"/><Relationship Id="rId17" Type="http://schemas.openxmlformats.org/officeDocument/2006/relationships/hyperlink" Target="http://sl.wikipedia.org/wiki/Lionel_Messi#cite_note-3" TargetMode="External"/><Relationship Id="rId25" Type="http://schemas.openxmlformats.org/officeDocument/2006/relationships/hyperlink" Target="http://sl.wikipedia.org/wiki/Lionel_Messi#cite_note-6" TargetMode="External"/><Relationship Id="rId33" Type="http://schemas.openxmlformats.org/officeDocument/2006/relationships/hyperlink" Target="http://sl.wikipedia.org/w/index.php?title=Sports_Illustrated&amp;action=edit&amp;redlink=1" TargetMode="External"/><Relationship Id="rId2" Type="http://schemas.openxmlformats.org/officeDocument/2006/relationships/hyperlink" Target="http://sl.wikipedia.org/w/index.php?title=Argentina_national_football_team&amp;action=edit&amp;redlink=1" TargetMode="External"/><Relationship Id="rId16" Type="http://schemas.openxmlformats.org/officeDocument/2006/relationships/hyperlink" Target="http://sl.wikipedia.org/w/index.php?title=Bravo_Award&amp;action=edit&amp;redlink=1" TargetMode="External"/><Relationship Id="rId20" Type="http://schemas.openxmlformats.org/officeDocument/2006/relationships/hyperlink" Target="http://sl.wikipedia.org/wiki/Lionel_Messi#cite_note-5" TargetMode="External"/><Relationship Id="rId29" Type="http://schemas.openxmlformats.org/officeDocument/2006/relationships/hyperlink" Target="http://sl.wikipedia.org/w/index.php?title=European_Footballer_of_the_Year&amp;action=edit&amp;redlink=1" TargetMode="External"/><Relationship Id="rId1" Type="http://schemas.openxmlformats.org/officeDocument/2006/relationships/slideLayout" Target="../slideLayouts/slideLayout2.xml"/><Relationship Id="rId6" Type="http://schemas.openxmlformats.org/officeDocument/2006/relationships/hyperlink" Target="http://sl.wikipedia.org/w/index.php?title=Copa_Am%C3%A9rica_2007&amp;action=edit&amp;redlink=1" TargetMode="External"/><Relationship Id="rId11" Type="http://schemas.openxmlformats.org/officeDocument/2006/relationships/hyperlink" Target="http://sl.wikipedia.org/w/index.php?title=La_Liga_season_2005/2006&amp;action=edit&amp;redlink=1" TargetMode="External"/><Relationship Id="rId24" Type="http://schemas.openxmlformats.org/officeDocument/2006/relationships/hyperlink" Target="http://sl.wikipedia.org/w/index.php?title=EFE&amp;action=edit&amp;redlink=1" TargetMode="External"/><Relationship Id="rId32" Type="http://schemas.openxmlformats.org/officeDocument/2006/relationships/hyperlink" Target="http://sl.wikipedia.org/wiki/Lionel_Messi#cite_note-10" TargetMode="External"/><Relationship Id="rId5" Type="http://schemas.openxmlformats.org/officeDocument/2006/relationships/hyperlink" Target="http://sl.wikipedia.org/w/index.php?title=2005_FIFA_World_Youth_Championship&amp;action=edit&amp;redlink=1" TargetMode="External"/><Relationship Id="rId15" Type="http://schemas.openxmlformats.org/officeDocument/2006/relationships/hyperlink" Target="http://sl.wikipedia.org/w/index.php?title=Tuttosport&amp;action=edit&amp;redlink=1" TargetMode="External"/><Relationship Id="rId23" Type="http://schemas.openxmlformats.org/officeDocument/2006/relationships/hyperlink" Target="http://sl.wikipedia.org/w/index.php?title=FIFPro&amp;action=edit&amp;redlink=1" TargetMode="External"/><Relationship Id="rId28" Type="http://schemas.openxmlformats.org/officeDocument/2006/relationships/hyperlink" Target="http://sl.wikipedia.org/wiki/Lionel_Messi#cite_note-8" TargetMode="External"/><Relationship Id="rId10" Type="http://schemas.openxmlformats.org/officeDocument/2006/relationships/hyperlink" Target="http://sl.wikipedia.org/w/index.php?title=La_Liga_season_2004/2005&amp;action=edit&amp;redlink=1" TargetMode="External"/><Relationship Id="rId19" Type="http://schemas.openxmlformats.org/officeDocument/2006/relationships/hyperlink" Target="http://sl.wikipedia.org/wiki/Lionel_Messi#cite_note-4" TargetMode="External"/><Relationship Id="rId31" Type="http://schemas.openxmlformats.org/officeDocument/2006/relationships/hyperlink" Target="http://sl.wikipedia.org/w/index.php?title=FIFA_Naj_igralec_leta&amp;action=edit&amp;redlink=1" TargetMode="External"/><Relationship Id="rId4" Type="http://schemas.openxmlformats.org/officeDocument/2006/relationships/hyperlink" Target="http://sl.wikipedia.org/w/index.php?title=FIFA_U-20_Svetovno_prvenstvo&amp;action=edit&amp;redlink=1" TargetMode="External"/><Relationship Id="rId9" Type="http://schemas.openxmlformats.org/officeDocument/2006/relationships/hyperlink" Target="http://sl.wikipedia.org/w/index.php?title=La_Liga&amp;action=edit&amp;redlink=1" TargetMode="External"/><Relationship Id="rId14" Type="http://schemas.openxmlformats.org/officeDocument/2006/relationships/hyperlink" Target="http://sl.wikipedia.org/w/index.php?title=FIFA_U-20_World_Cup&amp;action=edit&amp;redlink=1" TargetMode="External"/><Relationship Id="rId22" Type="http://schemas.openxmlformats.org/officeDocument/2006/relationships/hyperlink" Target="http://sl.wikipedia.org/w/index.php?title=FIFPro_Najbolj%C5%A1i_mladi_igralec_na_svetu&amp;action=edit&amp;redlink=1" TargetMode="External"/><Relationship Id="rId27" Type="http://schemas.openxmlformats.org/officeDocument/2006/relationships/hyperlink" Target="http://sl.wikipedia.org/w/index.php?title=Copa_America_2007&amp;action=edit&amp;redlink=1" TargetMode="External"/><Relationship Id="rId30" Type="http://schemas.openxmlformats.org/officeDocument/2006/relationships/hyperlink" Target="http://sl.wikipedia.org/wiki/Lionel_Messi#cite_note-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BD232FC-35D7-41A8-8023-AF614B5894E7}"/>
              </a:ext>
            </a:extLst>
          </p:cNvPr>
          <p:cNvSpPr>
            <a:spLocks noGrp="1" noChangeArrowheads="1"/>
          </p:cNvSpPr>
          <p:nvPr>
            <p:ph type="ctrTitle"/>
          </p:nvPr>
        </p:nvSpPr>
        <p:spPr>
          <a:xfrm>
            <a:off x="1331913" y="620713"/>
            <a:ext cx="7086600" cy="1431925"/>
          </a:xfrm>
        </p:spPr>
        <p:txBody>
          <a:bodyPr/>
          <a:lstStyle/>
          <a:p>
            <a:r>
              <a:rPr lang="sl-SI" altLang="sl-SI"/>
              <a:t>		Lionel Messi </a:t>
            </a:r>
          </a:p>
        </p:txBody>
      </p:sp>
      <p:sp>
        <p:nvSpPr>
          <p:cNvPr id="2051" name="Rectangle 3">
            <a:extLst>
              <a:ext uri="{FF2B5EF4-FFF2-40B4-BE49-F238E27FC236}">
                <a16:creationId xmlns:a16="http://schemas.microsoft.com/office/drawing/2014/main" id="{7CE3175E-A7E8-4DDD-9DC4-0FBF54D34662}"/>
              </a:ext>
            </a:extLst>
          </p:cNvPr>
          <p:cNvSpPr>
            <a:spLocks noGrp="1" noChangeArrowheads="1"/>
          </p:cNvSpPr>
          <p:nvPr>
            <p:ph type="subTitle" idx="1"/>
          </p:nvPr>
        </p:nvSpPr>
        <p:spPr>
          <a:xfrm>
            <a:off x="1908175" y="4724400"/>
            <a:ext cx="6400800" cy="1752600"/>
          </a:xfrm>
        </p:spPr>
        <p:txBody>
          <a:bodyPr/>
          <a:lstStyle/>
          <a:p>
            <a:endParaRPr lang="sl-SI" altLang="sl-SI" dirty="0"/>
          </a:p>
        </p:txBody>
      </p:sp>
      <p:pic>
        <p:nvPicPr>
          <p:cNvPr id="2052" name="Picture 4" descr="hhhhhhh">
            <a:extLst>
              <a:ext uri="{FF2B5EF4-FFF2-40B4-BE49-F238E27FC236}">
                <a16:creationId xmlns:a16="http://schemas.microsoft.com/office/drawing/2014/main" id="{CD04696A-74B5-481B-A653-1A4C35037E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513" y="2565400"/>
            <a:ext cx="1584325" cy="2087563"/>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lionelmessipicturesi_406669">
            <a:extLst>
              <a:ext uri="{FF2B5EF4-FFF2-40B4-BE49-F238E27FC236}">
                <a16:creationId xmlns:a16="http://schemas.microsoft.com/office/drawing/2014/main" id="{BD8B32E8-1C3C-49AE-8E8B-1C8D56AEC1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825" y="2565400"/>
            <a:ext cx="3024188" cy="20939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36B4570-8CED-4E3D-83AF-74172E716AB9}"/>
              </a:ext>
            </a:extLst>
          </p:cNvPr>
          <p:cNvSpPr>
            <a:spLocks noGrp="1" noChangeArrowheads="1"/>
          </p:cNvSpPr>
          <p:nvPr>
            <p:ph type="title"/>
          </p:nvPr>
        </p:nvSpPr>
        <p:spPr/>
        <p:txBody>
          <a:bodyPr/>
          <a:lstStyle/>
          <a:p>
            <a:r>
              <a:rPr lang="sl-SI" altLang="sl-SI"/>
              <a:t>OSEBNA IZKAZNICA</a:t>
            </a:r>
          </a:p>
        </p:txBody>
      </p:sp>
      <p:sp>
        <p:nvSpPr>
          <p:cNvPr id="3075" name="Rectangle 3">
            <a:extLst>
              <a:ext uri="{FF2B5EF4-FFF2-40B4-BE49-F238E27FC236}">
                <a16:creationId xmlns:a16="http://schemas.microsoft.com/office/drawing/2014/main" id="{3211775C-89A9-4681-B21B-2BF0722949A0}"/>
              </a:ext>
            </a:extLst>
          </p:cNvPr>
          <p:cNvSpPr>
            <a:spLocks noGrp="1" noChangeArrowheads="1"/>
          </p:cNvSpPr>
          <p:nvPr>
            <p:ph type="body" idx="1"/>
          </p:nvPr>
        </p:nvSpPr>
        <p:spPr/>
        <p:txBody>
          <a:bodyPr/>
          <a:lstStyle/>
          <a:p>
            <a:pPr>
              <a:lnSpc>
                <a:spcPct val="90000"/>
              </a:lnSpc>
            </a:pPr>
            <a:r>
              <a:rPr lang="sl-SI" altLang="sl-SI" b="1"/>
              <a:t>Polno ime:</a:t>
            </a:r>
            <a:r>
              <a:rPr lang="sl-SI" altLang="sl-SI"/>
              <a:t> Luis Lionel Andrés Messi </a:t>
            </a:r>
            <a:br>
              <a:rPr lang="sl-SI" altLang="sl-SI"/>
            </a:br>
            <a:r>
              <a:rPr lang="sl-SI" altLang="sl-SI" b="1"/>
              <a:t>Datum rojstva:</a:t>
            </a:r>
            <a:r>
              <a:rPr lang="sl-SI" altLang="sl-SI"/>
              <a:t> 24. junij 1987 ( Rosario, Argentina ) </a:t>
            </a:r>
            <a:br>
              <a:rPr lang="sl-SI" altLang="sl-SI"/>
            </a:br>
            <a:r>
              <a:rPr lang="sl-SI" altLang="sl-SI" b="1"/>
              <a:t>Državljanstvo:</a:t>
            </a:r>
            <a:r>
              <a:rPr lang="sl-SI" altLang="sl-SI"/>
              <a:t> argentinsko </a:t>
            </a:r>
            <a:br>
              <a:rPr lang="sl-SI" altLang="sl-SI"/>
            </a:br>
            <a:r>
              <a:rPr lang="sl-SI" altLang="sl-SI" b="1"/>
              <a:t>Drugo državljanstvo:</a:t>
            </a:r>
            <a:r>
              <a:rPr lang="sl-SI" altLang="sl-SI"/>
              <a:t> španski </a:t>
            </a:r>
            <a:br>
              <a:rPr lang="sl-SI" altLang="sl-SI"/>
            </a:br>
            <a:r>
              <a:rPr lang="sl-SI" altLang="sl-SI" b="1"/>
              <a:t>Višina:</a:t>
            </a:r>
            <a:r>
              <a:rPr lang="sl-SI" altLang="sl-SI"/>
              <a:t> 169 cm </a:t>
            </a:r>
            <a:br>
              <a:rPr lang="sl-SI" altLang="sl-SI"/>
            </a:br>
            <a:r>
              <a:rPr lang="sl-SI" altLang="sl-SI" b="1"/>
              <a:t>Teža:</a:t>
            </a:r>
            <a:r>
              <a:rPr lang="sl-SI" altLang="sl-SI"/>
              <a:t> 67 kg </a:t>
            </a:r>
            <a:br>
              <a:rPr lang="sl-SI" altLang="sl-SI"/>
            </a:br>
            <a:r>
              <a:rPr lang="sl-SI" altLang="sl-SI" b="1"/>
              <a:t>Klub:</a:t>
            </a:r>
            <a:r>
              <a:rPr lang="sl-SI" altLang="sl-SI"/>
              <a:t> FC Barcelona </a:t>
            </a:r>
            <a:br>
              <a:rPr lang="sl-SI" altLang="sl-SI"/>
            </a:br>
            <a:r>
              <a:rPr lang="sl-SI" altLang="sl-SI" b="1"/>
              <a:t>Igralni položaj: </a:t>
            </a:r>
            <a:r>
              <a:rPr lang="sl-SI" altLang="sl-SI"/>
              <a:t>desno krilo v napadu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E4559BC-9A9C-451C-97F7-B8797007A043}"/>
              </a:ext>
            </a:extLst>
          </p:cNvPr>
          <p:cNvSpPr>
            <a:spLocks noGrp="1" noChangeArrowheads="1"/>
          </p:cNvSpPr>
          <p:nvPr>
            <p:ph type="title"/>
          </p:nvPr>
        </p:nvSpPr>
        <p:spPr>
          <a:xfrm>
            <a:off x="971550" y="260350"/>
            <a:ext cx="7543800" cy="1431925"/>
          </a:xfrm>
        </p:spPr>
        <p:txBody>
          <a:bodyPr/>
          <a:lstStyle/>
          <a:p>
            <a:r>
              <a:rPr lang="sl-SI" altLang="sl-SI"/>
              <a:t>Življenjepis</a:t>
            </a:r>
          </a:p>
        </p:txBody>
      </p:sp>
      <p:sp>
        <p:nvSpPr>
          <p:cNvPr id="4099" name="Rectangle 3">
            <a:extLst>
              <a:ext uri="{FF2B5EF4-FFF2-40B4-BE49-F238E27FC236}">
                <a16:creationId xmlns:a16="http://schemas.microsoft.com/office/drawing/2014/main" id="{47DFAC05-BF90-4D5E-BA22-5FB28C3736CC}"/>
              </a:ext>
            </a:extLst>
          </p:cNvPr>
          <p:cNvSpPr>
            <a:spLocks noGrp="1" noChangeArrowheads="1"/>
          </p:cNvSpPr>
          <p:nvPr>
            <p:ph type="body" idx="1"/>
          </p:nvPr>
        </p:nvSpPr>
        <p:spPr>
          <a:xfrm>
            <a:off x="1116013" y="1557338"/>
            <a:ext cx="7543800" cy="4114800"/>
          </a:xfrm>
        </p:spPr>
        <p:txBody>
          <a:bodyPr/>
          <a:lstStyle/>
          <a:p>
            <a:r>
              <a:rPr lang="sl-SI" altLang="sl-SI" sz="1000"/>
              <a:t>Mladost je preživel v mestecu Rosario na severovzhodu Argentine. Pri petih letih je začel igrati nogomet za klub Grandolikaterega trener je bil njegov oče. Leta 1995 pa se je pridružil klubu Newell`s Old Boys. Pri 11 letih pa se mu je živlenje na nek način zalomilo. Zdravniki so ugotovili da njegovo telo ne proizvaja dovol testosterona. River Plate je takrat sicer pokazal zanimanje za mladega nogometaša, toda zdravljenja, ki je mesečno znašalo preko 500 ameriških dolarjev ni zmogel plačevati. Carles Rexach, športni direktor FC Barcelone, je opazil njegov talent in Barcelona je z njim podpisala pogodbo ter mu plačala zdravljenje in mu omogočila novo življenje v Španiji. Družina se je skupaj z Lionelom, ki je bil takrat star 13 let preselila v Španijo.</a:t>
            </a:r>
          </a:p>
          <a:p>
            <a:endParaRPr lang="sl-SI" altLang="sl-SI" sz="1000"/>
          </a:p>
          <a:p>
            <a:r>
              <a:rPr lang="sl-SI" altLang="sl-SI" sz="1000"/>
              <a:t>Messijev neuradni derbi s katalonskim klubom je bil na tekmi proti FC Portu 16. novembra leta 2003. Junija 2004 pa je dobil priložnost da je zaigral za Argentinsko reprzentanco U-20 v Paragvaju. V istem letu pa je tudi uradno zaigral za katalonsko ekipo proti Espanyolu in s tem postal eden najmlajših igralcev ki je zaigral za klub iz katalonije in zaigral v La Ligi. Leta 2005 ga je trener poklical v reprezentanco, ki se je uvrstila na svetovno prvenstvo na Nizozemsko, kjer pa je bil tudi najboljši igralec turnirja. Istega leta pa je 1. maja zadel svoj prvi gol za Barcelono ko mu je bilo komajda 17 let, 10 mesecev in 7 dni in s tem postal najmlajši igralec, ki je zadel v La Ligi ter igral za Barcelono. </a:t>
            </a:r>
          </a:p>
          <a:p>
            <a:endParaRPr lang="sl-SI" altLang="sl-SI" sz="1000"/>
          </a:p>
          <a:p>
            <a:r>
              <a:rPr lang="sl-SI" altLang="sl-SI" sz="1000"/>
              <a:t>V sezoni 2005/2006 je Messi podalšal pogodbo z Barcelono, takrat so mu tudi spremenili plačo in pogodbo podaljšali do leta 2014. Messi je dobil zraven Argentinskega še Špansko državljanstvo ter s tem pravico do nastopanja v Prvi španski ligi. Messi je v tej sezoni zatresel 6 golov v 17 nastopih v Španski ligi ter 1 zadetek v šestih nastopih v Ligi prvakov</a:t>
            </a:r>
          </a:p>
          <a:p>
            <a:endParaRPr lang="sl-SI" altLang="sl-SI" sz="1000"/>
          </a:p>
          <a:p>
            <a:r>
              <a:rPr lang="sl-SI" altLang="sl-SI" sz="1000"/>
              <a:t>V sezoni 2006/2007  je Messi dobil vzdevek "New Maradona" (novi Maradona) zaradi tega ker je Messi zadel dva zelo podobna gola kot Maradona - najbolj slavna gola vseh časov (oba proti Angliji na Svetovnem prvenstvu leta 1986 v Mehiki. Prvi izmed dveh Messijevih golov je bil na tekmi proti Getafeju, ki je bil zelo podoben Maradoninem golu proti Angliji poznan kot "Goal of the Century". Španci so Messiju nadali vzdevbek "Messidona". Gola sta bila zelo podobna oba sta pretekla približno 62 metrov oba sta preigrala šest nasprotnih igralcev in še vratarja ter zadela iz zelo podobnega položaja. Drugi gol pa je gol z božjo roko ("Hand of God goal"), ki ga je Messi dosegel proti Espanyolu, Maradona pa seveda proti Angliji na prej omenjeni tekmi. </a:t>
            </a:r>
          </a:p>
          <a:p>
            <a:endParaRPr lang="sl-SI" altLang="sl-SI" sz="1000"/>
          </a:p>
          <a:p>
            <a:r>
              <a:rPr lang="sl-SI" altLang="sl-SI" sz="900"/>
              <a:t>V sezoni 2007/2008 je bil Messi izbran v najboljšo enajsterico leta. 27. februarja pa je odigral jubilejno stoto uradno tekmo za Barcelono. Do tiste tekme pa je Leo zabil 41 golov v vseh tekmovanjih.</a:t>
            </a:r>
          </a:p>
          <a:p>
            <a:pPr>
              <a:buFont typeface="Wingdings" panose="05000000000000000000" pitchFamily="2" charset="2"/>
              <a:buNone/>
            </a:pPr>
            <a:endParaRPr lang="sl-SI" altLang="sl-SI" sz="900"/>
          </a:p>
          <a:p>
            <a:r>
              <a:rPr lang="sl-SI" altLang="sl-SI" sz="900"/>
              <a:t>Sezona 2008/2009 pa bo za vedno zapisana z zlatimi črkami kajti Leo Messi je bil najboljši nogometni igralec na svetu. Pred dvanajstimi leti pa so mu zdravniki odsvetovali igranje nogomet, ampak sam je pri tem vztrajal in uspel. </a:t>
            </a:r>
          </a:p>
          <a:p>
            <a:endParaRPr lang="sl-SI" altLang="sl-SI" sz="1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AF7E2D8-DC1A-46A1-85D8-AB283E523D3F}"/>
              </a:ext>
            </a:extLst>
          </p:cNvPr>
          <p:cNvSpPr>
            <a:spLocks noGrp="1" noChangeArrowheads="1"/>
          </p:cNvSpPr>
          <p:nvPr>
            <p:ph type="title"/>
          </p:nvPr>
        </p:nvSpPr>
        <p:spPr/>
        <p:txBody>
          <a:bodyPr/>
          <a:lstStyle/>
          <a:p>
            <a:r>
              <a:rPr lang="sl-SI" altLang="sl-SI"/>
              <a:t>Priznanja</a:t>
            </a:r>
            <a:br>
              <a:rPr lang="sl-SI" altLang="sl-SI"/>
            </a:br>
            <a:endParaRPr lang="sl-SI" altLang="sl-SI"/>
          </a:p>
        </p:txBody>
      </p:sp>
      <p:sp>
        <p:nvSpPr>
          <p:cNvPr id="5123" name="Rectangle 3">
            <a:extLst>
              <a:ext uri="{FF2B5EF4-FFF2-40B4-BE49-F238E27FC236}">
                <a16:creationId xmlns:a16="http://schemas.microsoft.com/office/drawing/2014/main" id="{9CF2325D-B4A0-46E9-B179-C4306790F7A3}"/>
              </a:ext>
            </a:extLst>
          </p:cNvPr>
          <p:cNvSpPr>
            <a:spLocks noGrp="1" noChangeArrowheads="1"/>
          </p:cNvSpPr>
          <p:nvPr>
            <p:ph type="body" idx="1"/>
          </p:nvPr>
        </p:nvSpPr>
        <p:spPr/>
        <p:txBody>
          <a:bodyPr/>
          <a:lstStyle/>
          <a:p>
            <a:pPr>
              <a:lnSpc>
                <a:spcPct val="80000"/>
              </a:lnSpc>
            </a:pPr>
            <a:r>
              <a:rPr lang="sl-SI" altLang="sl-SI" sz="1000"/>
              <a:t>Z </a:t>
            </a:r>
            <a:r>
              <a:rPr lang="sl-SI" altLang="sl-SI" sz="1000">
                <a:hlinkClick r:id="rId2" tooltip="Argentina national football team (stran ne obstaja)"/>
              </a:rPr>
              <a:t>Argentino</a:t>
            </a:r>
            <a:r>
              <a:rPr lang="sl-SI" altLang="sl-SI" sz="1000"/>
              <a:t>:</a:t>
            </a:r>
          </a:p>
          <a:p>
            <a:pPr>
              <a:lnSpc>
                <a:spcPct val="80000"/>
              </a:lnSpc>
            </a:pPr>
            <a:r>
              <a:rPr lang="sl-SI" altLang="sl-SI" sz="1000">
                <a:hlinkClick r:id="rId3" tooltip="Zastava Argentine"/>
              </a:rPr>
              <a:t> </a:t>
            </a:r>
            <a:r>
              <a:rPr lang="sl-SI" altLang="sl-SI" sz="1000"/>
              <a:t> </a:t>
            </a:r>
            <a:r>
              <a:rPr lang="sl-SI" altLang="sl-SI" sz="1000">
                <a:hlinkClick r:id="rId4" tooltip="FIFA U-20 Svetovno prvenstvo (stran ne obstaja)"/>
              </a:rPr>
              <a:t>FIFA U-20 Svetovno prvenstvo</a:t>
            </a:r>
            <a:r>
              <a:rPr lang="sl-SI" altLang="sl-SI" sz="1000"/>
              <a:t>: </a:t>
            </a:r>
            <a:r>
              <a:rPr lang="sl-SI" altLang="sl-SI" sz="1000">
                <a:hlinkClick r:id="rId5" tooltip="2005 FIFA World Youth Championship (stran ne obstaja)"/>
              </a:rPr>
              <a:t>2005</a:t>
            </a:r>
            <a:r>
              <a:rPr lang="sl-SI" altLang="sl-SI" sz="1000"/>
              <a:t> </a:t>
            </a:r>
          </a:p>
          <a:p>
            <a:pPr>
              <a:lnSpc>
                <a:spcPct val="80000"/>
              </a:lnSpc>
            </a:pPr>
            <a:r>
              <a:rPr lang="sl-SI" altLang="sl-SI" sz="1000">
                <a:hlinkClick r:id="rId3" tooltip="Zastava Argentine"/>
              </a:rPr>
              <a:t> </a:t>
            </a:r>
            <a:r>
              <a:rPr lang="sl-SI" altLang="sl-SI" sz="1000"/>
              <a:t> </a:t>
            </a:r>
            <a:r>
              <a:rPr lang="sl-SI" altLang="sl-SI" sz="1000">
                <a:hlinkClick r:id="rId6" tooltip="Copa América 2007 (stran ne obstaja)"/>
              </a:rPr>
              <a:t>Copa América 2007</a:t>
            </a:r>
            <a:r>
              <a:rPr lang="sl-SI" altLang="sl-SI" sz="1000"/>
              <a:t> drugo mesto </a:t>
            </a:r>
          </a:p>
          <a:p>
            <a:pPr>
              <a:lnSpc>
                <a:spcPct val="80000"/>
              </a:lnSpc>
            </a:pPr>
            <a:r>
              <a:rPr lang="sl-SI" altLang="sl-SI" sz="1000"/>
              <a:t>Z </a:t>
            </a:r>
            <a:r>
              <a:rPr lang="sl-SI" altLang="sl-SI" sz="1000">
                <a:hlinkClick r:id="rId7" tooltip="FC Barcelona"/>
              </a:rPr>
              <a:t>Barcelono</a:t>
            </a:r>
            <a:r>
              <a:rPr lang="sl-SI" altLang="sl-SI" sz="1000"/>
              <a:t>:</a:t>
            </a:r>
          </a:p>
          <a:p>
            <a:pPr>
              <a:lnSpc>
                <a:spcPct val="80000"/>
              </a:lnSpc>
            </a:pPr>
            <a:r>
              <a:rPr lang="sl-SI" altLang="sl-SI" sz="1000">
                <a:hlinkClick r:id="rId8" tooltip="Zastava Španije"/>
              </a:rPr>
              <a:t> </a:t>
            </a:r>
            <a:r>
              <a:rPr lang="sl-SI" altLang="sl-SI" sz="1000"/>
              <a:t> </a:t>
            </a:r>
            <a:r>
              <a:rPr lang="sl-SI" altLang="sl-SI" sz="1000">
                <a:hlinkClick r:id="rId9" tooltip="La Liga (stran ne obstaja)"/>
              </a:rPr>
              <a:t>La Liga</a:t>
            </a:r>
            <a:r>
              <a:rPr lang="sl-SI" altLang="sl-SI" sz="1000"/>
              <a:t>: </a:t>
            </a:r>
            <a:r>
              <a:rPr lang="sl-SI" altLang="sl-SI" sz="1000">
                <a:hlinkClick r:id="rId10" tooltip="La Liga season 2004/2005 (stran ne obstaja)"/>
              </a:rPr>
              <a:t>2004-05</a:t>
            </a:r>
            <a:r>
              <a:rPr lang="sl-SI" altLang="sl-SI" sz="1000"/>
              <a:t>, </a:t>
            </a:r>
            <a:r>
              <a:rPr lang="sl-SI" altLang="sl-SI" sz="1000">
                <a:hlinkClick r:id="rId11" tooltip="La Liga season 2005/2006 (stran ne obstaja)"/>
              </a:rPr>
              <a:t>2005-06</a:t>
            </a:r>
            <a:r>
              <a:rPr lang="sl-SI" altLang="sl-SI" sz="1000"/>
              <a:t> </a:t>
            </a:r>
          </a:p>
          <a:p>
            <a:pPr>
              <a:lnSpc>
                <a:spcPct val="80000"/>
              </a:lnSpc>
            </a:pPr>
            <a:r>
              <a:rPr lang="sl-SI" altLang="sl-SI" sz="1000">
                <a:hlinkClick r:id="rId8" tooltip="Zastava Španije"/>
              </a:rPr>
              <a:t> </a:t>
            </a:r>
            <a:r>
              <a:rPr lang="sl-SI" altLang="sl-SI" sz="1000"/>
              <a:t> </a:t>
            </a:r>
            <a:r>
              <a:rPr lang="sl-SI" altLang="sl-SI" sz="1000">
                <a:hlinkClick r:id="rId12" tooltip="Supercopa de España (stran ne obstaja)"/>
              </a:rPr>
              <a:t>Supercopa de España</a:t>
            </a:r>
            <a:r>
              <a:rPr lang="sl-SI" altLang="sl-SI" sz="1000"/>
              <a:t>: 2005, 2006 </a:t>
            </a:r>
          </a:p>
          <a:p>
            <a:pPr>
              <a:lnSpc>
                <a:spcPct val="80000"/>
              </a:lnSpc>
            </a:pPr>
            <a:r>
              <a:rPr lang="sl-SI" altLang="sl-SI" sz="1000">
                <a:hlinkClick r:id="rId8" tooltip="Zastava Španije"/>
              </a:rPr>
              <a:t> </a:t>
            </a:r>
            <a:r>
              <a:rPr lang="sl-SI" altLang="sl-SI" sz="1000"/>
              <a:t> </a:t>
            </a:r>
            <a:r>
              <a:rPr lang="sl-SI" altLang="sl-SI" sz="1000">
                <a:hlinkClick r:id="rId13" tooltip="Uefa Champions League (stran ne obstaja)"/>
              </a:rPr>
              <a:t>Uefa Champions League</a:t>
            </a:r>
            <a:r>
              <a:rPr lang="sl-SI" altLang="sl-SI" sz="1000"/>
              <a:t>: 2005-2006 </a:t>
            </a:r>
          </a:p>
          <a:p>
            <a:pPr>
              <a:lnSpc>
                <a:spcPct val="80000"/>
              </a:lnSpc>
            </a:pPr>
            <a:r>
              <a:rPr lang="sl-SI" altLang="sl-SI" sz="1000"/>
              <a:t>Posamična priznanja:</a:t>
            </a:r>
          </a:p>
          <a:p>
            <a:pPr>
              <a:lnSpc>
                <a:spcPct val="80000"/>
              </a:lnSpc>
            </a:pPr>
            <a:r>
              <a:rPr lang="sl-SI" altLang="sl-SI" sz="1000"/>
              <a:t>Zlata žoga: </a:t>
            </a:r>
            <a:r>
              <a:rPr lang="sl-SI" altLang="sl-SI" sz="1000">
                <a:hlinkClick r:id="rId14" tooltip="FIFA U-20 World Cup (stran ne obstaja)"/>
              </a:rPr>
              <a:t>FIFA U-20 World Cup</a:t>
            </a:r>
            <a:r>
              <a:rPr lang="sl-SI" altLang="sl-SI" sz="1000"/>
              <a:t>: 2005 </a:t>
            </a:r>
          </a:p>
          <a:p>
            <a:pPr>
              <a:lnSpc>
                <a:spcPct val="80000"/>
              </a:lnSpc>
            </a:pPr>
            <a:r>
              <a:rPr lang="sl-SI" altLang="sl-SI" sz="1000"/>
              <a:t>Zlati kopaček: </a:t>
            </a:r>
            <a:r>
              <a:rPr lang="sl-SI" altLang="sl-SI" sz="1000">
                <a:hlinkClick r:id="rId14" tooltip="FIFA U-20 World Cup (stran ne obstaja)"/>
              </a:rPr>
              <a:t>FIFA U-20 World Cup</a:t>
            </a:r>
            <a:r>
              <a:rPr lang="sl-SI" altLang="sl-SI" sz="1000"/>
              <a:t>: 2005 </a:t>
            </a:r>
          </a:p>
          <a:p>
            <a:pPr>
              <a:lnSpc>
                <a:spcPct val="80000"/>
              </a:lnSpc>
            </a:pPr>
            <a:r>
              <a:rPr lang="sl-SI" altLang="sl-SI" sz="1000">
                <a:hlinkClick r:id="rId15" tooltip="Tuttosport (stran ne obstaja)"/>
              </a:rPr>
              <a:t>Zlati deček</a:t>
            </a:r>
            <a:r>
              <a:rPr lang="sl-SI" altLang="sl-SI" sz="1000"/>
              <a:t>: 2005 </a:t>
            </a:r>
          </a:p>
          <a:p>
            <a:pPr>
              <a:lnSpc>
                <a:spcPct val="80000"/>
              </a:lnSpc>
            </a:pPr>
            <a:r>
              <a:rPr lang="sl-SI" altLang="sl-SI" sz="1000">
                <a:hlinkClick r:id="rId16" tooltip="Bravo Award (stran ne obstaja)"/>
              </a:rPr>
              <a:t>Bravo Award</a:t>
            </a:r>
            <a:r>
              <a:rPr lang="sl-SI" altLang="sl-SI" sz="1000"/>
              <a:t>: 2007</a:t>
            </a:r>
            <a:r>
              <a:rPr lang="sl-SI" altLang="sl-SI" sz="1000">
                <a:hlinkClick r:id="rId17"/>
              </a:rPr>
              <a:t>[4]</a:t>
            </a:r>
            <a:r>
              <a:rPr lang="sl-SI" altLang="sl-SI" sz="1000"/>
              <a:t> </a:t>
            </a:r>
          </a:p>
          <a:p>
            <a:pPr>
              <a:lnSpc>
                <a:spcPct val="80000"/>
              </a:lnSpc>
            </a:pPr>
            <a:r>
              <a:rPr lang="sl-SI" altLang="sl-SI" sz="1000">
                <a:hlinkClick r:id="rId18" tooltip="World Soccer Magazine (stran ne obstaja)"/>
              </a:rPr>
              <a:t>Najboljši mladi igralec na svetu</a:t>
            </a:r>
            <a:r>
              <a:rPr lang="sl-SI" altLang="sl-SI" sz="1000"/>
              <a:t>: 2006</a:t>
            </a:r>
            <a:r>
              <a:rPr lang="sl-SI" altLang="sl-SI" sz="1000">
                <a:hlinkClick r:id="rId19"/>
              </a:rPr>
              <a:t>[5]</a:t>
            </a:r>
            <a:r>
              <a:rPr lang="sl-SI" altLang="sl-SI" sz="1000"/>
              <a:t>, 2007</a:t>
            </a:r>
            <a:r>
              <a:rPr lang="sl-SI" altLang="sl-SI" sz="1000">
                <a:hlinkClick r:id="rId20"/>
              </a:rPr>
              <a:t>[6]</a:t>
            </a:r>
            <a:r>
              <a:rPr lang="sl-SI" altLang="sl-SI" sz="1000"/>
              <a:t> </a:t>
            </a:r>
          </a:p>
          <a:p>
            <a:pPr>
              <a:lnSpc>
                <a:spcPct val="80000"/>
              </a:lnSpc>
            </a:pPr>
            <a:r>
              <a:rPr lang="sl-SI" altLang="sl-SI" sz="1000">
                <a:hlinkClick r:id="rId21" tooltip="Olimpia Award (stran ne obstaja)"/>
              </a:rPr>
              <a:t>Olimpia de Plata</a:t>
            </a:r>
            <a:r>
              <a:rPr lang="sl-SI" altLang="sl-SI" sz="1000"/>
              <a:t>: Argentinski igralec leta: 2005 </a:t>
            </a:r>
          </a:p>
          <a:p>
            <a:pPr>
              <a:lnSpc>
                <a:spcPct val="80000"/>
              </a:lnSpc>
            </a:pPr>
            <a:r>
              <a:rPr lang="sl-SI" altLang="sl-SI" sz="1000">
                <a:hlinkClick r:id="rId22" tooltip="FIFPro Najboljši mladi igralec na svetu (stran ne obstaja)"/>
              </a:rPr>
              <a:t>FIFPro Najboljši mladi igralec na svetu</a:t>
            </a:r>
            <a:r>
              <a:rPr lang="sl-SI" altLang="sl-SI" sz="1000"/>
              <a:t>: 2006 </a:t>
            </a:r>
          </a:p>
          <a:p>
            <a:pPr>
              <a:lnSpc>
                <a:spcPct val="80000"/>
              </a:lnSpc>
            </a:pPr>
            <a:r>
              <a:rPr lang="sl-SI" altLang="sl-SI" sz="1000">
                <a:hlinkClick r:id="rId23" tooltip="FIFPro (stran ne obstaja)"/>
              </a:rPr>
              <a:t>FIFPro World XI</a:t>
            </a:r>
            <a:r>
              <a:rPr lang="sl-SI" altLang="sl-SI" sz="1000"/>
              <a:t>: 2007 </a:t>
            </a:r>
          </a:p>
          <a:p>
            <a:pPr>
              <a:lnSpc>
                <a:spcPct val="80000"/>
              </a:lnSpc>
            </a:pPr>
            <a:r>
              <a:rPr lang="sl-SI" altLang="sl-SI" sz="1000">
                <a:hlinkClick r:id="rId24" tooltip="EFE (stran ne obstaja)"/>
              </a:rPr>
              <a:t>EFE Trophy</a:t>
            </a:r>
            <a:r>
              <a:rPr lang="sl-SI" altLang="sl-SI" sz="1000"/>
              <a:t>: Najboljši Američan v La Ligi: 2006-2007</a:t>
            </a:r>
            <a:r>
              <a:rPr lang="sl-SI" altLang="sl-SI" sz="1000">
                <a:hlinkClick r:id="rId25"/>
              </a:rPr>
              <a:t>[7]</a:t>
            </a:r>
            <a:r>
              <a:rPr lang="sl-SI" altLang="sl-SI" sz="1000"/>
              <a:t> </a:t>
            </a:r>
          </a:p>
          <a:p>
            <a:pPr>
              <a:lnSpc>
                <a:spcPct val="80000"/>
              </a:lnSpc>
            </a:pPr>
            <a:r>
              <a:rPr lang="sl-SI" altLang="sl-SI" sz="1000"/>
              <a:t>Najbolši v La Ligi: 2007</a:t>
            </a:r>
            <a:r>
              <a:rPr lang="sl-SI" altLang="sl-SI" sz="1000">
                <a:hlinkClick r:id="rId26"/>
              </a:rPr>
              <a:t>[8]</a:t>
            </a:r>
            <a:r>
              <a:rPr lang="sl-SI" altLang="sl-SI" sz="1000"/>
              <a:t> </a:t>
            </a:r>
          </a:p>
          <a:p>
            <a:pPr>
              <a:lnSpc>
                <a:spcPct val="80000"/>
              </a:lnSpc>
            </a:pPr>
            <a:r>
              <a:rPr lang="sl-SI" altLang="sl-SI" sz="1000"/>
              <a:t>Copa America Najboljši mladi igralec: </a:t>
            </a:r>
            <a:r>
              <a:rPr lang="sl-SI" altLang="sl-SI" sz="1000">
                <a:hlinkClick r:id="rId27" tooltip="Copa America 2007 (stran ne obstaja)"/>
              </a:rPr>
              <a:t>2007</a:t>
            </a:r>
            <a:r>
              <a:rPr lang="sl-SI" altLang="sl-SI" sz="1000">
                <a:hlinkClick r:id="rId28"/>
              </a:rPr>
              <a:t>[9]</a:t>
            </a:r>
            <a:r>
              <a:rPr lang="sl-SI" altLang="sl-SI" sz="1000"/>
              <a:t> </a:t>
            </a:r>
          </a:p>
          <a:p>
            <a:pPr>
              <a:lnSpc>
                <a:spcPct val="80000"/>
              </a:lnSpc>
            </a:pPr>
            <a:r>
              <a:rPr lang="sl-SI" altLang="sl-SI" sz="1000">
                <a:hlinkClick r:id="rId29" tooltip="European Footballer of the Year (stran ne obstaja)"/>
              </a:rPr>
              <a:t>Zlata žoga</a:t>
            </a:r>
            <a:r>
              <a:rPr lang="sl-SI" altLang="sl-SI" sz="1000"/>
              <a:t>: </a:t>
            </a:r>
          </a:p>
          <a:p>
            <a:pPr lvl="1">
              <a:lnSpc>
                <a:spcPct val="80000"/>
              </a:lnSpc>
            </a:pPr>
            <a:r>
              <a:rPr lang="sl-SI" altLang="sl-SI" sz="900"/>
              <a:t>3 mesto: 2007</a:t>
            </a:r>
          </a:p>
          <a:p>
            <a:pPr>
              <a:lnSpc>
                <a:spcPct val="80000"/>
              </a:lnSpc>
            </a:pPr>
            <a:r>
              <a:rPr lang="sl-SI" altLang="sl-SI" sz="1000">
                <a:hlinkClick r:id="rId18" tooltip="World Soccer Magazine (stran ne obstaja)"/>
              </a:rPr>
              <a:t>Igralec leta</a:t>
            </a:r>
            <a:r>
              <a:rPr lang="sl-SI" altLang="sl-SI" sz="1000"/>
              <a:t>: </a:t>
            </a:r>
          </a:p>
          <a:p>
            <a:pPr lvl="1">
              <a:lnSpc>
                <a:spcPct val="80000"/>
              </a:lnSpc>
            </a:pPr>
            <a:r>
              <a:rPr lang="sl-SI" altLang="sl-SI" sz="900"/>
              <a:t>2 mesto: 2007</a:t>
            </a:r>
            <a:r>
              <a:rPr lang="sl-SI" altLang="sl-SI" sz="900">
                <a:hlinkClick r:id="rId30"/>
              </a:rPr>
              <a:t>[10]</a:t>
            </a:r>
            <a:r>
              <a:rPr lang="sl-SI" altLang="sl-SI" sz="900"/>
              <a:t> </a:t>
            </a:r>
          </a:p>
          <a:p>
            <a:pPr>
              <a:lnSpc>
                <a:spcPct val="80000"/>
              </a:lnSpc>
            </a:pPr>
            <a:r>
              <a:rPr lang="sl-SI" altLang="sl-SI" sz="1000">
                <a:hlinkClick r:id="rId31" tooltip="FIFA Naj igralec leta (stran ne obstaja)"/>
              </a:rPr>
              <a:t>FIFA Naj igralec leta</a:t>
            </a:r>
            <a:r>
              <a:rPr lang="sl-SI" altLang="sl-SI" sz="1000"/>
              <a:t>: </a:t>
            </a:r>
          </a:p>
          <a:p>
            <a:pPr lvl="1">
              <a:lnSpc>
                <a:spcPct val="80000"/>
              </a:lnSpc>
            </a:pPr>
            <a:r>
              <a:rPr lang="sl-SI" altLang="sl-SI" sz="900"/>
              <a:t>2 mesto: 2007</a:t>
            </a:r>
            <a:r>
              <a:rPr lang="sl-SI" altLang="sl-SI" sz="900">
                <a:hlinkClick r:id="rId32"/>
              </a:rPr>
              <a:t>[11]</a:t>
            </a:r>
            <a:r>
              <a:rPr lang="sl-SI" altLang="sl-SI" sz="900"/>
              <a:t> </a:t>
            </a:r>
          </a:p>
          <a:p>
            <a:pPr>
              <a:lnSpc>
                <a:spcPct val="80000"/>
              </a:lnSpc>
            </a:pPr>
            <a:r>
              <a:rPr lang="sl-SI" altLang="sl-SI" sz="1000">
                <a:hlinkClick r:id="rId33" tooltip="Sports Illustrated (stran ne obstaja)"/>
              </a:rPr>
              <a:t>Najboljši Latinsko Ameriški športnik leta</a:t>
            </a:r>
            <a:r>
              <a:rPr lang="sl-SI" altLang="sl-SI" sz="1000"/>
              <a:t>: 2007</a:t>
            </a:r>
            <a:r>
              <a:rPr lang="sl-SI" altLang="sl-SI" sz="1000">
                <a:hlinkClick r:id="rId34"/>
              </a:rPr>
              <a:t>[12]</a:t>
            </a:r>
            <a:r>
              <a:rPr lang="sl-SI" altLang="sl-SI" sz="100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F736962-1B8E-4E64-88BD-579CEB33954C}"/>
              </a:ext>
            </a:extLst>
          </p:cNvPr>
          <p:cNvSpPr>
            <a:spLocks noGrp="1" noChangeArrowheads="1"/>
          </p:cNvSpPr>
          <p:nvPr>
            <p:ph type="title"/>
          </p:nvPr>
        </p:nvSpPr>
        <p:spPr/>
        <p:txBody>
          <a:bodyPr/>
          <a:lstStyle/>
          <a:p>
            <a:r>
              <a:rPr lang="sl-SI" altLang="sl-SI"/>
              <a:t>Viri:</a:t>
            </a:r>
          </a:p>
        </p:txBody>
      </p:sp>
      <p:sp>
        <p:nvSpPr>
          <p:cNvPr id="8195" name="Rectangle 3">
            <a:extLst>
              <a:ext uri="{FF2B5EF4-FFF2-40B4-BE49-F238E27FC236}">
                <a16:creationId xmlns:a16="http://schemas.microsoft.com/office/drawing/2014/main" id="{B09C86C3-7D0E-4F8A-984A-29D61587C3AC}"/>
              </a:ext>
            </a:extLst>
          </p:cNvPr>
          <p:cNvSpPr>
            <a:spLocks noGrp="1" noChangeArrowheads="1"/>
          </p:cNvSpPr>
          <p:nvPr>
            <p:ph type="body" idx="1"/>
          </p:nvPr>
        </p:nvSpPr>
        <p:spPr/>
        <p:txBody>
          <a:bodyPr/>
          <a:lstStyle/>
          <a:p>
            <a:r>
              <a:rPr lang="sl-SI" altLang="sl-SI"/>
              <a:t>http://sl.wikipedia.org/wiki/Lionel_Messi</a:t>
            </a:r>
          </a:p>
          <a:p>
            <a:r>
              <a:rPr lang="sl-SI" altLang="sl-SI"/>
              <a:t>http://www.lionel-messi.eu/</a:t>
            </a:r>
          </a:p>
          <a:p>
            <a:r>
              <a:rPr lang="sl-SI" altLang="sl-SI"/>
              <a:t>http://lionel-messi.biz/biography-1_.html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4737006-0D1F-4E3C-8B99-949C7FE1809E}"/>
              </a:ext>
            </a:extLst>
          </p:cNvPr>
          <p:cNvSpPr>
            <a:spLocks noGrp="1" noChangeArrowheads="1"/>
          </p:cNvSpPr>
          <p:nvPr>
            <p:ph type="title"/>
          </p:nvPr>
        </p:nvSpPr>
        <p:spPr/>
        <p:txBody>
          <a:bodyPr/>
          <a:lstStyle/>
          <a:p>
            <a:endParaRPr lang="sl-SI" altLang="sl-SI"/>
          </a:p>
        </p:txBody>
      </p:sp>
      <p:sp>
        <p:nvSpPr>
          <p:cNvPr id="24579" name="Rectangle 3">
            <a:extLst>
              <a:ext uri="{FF2B5EF4-FFF2-40B4-BE49-F238E27FC236}">
                <a16:creationId xmlns:a16="http://schemas.microsoft.com/office/drawing/2014/main" id="{DF2FA176-15BB-4584-81B5-4F8872B6891D}"/>
              </a:ext>
            </a:extLst>
          </p:cNvPr>
          <p:cNvSpPr>
            <a:spLocks noGrp="1" noChangeArrowheads="1"/>
          </p:cNvSpPr>
          <p:nvPr>
            <p:ph type="body" idx="1"/>
          </p:nvPr>
        </p:nvSpPr>
        <p:spPr/>
        <p:txBody>
          <a:bodyPr/>
          <a:lstStyle/>
          <a:p>
            <a:endParaRPr lang="sl-SI" altLang="sl-SI"/>
          </a:p>
        </p:txBody>
      </p:sp>
      <p:pic>
        <p:nvPicPr>
          <p:cNvPr id="24580" name="Picture 4" descr="ac36ba681bfce85e07f76d9cbede_grande">
            <a:extLst>
              <a:ext uri="{FF2B5EF4-FFF2-40B4-BE49-F238E27FC236}">
                <a16:creationId xmlns:a16="http://schemas.microsoft.com/office/drawing/2014/main" id="{971FBB86-5A5E-49C3-993F-59EE79D289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1989138"/>
            <a:ext cx="7561262" cy="40941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D9F71E37-409D-454B-81B5-C34C84E390B0}"/>
              </a:ext>
            </a:extLst>
          </p:cNvPr>
          <p:cNvSpPr>
            <a:spLocks noGrp="1" noChangeArrowheads="1"/>
          </p:cNvSpPr>
          <p:nvPr>
            <p:ph type="title"/>
          </p:nvPr>
        </p:nvSpPr>
        <p:spPr/>
        <p:txBody>
          <a:bodyPr/>
          <a:lstStyle/>
          <a:p>
            <a:endParaRPr lang="sl-SI" altLang="sl-SI"/>
          </a:p>
        </p:txBody>
      </p:sp>
      <p:sp>
        <p:nvSpPr>
          <p:cNvPr id="25603" name="Rectangle 3">
            <a:extLst>
              <a:ext uri="{FF2B5EF4-FFF2-40B4-BE49-F238E27FC236}">
                <a16:creationId xmlns:a16="http://schemas.microsoft.com/office/drawing/2014/main" id="{B4767F4D-6D45-4B6F-8316-BD863A52D05B}"/>
              </a:ext>
            </a:extLst>
          </p:cNvPr>
          <p:cNvSpPr>
            <a:spLocks noGrp="1" noChangeArrowheads="1"/>
          </p:cNvSpPr>
          <p:nvPr>
            <p:ph type="body" idx="1"/>
          </p:nvPr>
        </p:nvSpPr>
        <p:spPr/>
        <p:txBody>
          <a:bodyPr/>
          <a:lstStyle/>
          <a:p>
            <a:endParaRPr lang="sl-SI" altLang="sl-SI"/>
          </a:p>
        </p:txBody>
      </p:sp>
      <p:pic>
        <p:nvPicPr>
          <p:cNvPr id="25604" name="Picture 4" descr="leo-messi-16">
            <a:extLst>
              <a:ext uri="{FF2B5EF4-FFF2-40B4-BE49-F238E27FC236}">
                <a16:creationId xmlns:a16="http://schemas.microsoft.com/office/drawing/2014/main" id="{D49AB490-49B2-4925-B33B-A8FD7C11E8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1989138"/>
            <a:ext cx="7561262" cy="41036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72B45C06-7D12-426C-A554-B0F01FB2D5F4}"/>
              </a:ext>
            </a:extLst>
          </p:cNvPr>
          <p:cNvSpPr>
            <a:spLocks noGrp="1" noChangeArrowheads="1"/>
          </p:cNvSpPr>
          <p:nvPr>
            <p:ph type="title"/>
          </p:nvPr>
        </p:nvSpPr>
        <p:spPr/>
        <p:txBody>
          <a:bodyPr/>
          <a:lstStyle/>
          <a:p>
            <a:endParaRPr lang="sl-SI" altLang="sl-SI"/>
          </a:p>
        </p:txBody>
      </p:sp>
      <p:sp>
        <p:nvSpPr>
          <p:cNvPr id="26627" name="Rectangle 3">
            <a:extLst>
              <a:ext uri="{FF2B5EF4-FFF2-40B4-BE49-F238E27FC236}">
                <a16:creationId xmlns:a16="http://schemas.microsoft.com/office/drawing/2014/main" id="{339D05A4-9D1E-4C58-BB6A-58FA53749F3B}"/>
              </a:ext>
            </a:extLst>
          </p:cNvPr>
          <p:cNvSpPr>
            <a:spLocks noGrp="1" noChangeArrowheads="1"/>
          </p:cNvSpPr>
          <p:nvPr>
            <p:ph type="body" idx="1"/>
          </p:nvPr>
        </p:nvSpPr>
        <p:spPr/>
        <p:txBody>
          <a:bodyPr/>
          <a:lstStyle/>
          <a:p>
            <a:endParaRPr lang="sl-SI" altLang="sl-SI"/>
          </a:p>
        </p:txBody>
      </p:sp>
      <p:pic>
        <p:nvPicPr>
          <p:cNvPr id="26628" name="Picture 4" descr="Leo Messi nowa gwiazda">
            <a:extLst>
              <a:ext uri="{FF2B5EF4-FFF2-40B4-BE49-F238E27FC236}">
                <a16:creationId xmlns:a16="http://schemas.microsoft.com/office/drawing/2014/main" id="{FE24030B-189C-4DF9-88E3-D4438F179D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1989138"/>
            <a:ext cx="7561262" cy="41036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Migljanje">
  <a:themeElements>
    <a:clrScheme name="Migljanje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Migljanje">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igljanje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Migljanje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Migljanje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Migljanje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Migljanje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Migljanje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Migljanje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Migljanje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Migljanje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Shimmer</Template>
  <TotalTime>0</TotalTime>
  <Words>767</Words>
  <Application>Microsoft Office PowerPoint</Application>
  <PresentationFormat>On-screen Show (4:3)</PresentationFormat>
  <Paragraphs>46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Tahoma</vt:lpstr>
      <vt:lpstr>Wingdings</vt:lpstr>
      <vt:lpstr>Migljanje</vt:lpstr>
      <vt:lpstr>  Lionel Messi </vt:lpstr>
      <vt:lpstr>OSEBNA IZKAZNICA</vt:lpstr>
      <vt:lpstr>Življenjepis</vt:lpstr>
      <vt:lpstr>Priznanja </vt:lpstr>
      <vt:lpstr>Viri:</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2019-06-03T09:11:10Z</dcterms:created>
  <dcterms:modified xsi:type="dcterms:W3CDTF">2019-06-03T09:11:10Z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