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1"/>
  </p:notes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C7565F0A-608F-4B9C-A62B-F6443A7CD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8487D4A-46C1-4FE8-A3FE-D7C6128EA4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EC51DA-D3FC-4C6C-9447-93748E9C5B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53AA8E4-685D-4DCD-8C30-F30D31EFE0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E0F23755-8669-4781-8EDD-AED857C2E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59824E7-F87D-456B-A29E-FC4CF7F0B4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D37CD4C-ECF8-4FB7-8EF3-BE6196A25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417A53D-B41D-4BEB-A7C4-F04DF95F4B8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485E0DB3-BA9F-4D5C-91AE-4753990D3F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C6E8A9DA-87B8-4E6C-8FEA-8BF01865E7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748CDE56-3625-44F3-86DC-C617CDF6F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D7ED61-9CCB-4B5A-B1C4-55F1CCE82D40}" type="slidenum">
              <a:rPr lang="sl-SI" altLang="sl-SI">
                <a:latin typeface="Calibri" panose="020F0502020204030204" pitchFamily="34" charset="0"/>
              </a:rPr>
              <a:pPr eaLnBrk="1" hangingPunct="1"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7">
            <a:extLst>
              <a:ext uri="{FF2B5EF4-FFF2-40B4-BE49-F238E27FC236}">
                <a16:creationId xmlns:a16="http://schemas.microsoft.com/office/drawing/2014/main" id="{A4F3A98C-810B-4C0F-A3F5-51718A0987C1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8">
            <a:extLst>
              <a:ext uri="{FF2B5EF4-FFF2-40B4-BE49-F238E27FC236}">
                <a16:creationId xmlns:a16="http://schemas.microsoft.com/office/drawing/2014/main" id="{2F645344-222C-4EA3-B343-516F1C176D5B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19">
            <a:extLst>
              <a:ext uri="{FF2B5EF4-FFF2-40B4-BE49-F238E27FC236}">
                <a16:creationId xmlns:a16="http://schemas.microsoft.com/office/drawing/2014/main" id="{FCB86194-BFF7-4603-95E4-F354568D8B52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20">
            <a:extLst>
              <a:ext uri="{FF2B5EF4-FFF2-40B4-BE49-F238E27FC236}">
                <a16:creationId xmlns:a16="http://schemas.microsoft.com/office/drawing/2014/main" id="{1812D10D-C2E6-40E8-A3AB-4D0F1E80FB23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23">
            <a:extLst>
              <a:ext uri="{FF2B5EF4-FFF2-40B4-BE49-F238E27FC236}">
                <a16:creationId xmlns:a16="http://schemas.microsoft.com/office/drawing/2014/main" id="{1E325941-6C04-445D-AD25-7E93E3B9B055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avokotnik 24">
            <a:extLst>
              <a:ext uri="{FF2B5EF4-FFF2-40B4-BE49-F238E27FC236}">
                <a16:creationId xmlns:a16="http://schemas.microsoft.com/office/drawing/2014/main" id="{C6B84DAC-DF0C-4468-AAC5-811BE7DD2665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25">
            <a:extLst>
              <a:ext uri="{FF2B5EF4-FFF2-40B4-BE49-F238E27FC236}">
                <a16:creationId xmlns:a16="http://schemas.microsoft.com/office/drawing/2014/main" id="{A5EE7A39-A6CD-4CF6-ACE1-A6788E1055D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26">
            <a:extLst>
              <a:ext uri="{FF2B5EF4-FFF2-40B4-BE49-F238E27FC236}">
                <a16:creationId xmlns:a16="http://schemas.microsoft.com/office/drawing/2014/main" id="{363C723D-8A79-4300-933A-C92733395AC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27">
            <a:extLst>
              <a:ext uri="{FF2B5EF4-FFF2-40B4-BE49-F238E27FC236}">
                <a16:creationId xmlns:a16="http://schemas.microsoft.com/office/drawing/2014/main" id="{33B4B6F2-C0E3-4A2C-A5A4-E6B91E2FF4E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7D35B340-1A22-4562-964F-FF37DD77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19CDB9-5B0B-4079-8FB1-D464A5E5676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B6EEB6BF-991E-4C40-876F-74C1A501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91EAE620-CBCE-4FCE-87FC-D6289F06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1139-A571-4CD5-9971-1769649843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314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66BB757-2956-479B-86A2-6F430038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9A7-FD72-42E0-9A3A-0DBD8BADBD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A17DBD5-45B2-4C27-90D4-A9C8CF61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A1A0222-5C0C-4344-AECA-56B81CD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02AC9-72A5-4EEC-8ADB-D6150DE7D2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61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540A794-074B-4CD2-86B1-6AA4DC52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A88F-00CA-4B6F-9F8B-787C4DCA22F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7682828-DF3E-4D87-AAAE-24C3045B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C6D7719-E79F-45CE-87CD-84FF3B19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2212E-CFF1-4EFD-AE6C-0CA04B5567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58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E8333DDA-B02D-45D2-9DCF-692B03F5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CEF4-263E-489C-BC61-97748FB267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EED4221-4DF6-4CFE-ABD5-74BBC495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70AC6E4-1DB1-4646-B273-712DD6DA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B98CA-CD3D-4062-9003-61691145AF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764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7">
            <a:extLst>
              <a:ext uri="{FF2B5EF4-FFF2-40B4-BE49-F238E27FC236}">
                <a16:creationId xmlns:a16="http://schemas.microsoft.com/office/drawing/2014/main" id="{594445FC-0734-414E-94CF-3981A83163CA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18">
            <a:extLst>
              <a:ext uri="{FF2B5EF4-FFF2-40B4-BE49-F238E27FC236}">
                <a16:creationId xmlns:a16="http://schemas.microsoft.com/office/drawing/2014/main" id="{5981CADF-C6E4-472A-A346-EE66A1A5479D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Prostoročno 19">
            <a:extLst>
              <a:ext uri="{FF2B5EF4-FFF2-40B4-BE49-F238E27FC236}">
                <a16:creationId xmlns:a16="http://schemas.microsoft.com/office/drawing/2014/main" id="{95979DC8-F88A-406B-B65E-F6EE0D1BD1C5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Prostoročno 20">
            <a:extLst>
              <a:ext uri="{FF2B5EF4-FFF2-40B4-BE49-F238E27FC236}">
                <a16:creationId xmlns:a16="http://schemas.microsoft.com/office/drawing/2014/main" id="{F1B12EE8-E11F-4577-AE52-29C748FF41F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23">
            <a:extLst>
              <a:ext uri="{FF2B5EF4-FFF2-40B4-BE49-F238E27FC236}">
                <a16:creationId xmlns:a16="http://schemas.microsoft.com/office/drawing/2014/main" id="{0C9D0CAD-625A-4CB1-A0CD-BB013EC3A13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ostoročno 24">
            <a:extLst>
              <a:ext uri="{FF2B5EF4-FFF2-40B4-BE49-F238E27FC236}">
                <a16:creationId xmlns:a16="http://schemas.microsoft.com/office/drawing/2014/main" id="{99BDFC93-5765-4870-8F8D-A265C6655CA0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ostoročno 25">
            <a:extLst>
              <a:ext uri="{FF2B5EF4-FFF2-40B4-BE49-F238E27FC236}">
                <a16:creationId xmlns:a16="http://schemas.microsoft.com/office/drawing/2014/main" id="{997F4DC9-CC47-47A5-8A86-F5EF8B6C910A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rostoročno 26">
            <a:extLst>
              <a:ext uri="{FF2B5EF4-FFF2-40B4-BE49-F238E27FC236}">
                <a16:creationId xmlns:a16="http://schemas.microsoft.com/office/drawing/2014/main" id="{1571AA53-D18C-4C16-B48B-1A4A593EEE0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rostoročno 27">
            <a:extLst>
              <a:ext uri="{FF2B5EF4-FFF2-40B4-BE49-F238E27FC236}">
                <a16:creationId xmlns:a16="http://schemas.microsoft.com/office/drawing/2014/main" id="{F2960218-98DA-437A-9463-0DC61575F3BD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ostoročno 28">
            <a:extLst>
              <a:ext uri="{FF2B5EF4-FFF2-40B4-BE49-F238E27FC236}">
                <a16:creationId xmlns:a16="http://schemas.microsoft.com/office/drawing/2014/main" id="{9B69A7FA-8C91-4821-B2DE-BEFB89ADE6B2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rostoročno 29">
            <a:extLst>
              <a:ext uri="{FF2B5EF4-FFF2-40B4-BE49-F238E27FC236}">
                <a16:creationId xmlns:a16="http://schemas.microsoft.com/office/drawing/2014/main" id="{3CE2B7BE-0DCE-49D0-9621-3BC347ECBF16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rostoročno 30">
            <a:extLst>
              <a:ext uri="{FF2B5EF4-FFF2-40B4-BE49-F238E27FC236}">
                <a16:creationId xmlns:a16="http://schemas.microsoft.com/office/drawing/2014/main" id="{52FDBD8C-80FC-4BA2-9606-F6BB7422DCB5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31">
            <a:extLst>
              <a:ext uri="{FF2B5EF4-FFF2-40B4-BE49-F238E27FC236}">
                <a16:creationId xmlns:a16="http://schemas.microsoft.com/office/drawing/2014/main" id="{1259AFF3-3701-4F56-9A28-9149AA09FA7B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Prostoročno 32">
            <a:extLst>
              <a:ext uri="{FF2B5EF4-FFF2-40B4-BE49-F238E27FC236}">
                <a16:creationId xmlns:a16="http://schemas.microsoft.com/office/drawing/2014/main" id="{4810D066-3C46-4AC3-9B68-C40DE1DCEA02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Prostoročno 33">
            <a:extLst>
              <a:ext uri="{FF2B5EF4-FFF2-40B4-BE49-F238E27FC236}">
                <a16:creationId xmlns:a16="http://schemas.microsoft.com/office/drawing/2014/main" id="{961A596F-B837-423D-B464-E34826491D0B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Pravokotnik 34">
            <a:extLst>
              <a:ext uri="{FF2B5EF4-FFF2-40B4-BE49-F238E27FC236}">
                <a16:creationId xmlns:a16="http://schemas.microsoft.com/office/drawing/2014/main" id="{976CBBC3-B136-4009-8A0A-BAE16F9EF3C3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avokotnik 35">
            <a:extLst>
              <a:ext uri="{FF2B5EF4-FFF2-40B4-BE49-F238E27FC236}">
                <a16:creationId xmlns:a16="http://schemas.microsoft.com/office/drawing/2014/main" id="{63A6D68C-6F7D-4D77-80A6-B87340FB08F2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avokotnik 36">
            <a:extLst>
              <a:ext uri="{FF2B5EF4-FFF2-40B4-BE49-F238E27FC236}">
                <a16:creationId xmlns:a16="http://schemas.microsoft.com/office/drawing/2014/main" id="{E83E2A2C-4BF1-4BA3-ADF0-4A695A7E0155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avokotnik 37">
            <a:extLst>
              <a:ext uri="{FF2B5EF4-FFF2-40B4-BE49-F238E27FC236}">
                <a16:creationId xmlns:a16="http://schemas.microsoft.com/office/drawing/2014/main" id="{DBF1E161-76F9-4E01-B16F-089AA9B1F52F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avokotnik 38">
            <a:extLst>
              <a:ext uri="{FF2B5EF4-FFF2-40B4-BE49-F238E27FC236}">
                <a16:creationId xmlns:a16="http://schemas.microsoft.com/office/drawing/2014/main" id="{E89C6E26-13ED-47F2-8411-D3AD3589C4B0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avokotnik 39">
            <a:extLst>
              <a:ext uri="{FF2B5EF4-FFF2-40B4-BE49-F238E27FC236}">
                <a16:creationId xmlns:a16="http://schemas.microsoft.com/office/drawing/2014/main" id="{BE85C25D-81DB-4812-A587-506E2B2D32E2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Ograda datuma 3">
            <a:extLst>
              <a:ext uri="{FF2B5EF4-FFF2-40B4-BE49-F238E27FC236}">
                <a16:creationId xmlns:a16="http://schemas.microsoft.com/office/drawing/2014/main" id="{296D924B-C216-43AF-9AA2-16B76921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0A0676-865C-4E3C-877B-A63C0D34FB6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6" name="Ograda noge 4">
            <a:extLst>
              <a:ext uri="{FF2B5EF4-FFF2-40B4-BE49-F238E27FC236}">
                <a16:creationId xmlns:a16="http://schemas.microsoft.com/office/drawing/2014/main" id="{2F05F44F-EEC1-4CA9-A5CB-AE55B63E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7" name="Ograda številke diapozitiva 5">
            <a:extLst>
              <a:ext uri="{FF2B5EF4-FFF2-40B4-BE49-F238E27FC236}">
                <a16:creationId xmlns:a16="http://schemas.microsoft.com/office/drawing/2014/main" id="{8D40E724-43AF-4E61-8479-61605147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1B43-8655-4981-AF05-10103CA418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86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A0AB68F-5340-4758-A02A-F89E8E53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1A5F7-D014-49C5-94E0-BF5F1E328A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4CEEDDE9-CA78-4C9E-8BDA-D0654AE2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F930EAA-FD4B-48DC-9BF6-5B2F6321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CDBF-1809-482D-B855-C4C4DCCAF5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747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17">
            <a:extLst>
              <a:ext uri="{FF2B5EF4-FFF2-40B4-BE49-F238E27FC236}">
                <a16:creationId xmlns:a16="http://schemas.microsoft.com/office/drawing/2014/main" id="{11489866-90EA-4502-B2E0-E746FAE65596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8">
            <a:extLst>
              <a:ext uri="{FF2B5EF4-FFF2-40B4-BE49-F238E27FC236}">
                <a16:creationId xmlns:a16="http://schemas.microsoft.com/office/drawing/2014/main" id="{59F0AB8A-2136-4B9D-9A23-FE05C1C483B1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19">
            <a:extLst>
              <a:ext uri="{FF2B5EF4-FFF2-40B4-BE49-F238E27FC236}">
                <a16:creationId xmlns:a16="http://schemas.microsoft.com/office/drawing/2014/main" id="{4B20628F-2F86-4C49-8EA3-DABC49697529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avokotnik 20">
            <a:extLst>
              <a:ext uri="{FF2B5EF4-FFF2-40B4-BE49-F238E27FC236}">
                <a16:creationId xmlns:a16="http://schemas.microsoft.com/office/drawing/2014/main" id="{56AA1DFF-6AED-42B3-9840-FDD853E4AC26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23">
            <a:extLst>
              <a:ext uri="{FF2B5EF4-FFF2-40B4-BE49-F238E27FC236}">
                <a16:creationId xmlns:a16="http://schemas.microsoft.com/office/drawing/2014/main" id="{18962952-5A58-4173-943F-C95C2AAFAB48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24">
            <a:extLst>
              <a:ext uri="{FF2B5EF4-FFF2-40B4-BE49-F238E27FC236}">
                <a16:creationId xmlns:a16="http://schemas.microsoft.com/office/drawing/2014/main" id="{E9AB5CB1-5C31-444B-B70F-0F48CC42BBFE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avokotnik 25">
            <a:extLst>
              <a:ext uri="{FF2B5EF4-FFF2-40B4-BE49-F238E27FC236}">
                <a16:creationId xmlns:a16="http://schemas.microsoft.com/office/drawing/2014/main" id="{47FC018C-C84D-49EB-AADF-182FFBBE0E87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avokotnik 26">
            <a:extLst>
              <a:ext uri="{FF2B5EF4-FFF2-40B4-BE49-F238E27FC236}">
                <a16:creationId xmlns:a16="http://schemas.microsoft.com/office/drawing/2014/main" id="{B1B82DC9-41B0-4CB2-A4E8-F64DC0BBA807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7">
            <a:extLst>
              <a:ext uri="{FF2B5EF4-FFF2-40B4-BE49-F238E27FC236}">
                <a16:creationId xmlns:a16="http://schemas.microsoft.com/office/drawing/2014/main" id="{8B177213-4751-4CC7-B4ED-3B2B8C2B300C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28">
            <a:extLst>
              <a:ext uri="{FF2B5EF4-FFF2-40B4-BE49-F238E27FC236}">
                <a16:creationId xmlns:a16="http://schemas.microsoft.com/office/drawing/2014/main" id="{6B9FC9EE-86EA-4FC4-94A4-0E4A628365C3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Ograda datuma 6">
            <a:extLst>
              <a:ext uri="{FF2B5EF4-FFF2-40B4-BE49-F238E27FC236}">
                <a16:creationId xmlns:a16="http://schemas.microsoft.com/office/drawing/2014/main" id="{0EFFCBA2-1D98-474F-B0B5-013675E6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5EB85D-7DE8-42DF-91C4-7DCFA4B8C3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7">
            <a:extLst>
              <a:ext uri="{FF2B5EF4-FFF2-40B4-BE49-F238E27FC236}">
                <a16:creationId xmlns:a16="http://schemas.microsoft.com/office/drawing/2014/main" id="{0BBA2ED0-CA67-49D8-8949-76CC1A4F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8">
            <a:extLst>
              <a:ext uri="{FF2B5EF4-FFF2-40B4-BE49-F238E27FC236}">
                <a16:creationId xmlns:a16="http://schemas.microsoft.com/office/drawing/2014/main" id="{C55963CB-8FBA-42B3-8BEB-32D4B24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B9814-58D4-4423-8B1B-83C008F9C9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58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D91BC2BB-D1E9-4582-BF13-694D9E09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973C-E3F9-4CCB-8BDE-8369842C17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B98FCA08-6843-4DA9-83D4-F453BA56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606E0B89-AA92-4F06-890F-C0D85336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7A225-6640-4715-81EB-E608E62949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679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1287B503-F33A-492A-B27F-7A81E7C7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43C18-ABA7-4551-8E2B-040F38BEFD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23044CB-9F2B-4C44-AC0B-50236842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43531CAC-5FD9-4A2F-B65A-EA487F88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B4BC-0A96-40DB-8BD2-3FDE12F08C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02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FF912595-5570-47B6-A5AF-B278990E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90A0-41E4-4163-829F-9D3910E3F3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7A885C13-A409-439E-8C0B-172E8447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631D311B-7597-4AD0-8C82-D516FE61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C929-D026-48B7-9DAB-70765E1CBA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923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17">
            <a:extLst>
              <a:ext uri="{FF2B5EF4-FFF2-40B4-BE49-F238E27FC236}">
                <a16:creationId xmlns:a16="http://schemas.microsoft.com/office/drawing/2014/main" id="{100EDC19-BA3E-4637-8A6E-CE5D055E6A3B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8">
            <a:extLst>
              <a:ext uri="{FF2B5EF4-FFF2-40B4-BE49-F238E27FC236}">
                <a16:creationId xmlns:a16="http://schemas.microsoft.com/office/drawing/2014/main" id="{4DBA0FA7-D8DA-4CE7-ACF5-8105C4D3B6B4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19">
            <a:extLst>
              <a:ext uri="{FF2B5EF4-FFF2-40B4-BE49-F238E27FC236}">
                <a16:creationId xmlns:a16="http://schemas.microsoft.com/office/drawing/2014/main" id="{83F00F88-37FC-4B6C-B0A6-C00466E645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en konektor 20">
              <a:extLst>
                <a:ext uri="{FF2B5EF4-FFF2-40B4-BE49-F238E27FC236}">
                  <a16:creationId xmlns:a16="http://schemas.microsoft.com/office/drawing/2014/main" id="{394EB20C-60B9-478A-BB9C-07ABEEB2AB63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konektor 23">
              <a:extLst>
                <a:ext uri="{FF2B5EF4-FFF2-40B4-BE49-F238E27FC236}">
                  <a16:creationId xmlns:a16="http://schemas.microsoft.com/office/drawing/2014/main" id="{C00E9AC0-F789-4148-B5BF-D6785D01C186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konektor 24">
              <a:extLst>
                <a:ext uri="{FF2B5EF4-FFF2-40B4-BE49-F238E27FC236}">
                  <a16:creationId xmlns:a16="http://schemas.microsoft.com/office/drawing/2014/main" id="{4B0D931A-5036-40C6-BB24-6BF4931DA05F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25">
            <a:extLst>
              <a:ext uri="{FF2B5EF4-FFF2-40B4-BE49-F238E27FC236}">
                <a16:creationId xmlns:a16="http://schemas.microsoft.com/office/drawing/2014/main" id="{66D5EF62-5DF3-47B2-8B71-83D0CED0F9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en konektor 26">
              <a:extLst>
                <a:ext uri="{FF2B5EF4-FFF2-40B4-BE49-F238E27FC236}">
                  <a16:creationId xmlns:a16="http://schemas.microsoft.com/office/drawing/2014/main" id="{071040F9-5F6D-445A-AF65-6C41D80CBD32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konektor 27">
              <a:extLst>
                <a:ext uri="{FF2B5EF4-FFF2-40B4-BE49-F238E27FC236}">
                  <a16:creationId xmlns:a16="http://schemas.microsoft.com/office/drawing/2014/main" id="{C51680A4-F070-4D8C-B038-592871549A6C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konektor 28">
              <a:extLst>
                <a:ext uri="{FF2B5EF4-FFF2-40B4-BE49-F238E27FC236}">
                  <a16:creationId xmlns:a16="http://schemas.microsoft.com/office/drawing/2014/main" id="{03E0695C-A74B-4172-94E1-1222BA22CDE7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29">
            <a:extLst>
              <a:ext uri="{FF2B5EF4-FFF2-40B4-BE49-F238E27FC236}">
                <a16:creationId xmlns:a16="http://schemas.microsoft.com/office/drawing/2014/main" id="{64004E9C-6663-441D-BDCE-F54B87E4910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en konektor 30">
              <a:extLst>
                <a:ext uri="{FF2B5EF4-FFF2-40B4-BE49-F238E27FC236}">
                  <a16:creationId xmlns:a16="http://schemas.microsoft.com/office/drawing/2014/main" id="{A62DFEAD-D89D-41B9-BB8F-D43C301474D6}"/>
                </a:ext>
              </a:extLst>
            </p:cNvPr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konektor 31">
              <a:extLst>
                <a:ext uri="{FF2B5EF4-FFF2-40B4-BE49-F238E27FC236}">
                  <a16:creationId xmlns:a16="http://schemas.microsoft.com/office/drawing/2014/main" id="{C597F006-3D82-4C9A-ACC0-2FC971723E9B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konektor 32">
              <a:extLst>
                <a:ext uri="{FF2B5EF4-FFF2-40B4-BE49-F238E27FC236}">
                  <a16:creationId xmlns:a16="http://schemas.microsoft.com/office/drawing/2014/main" id="{0D42A236-BC46-4784-97FB-BA10FCC9315C}"/>
                </a:ext>
              </a:extLst>
            </p:cNvPr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9" name="Ograda datuma 4">
            <a:extLst>
              <a:ext uri="{FF2B5EF4-FFF2-40B4-BE49-F238E27FC236}">
                <a16:creationId xmlns:a16="http://schemas.microsoft.com/office/drawing/2014/main" id="{C24E3EA9-08D8-40DD-A193-A97B1498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797428-C008-4C03-AAB3-3720B75B649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0" name="Ograda noge 5">
            <a:extLst>
              <a:ext uri="{FF2B5EF4-FFF2-40B4-BE49-F238E27FC236}">
                <a16:creationId xmlns:a16="http://schemas.microsoft.com/office/drawing/2014/main" id="{BBFFD12B-3293-4A1C-90B1-A0D02C28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1" name="Ograda številke diapozitiva 6">
            <a:extLst>
              <a:ext uri="{FF2B5EF4-FFF2-40B4-BE49-F238E27FC236}">
                <a16:creationId xmlns:a16="http://schemas.microsoft.com/office/drawing/2014/main" id="{89FA9BB4-A336-4701-995D-5B2E8A32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110AB721-B034-4898-85D4-BFA2C9F70D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225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A5113EF3-A83F-4619-BAEC-600672005F11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2E43C886-F154-47C0-B17D-36A6841DEEEB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D207D20-3E06-4F49-81AF-E78ED21868AB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94D06DB2-C4D5-4CAA-BA14-DF64A1C3FF92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2DE0DA6-7800-4EAD-885F-916B398266F2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C146E263-B754-4C99-A268-AEA2720295E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812075E-D3BF-4AC1-A4F3-BC5F9FB209F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BB023D44-2675-4053-A2BD-33A59A3E979F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DC58680C-5E57-4B2E-9660-B5E82EB65B93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6E3E98BD-59B4-4FBA-881F-D1A7CE8F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6" name="Ograda besedila 12">
            <a:extLst>
              <a:ext uri="{FF2B5EF4-FFF2-40B4-BE49-F238E27FC236}">
                <a16:creationId xmlns:a16="http://schemas.microsoft.com/office/drawing/2014/main" id="{70691026-C366-4C6D-943E-BA74B64DE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053ABC6-6813-441D-A44B-9B186FFEC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40539F-AB67-4238-BAE3-F506A5D499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15FE27CE-F817-4100-A7D7-53153735C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3E7B1AAD-4E77-4A05-A0C2-EFBBD528C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CC3F79AE-4E52-499A-A289-EFD336E3C75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42" r:id="rId3"/>
    <p:sldLayoutId id="2147483743" r:id="rId4"/>
    <p:sldLayoutId id="2147483744" r:id="rId5"/>
    <p:sldLayoutId id="2147483737" r:id="rId6"/>
    <p:sldLayoutId id="2147483745" r:id="rId7"/>
    <p:sldLayoutId id="2147483738" r:id="rId8"/>
    <p:sldLayoutId id="2147483746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1624D-2EF5-4C84-9376-23D697CBD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077200" cy="12858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SUBKULTURA NAVIJAŠKIH SKUPIN</a:t>
            </a:r>
          </a:p>
        </p:txBody>
      </p:sp>
      <p:pic>
        <p:nvPicPr>
          <p:cNvPr id="8195" name="Picture 4" descr="C:\Documents and Settings\Gal\Desktop\Slovenščina\Navijaške skupine\grb_GrobariBeograd1.jpg">
            <a:extLst>
              <a:ext uri="{FF2B5EF4-FFF2-40B4-BE49-F238E27FC236}">
                <a16:creationId xmlns:a16="http://schemas.microsoft.com/office/drawing/2014/main" id="{15F74CAF-D273-4893-B61E-C5FC4712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500188"/>
            <a:ext cx="15494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Documents and Settings\Gal\Desktop\Slovenščina\Navijaške skupine\delije_cacak.jpg">
            <a:extLst>
              <a:ext uri="{FF2B5EF4-FFF2-40B4-BE49-F238E27FC236}">
                <a16:creationId xmlns:a16="http://schemas.microsoft.com/office/drawing/2014/main" id="{59CACE25-A229-47BE-B78B-2CEEF1B50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8576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:\Documents and Settings\Gal\Desktop\Slovenščina\Navijaške skupine\bbb.gif">
            <a:extLst>
              <a:ext uri="{FF2B5EF4-FFF2-40B4-BE49-F238E27FC236}">
                <a16:creationId xmlns:a16="http://schemas.microsoft.com/office/drawing/2014/main" id="{425A34A2-6E7B-4B67-A787-2AAA86F0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00438"/>
            <a:ext cx="171450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:\Documents and Settings\Gal\My Documents\Gal\Album Art\Slike\1661799424468d5845ee405.gif">
            <a:extLst>
              <a:ext uri="{FF2B5EF4-FFF2-40B4-BE49-F238E27FC236}">
                <a16:creationId xmlns:a16="http://schemas.microsoft.com/office/drawing/2014/main" id="{133260A6-C4C5-4137-8C56-CF64D6AF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:\Documents and Settings\Gal\Desktop\Slovenščina\Navijaške skupine\2006228192856torcida191nu2.jpg">
            <a:extLst>
              <a:ext uri="{FF2B5EF4-FFF2-40B4-BE49-F238E27FC236}">
                <a16:creationId xmlns:a16="http://schemas.microsoft.com/office/drawing/2014/main" id="{BB09243E-A384-4808-88C0-47E556788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C:\Documents and Settings\Gal\Desktop\Slovenščina\Navijaške skupine\Logo_UltrasJesenice.gif">
            <a:extLst>
              <a:ext uri="{FF2B5EF4-FFF2-40B4-BE49-F238E27FC236}">
                <a16:creationId xmlns:a16="http://schemas.microsoft.com/office/drawing/2014/main" id="{D1C632E1-1A28-4949-8263-363BC8A1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928813"/>
            <a:ext cx="123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C:\Documents and Settings\Gal\Desktop\Slovenščina\Navijaške skupine\Viole.jpg">
            <a:extLst>
              <a:ext uri="{FF2B5EF4-FFF2-40B4-BE49-F238E27FC236}">
                <a16:creationId xmlns:a16="http://schemas.microsoft.com/office/drawing/2014/main" id="{A52564BD-B807-48C0-8158-040527BB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85775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ravokotnik 3">
            <a:extLst>
              <a:ext uri="{FF2B5EF4-FFF2-40B4-BE49-F238E27FC236}">
                <a16:creationId xmlns:a16="http://schemas.microsoft.com/office/drawing/2014/main" id="{4016ED7C-250C-4283-B673-F2200D345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285750"/>
            <a:ext cx="1500187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chemeClr val="bg1"/>
                </a:solidFill>
                <a:latin typeface="Corbel" panose="020B0503020204020204" pitchFamily="34" charset="0"/>
              </a:rPr>
              <a:t>Grobari</a:t>
            </a:r>
          </a:p>
        </p:txBody>
      </p:sp>
      <p:pic>
        <p:nvPicPr>
          <p:cNvPr id="17411" name="Picture 2" descr="C:\Documents and Settings\Gal\Desktop\Slovenščina\Navijaške skupine\grb_GrobariBeograd1.jpg">
            <a:extLst>
              <a:ext uri="{FF2B5EF4-FFF2-40B4-BE49-F238E27FC236}">
                <a16:creationId xmlns:a16="http://schemas.microsoft.com/office/drawing/2014/main" id="{6C560241-B99C-4922-A1C9-33B80FD5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8625"/>
            <a:ext cx="22764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Documents and Settings\Gal\Desktop\Slovenščina\Navijaške skupine\grobari-part-zemun.jpg">
            <a:extLst>
              <a:ext uri="{FF2B5EF4-FFF2-40B4-BE49-F238E27FC236}">
                <a16:creationId xmlns:a16="http://schemas.microsoft.com/office/drawing/2014/main" id="{9910EB35-7D7F-4EFF-8711-0A208176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3"/>
            <a:ext cx="3905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Gal\Desktop\Slovenščina\Navijaške skupine\grobari.JPG">
            <a:extLst>
              <a:ext uri="{FF2B5EF4-FFF2-40B4-BE49-F238E27FC236}">
                <a16:creationId xmlns:a16="http://schemas.microsoft.com/office/drawing/2014/main" id="{2E0CF6D8-1A93-4FB4-9AC0-DA57DD45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0125"/>
            <a:ext cx="4038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PoljeZBesedilom 7">
            <a:extLst>
              <a:ext uri="{FF2B5EF4-FFF2-40B4-BE49-F238E27FC236}">
                <a16:creationId xmlns:a16="http://schemas.microsoft.com/office/drawing/2014/main" id="{A1DA0F05-9A92-4BA2-BC57-6CF2CCA6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000625"/>
            <a:ext cx="3000375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chemeClr val="bg1"/>
                </a:solidFill>
                <a:latin typeface="Corbel" panose="020B0503020204020204" pitchFamily="34" charset="0"/>
              </a:rPr>
              <a:t>Podporniki NK in KK Partizan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05E7A4F6-457D-4B5E-9F96-9DF682B95A43}"/>
              </a:ext>
            </a:extLst>
          </p:cNvPr>
          <p:cNvSpPr txBox="1">
            <a:spLocks/>
          </p:cNvSpPr>
          <p:nvPr/>
        </p:nvSpPr>
        <p:spPr>
          <a:xfrm>
            <a:off x="642938" y="214313"/>
            <a:ext cx="8077200" cy="1285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NAVIJAŠKI PRIPOMOČKI IN REKVIZITI</a:t>
            </a:r>
          </a:p>
        </p:txBody>
      </p:sp>
      <p:sp>
        <p:nvSpPr>
          <p:cNvPr id="18435" name="Pravokotnik 4">
            <a:extLst>
              <a:ext uri="{FF2B5EF4-FFF2-40B4-BE49-F238E27FC236}">
                <a16:creationId xmlns:a16="http://schemas.microsoft.com/office/drawing/2014/main" id="{79CA1847-94FC-4883-9E6D-7136FBE6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28587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orbel" panose="020B0503020204020204" pitchFamily="34" charset="0"/>
              </a:rPr>
              <a:t>Troblje</a:t>
            </a:r>
          </a:p>
        </p:txBody>
      </p:sp>
      <p:pic>
        <p:nvPicPr>
          <p:cNvPr id="18436" name="Picture 2" descr="C:\Documents and Settings\Gal\Desktop\Slovenščina\Navijaške skupine\54096s1 navijaska troblja-raztegljiva.jpg">
            <a:extLst>
              <a:ext uri="{FF2B5EF4-FFF2-40B4-BE49-F238E27FC236}">
                <a16:creationId xmlns:a16="http://schemas.microsoft.com/office/drawing/2014/main" id="{14619D42-5B62-46A4-AC95-78E19533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28750"/>
            <a:ext cx="21510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Documents and Settings\Gal\Desktop\Slovenščina\Navijaške skupine\troblja2.jpg">
            <a:extLst>
              <a:ext uri="{FF2B5EF4-FFF2-40B4-BE49-F238E27FC236}">
                <a16:creationId xmlns:a16="http://schemas.microsoft.com/office/drawing/2014/main" id="{BDE6DEF2-5F7B-410C-B7A9-951007F8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857375"/>
            <a:ext cx="2476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Pravokotnik 7">
            <a:extLst>
              <a:ext uri="{FF2B5EF4-FFF2-40B4-BE49-F238E27FC236}">
                <a16:creationId xmlns:a16="http://schemas.microsoft.com/office/drawing/2014/main" id="{347114A6-E507-4FD5-9851-921CAB9D6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1214438"/>
            <a:ext cx="98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orbel" panose="020B0503020204020204" pitchFamily="34" charset="0"/>
              </a:rPr>
              <a:t>Raglje</a:t>
            </a:r>
          </a:p>
        </p:txBody>
      </p:sp>
      <p:pic>
        <p:nvPicPr>
          <p:cNvPr id="18439" name="Picture 4" descr="C:\Documents and Settings\Gal\Desktop\Slovenščina\Navijaške skupine\raglja.jpg">
            <a:extLst>
              <a:ext uri="{FF2B5EF4-FFF2-40B4-BE49-F238E27FC236}">
                <a16:creationId xmlns:a16="http://schemas.microsoft.com/office/drawing/2014/main" id="{C40E0581-9C35-4CE4-8BA5-F667225D9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20955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Pravokotnik 9">
            <a:extLst>
              <a:ext uri="{FF2B5EF4-FFF2-40B4-BE49-F238E27FC236}">
                <a16:creationId xmlns:a16="http://schemas.microsoft.com/office/drawing/2014/main" id="{569387D4-0A02-4685-9F4F-358BF2E41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071813"/>
            <a:ext cx="93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orbel" panose="020B0503020204020204" pitchFamily="34" charset="0"/>
              </a:rPr>
              <a:t>Bobni</a:t>
            </a:r>
          </a:p>
        </p:txBody>
      </p:sp>
      <p:pic>
        <p:nvPicPr>
          <p:cNvPr id="18441" name="Picture 5" descr="C:\Documents and Settings\Gal\Desktop\Slovenščina\Navijaške skupine\u-62820_navija-i-bobni_show.jpg">
            <a:extLst>
              <a:ext uri="{FF2B5EF4-FFF2-40B4-BE49-F238E27FC236}">
                <a16:creationId xmlns:a16="http://schemas.microsoft.com/office/drawing/2014/main" id="{786A3F68-BC36-4549-B2BE-5777F26B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71475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otnik 3">
            <a:extLst>
              <a:ext uri="{FF2B5EF4-FFF2-40B4-BE49-F238E27FC236}">
                <a16:creationId xmlns:a16="http://schemas.microsoft.com/office/drawing/2014/main" id="{6A8B97EB-088D-4D3E-B79E-588AEAB4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214313"/>
            <a:ext cx="95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orbel" panose="020B0503020204020204" pitchFamily="34" charset="0"/>
              </a:rPr>
              <a:t>Dresi</a:t>
            </a:r>
          </a:p>
        </p:txBody>
      </p:sp>
      <p:pic>
        <p:nvPicPr>
          <p:cNvPr id="19459" name="Picture 2" descr="C:\Documents and Settings\Gal\Desktop\Slovenščina\Navijaške skupine\olimpijadres.jpg">
            <a:extLst>
              <a:ext uri="{FF2B5EF4-FFF2-40B4-BE49-F238E27FC236}">
                <a16:creationId xmlns:a16="http://schemas.microsoft.com/office/drawing/2014/main" id="{D9046D8B-2264-4058-AEB4-425E838E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42862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Documents and Settings\Gal\Desktop\Slovenščina\Navijaške skupine\jesenicešal.jpg">
            <a:extLst>
              <a:ext uri="{FF2B5EF4-FFF2-40B4-BE49-F238E27FC236}">
                <a16:creationId xmlns:a16="http://schemas.microsoft.com/office/drawing/2014/main" id="{1D35CAEC-D05B-4EF0-B0ED-BE7FB7B5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2928938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avokotnik 3">
            <a:extLst>
              <a:ext uri="{FF2B5EF4-FFF2-40B4-BE49-F238E27FC236}">
                <a16:creationId xmlns:a16="http://schemas.microsoft.com/office/drawing/2014/main" id="{C943992E-6FC6-495E-B382-AEC2619B0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428625"/>
            <a:ext cx="72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orbel" panose="020B0503020204020204" pitchFamily="34" charset="0"/>
              </a:rPr>
              <a:t>Šali</a:t>
            </a:r>
          </a:p>
        </p:txBody>
      </p:sp>
      <p:pic>
        <p:nvPicPr>
          <p:cNvPr id="20483" name="Picture 2" descr="C:\Documents and Settings\Gal\Desktop\Slovenščina\Navijaške skupine\zvezdašal.jpg">
            <a:extLst>
              <a:ext uri="{FF2B5EF4-FFF2-40B4-BE49-F238E27FC236}">
                <a16:creationId xmlns:a16="http://schemas.microsoft.com/office/drawing/2014/main" id="{CDE330FD-B131-4764-9EFE-9C714FAD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3574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Documents and Settings\Gal\Desktop\Slovenščina\Navijaške skupine\partizanšal.jpg">
            <a:extLst>
              <a:ext uri="{FF2B5EF4-FFF2-40B4-BE49-F238E27FC236}">
                <a16:creationId xmlns:a16="http://schemas.microsoft.com/office/drawing/2014/main" id="{B71AAF09-6E17-4C82-B2BF-9FCD787D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24003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Documents and Settings\Gal\Desktop\Slovenščina\Navijaške skupine\slika708.jpg">
            <a:extLst>
              <a:ext uri="{FF2B5EF4-FFF2-40B4-BE49-F238E27FC236}">
                <a16:creationId xmlns:a16="http://schemas.microsoft.com/office/drawing/2014/main" id="{C68C7EDE-081E-4F15-B433-7E609EBF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0"/>
            <a:ext cx="25527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Documents and Settings\Gal\Desktop\Slovenščina\Navijaške skupine\slika722.jpg">
            <a:extLst>
              <a:ext uri="{FF2B5EF4-FFF2-40B4-BE49-F238E27FC236}">
                <a16:creationId xmlns:a16="http://schemas.microsoft.com/office/drawing/2014/main" id="{898D6866-6856-4A1D-A845-16EB410A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63925"/>
            <a:ext cx="27146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ravokotnik 3">
            <a:extLst>
              <a:ext uri="{FF2B5EF4-FFF2-40B4-BE49-F238E27FC236}">
                <a16:creationId xmlns:a16="http://schemas.microsoft.com/office/drawing/2014/main" id="{A1C34E6C-E386-48BC-B35F-0A5219B1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57188"/>
            <a:ext cx="94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orbel" panose="020B0503020204020204" pitchFamily="34" charset="0"/>
              </a:rPr>
              <a:t>Kape</a:t>
            </a:r>
          </a:p>
        </p:txBody>
      </p:sp>
      <p:pic>
        <p:nvPicPr>
          <p:cNvPr id="21507" name="Picture 2" descr="C:\Documents and Settings\Gal\Desktop\Slovenščina\Navijaške skupine\olimpijakapa.jpg">
            <a:extLst>
              <a:ext uri="{FF2B5EF4-FFF2-40B4-BE49-F238E27FC236}">
                <a16:creationId xmlns:a16="http://schemas.microsoft.com/office/drawing/2014/main" id="{BF04B859-D9E7-43D0-BEAE-BEF1BC95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71563"/>
            <a:ext cx="39433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C:\Documents and Settings\Gal\Desktop\Slovenščina\Navijaške skupine\slika744.jpg">
            <a:extLst>
              <a:ext uri="{FF2B5EF4-FFF2-40B4-BE49-F238E27FC236}">
                <a16:creationId xmlns:a16="http://schemas.microsoft.com/office/drawing/2014/main" id="{F0F652D5-0982-47C6-B296-F6B4CC29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143000"/>
            <a:ext cx="297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ravokotnik 3">
            <a:extLst>
              <a:ext uri="{FF2B5EF4-FFF2-40B4-BE49-F238E27FC236}">
                <a16:creationId xmlns:a16="http://schemas.microsoft.com/office/drawing/2014/main" id="{0EDCD016-6DC2-4ADF-9807-184F7B57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428625"/>
            <a:ext cx="116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orbel" panose="020B0503020204020204" pitchFamily="34" charset="0"/>
              </a:rPr>
              <a:t>Majice</a:t>
            </a:r>
          </a:p>
        </p:txBody>
      </p:sp>
      <p:pic>
        <p:nvPicPr>
          <p:cNvPr id="22531" name="Picture 2" descr="C:\Documents and Settings\Gal\Desktop\Slovenščina\Navijaške skupine\slika698.jpg">
            <a:extLst>
              <a:ext uri="{FF2B5EF4-FFF2-40B4-BE49-F238E27FC236}">
                <a16:creationId xmlns:a16="http://schemas.microsoft.com/office/drawing/2014/main" id="{AA8DC6E8-E30B-4489-BA2D-7365E561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C:\Documents and Settings\Gal\Desktop\Slovenščina\Navijaške skupine\slika685.jpg">
            <a:extLst>
              <a:ext uri="{FF2B5EF4-FFF2-40B4-BE49-F238E27FC236}">
                <a16:creationId xmlns:a16="http://schemas.microsoft.com/office/drawing/2014/main" id="{E3C4FE02-CFAA-419C-A977-C0BE585EF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071688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Documents and Settings\Gal\Desktop\Slovenščina\Navijaške skupine\partizanmajica.jpg">
            <a:extLst>
              <a:ext uri="{FF2B5EF4-FFF2-40B4-BE49-F238E27FC236}">
                <a16:creationId xmlns:a16="http://schemas.microsoft.com/office/drawing/2014/main" id="{8BF47DC5-14E7-42C2-A4A3-BD2D892C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14375"/>
            <a:ext cx="24860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ravokotnik 3">
            <a:extLst>
              <a:ext uri="{FF2B5EF4-FFF2-40B4-BE49-F238E27FC236}">
                <a16:creationId xmlns:a16="http://schemas.microsoft.com/office/drawing/2014/main" id="{D15614F0-35A2-4B27-AD3E-71B6D6D9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00063"/>
            <a:ext cx="103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orbel" panose="020B0503020204020204" pitchFamily="34" charset="0"/>
              </a:rPr>
              <a:t>Jakne</a:t>
            </a:r>
          </a:p>
        </p:txBody>
      </p:sp>
      <p:pic>
        <p:nvPicPr>
          <p:cNvPr id="23555" name="Picture 2" descr="C:\Documents and Settings\Gal\Desktop\Slovenščina\Navijaške skupine\olimpijajakna.jpg">
            <a:extLst>
              <a:ext uri="{FF2B5EF4-FFF2-40B4-BE49-F238E27FC236}">
                <a16:creationId xmlns:a16="http://schemas.microsoft.com/office/drawing/2014/main" id="{D45B20B4-E64E-4D5B-BE16-D3D21336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00063"/>
            <a:ext cx="4881562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avokotnik 3">
            <a:extLst>
              <a:ext uri="{FF2B5EF4-FFF2-40B4-BE49-F238E27FC236}">
                <a16:creationId xmlns:a16="http://schemas.microsoft.com/office/drawing/2014/main" id="{43DF7CCA-0525-46AE-9D58-A61A1DE6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2862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800">
                <a:latin typeface="Corbel" panose="020B0503020204020204" pitchFamily="34" charset="0"/>
              </a:rPr>
              <a:t>Puloverji</a:t>
            </a:r>
          </a:p>
        </p:txBody>
      </p:sp>
      <p:pic>
        <p:nvPicPr>
          <p:cNvPr id="24579" name="Picture 2" descr="C:\Documents and Settings\Gal\Desktop\Slovenščina\Navijaške skupine\olimpijapulover.jpg">
            <a:extLst>
              <a:ext uri="{FF2B5EF4-FFF2-40B4-BE49-F238E27FC236}">
                <a16:creationId xmlns:a16="http://schemas.microsoft.com/office/drawing/2014/main" id="{959D9A87-9E0F-4326-9216-E50F1008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00063"/>
            <a:ext cx="4786312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8E0F1D7-457D-418C-8460-2B66F1B3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00063"/>
            <a:ext cx="77724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VSTOPNICE</a:t>
            </a:r>
          </a:p>
        </p:txBody>
      </p:sp>
      <p:pic>
        <p:nvPicPr>
          <p:cNvPr id="25603" name="Picture 2" descr="C:\Documents and Settings\Gal\Desktop\Slovenščina\Navijaške skupine\LetnaKarta.jpg">
            <a:extLst>
              <a:ext uri="{FF2B5EF4-FFF2-40B4-BE49-F238E27FC236}">
                <a16:creationId xmlns:a16="http://schemas.microsoft.com/office/drawing/2014/main" id="{5053E987-A59F-4B53-9781-88A28FAF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30670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PoljeZBesedilom 5">
            <a:extLst>
              <a:ext uri="{FF2B5EF4-FFF2-40B4-BE49-F238E27FC236}">
                <a16:creationId xmlns:a16="http://schemas.microsoft.com/office/drawing/2014/main" id="{356984D8-3D73-44E5-A803-DF70B2CAC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85875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>
                <a:latin typeface="Corbel" panose="020B0503020204020204" pitchFamily="34" charset="0"/>
              </a:rPr>
              <a:t>Letna Vstopnica</a:t>
            </a:r>
          </a:p>
        </p:txBody>
      </p:sp>
      <p:sp>
        <p:nvSpPr>
          <p:cNvPr id="25605" name="PoljeZBesedilom 6">
            <a:extLst>
              <a:ext uri="{FF2B5EF4-FFF2-40B4-BE49-F238E27FC236}">
                <a16:creationId xmlns:a16="http://schemas.microsoft.com/office/drawing/2014/main" id="{0C22E2D0-8E3E-4BCC-BA4D-5F4AA646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35731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orbel" panose="020B0503020204020204" pitchFamily="34" charset="0"/>
              </a:rPr>
              <a:t>Posamezne vstopnice</a:t>
            </a:r>
          </a:p>
        </p:txBody>
      </p:sp>
      <p:pic>
        <p:nvPicPr>
          <p:cNvPr id="25606" name="Picture 3" descr="C:\Documents and Settings\Gal\Desktop\Slovenščina\Navijaške skupine\olimpijavstopnica.JPG">
            <a:extLst>
              <a:ext uri="{FF2B5EF4-FFF2-40B4-BE49-F238E27FC236}">
                <a16:creationId xmlns:a16="http://schemas.microsoft.com/office/drawing/2014/main" id="{5BA46BD1-1D01-43E8-8FC9-00C175B0C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57375"/>
            <a:ext cx="39290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ven konektor 9">
            <a:extLst>
              <a:ext uri="{FF2B5EF4-FFF2-40B4-BE49-F238E27FC236}">
                <a16:creationId xmlns:a16="http://schemas.microsoft.com/office/drawing/2014/main" id="{DD8A0F3C-87C2-4D1C-A5B6-BEEC4AFD17B6}"/>
              </a:ext>
            </a:extLst>
          </p:cNvPr>
          <p:cNvCxnSpPr/>
          <p:nvPr/>
        </p:nvCxnSpPr>
        <p:spPr>
          <a:xfrm>
            <a:off x="357188" y="4143375"/>
            <a:ext cx="37861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>
            <a:extLst>
              <a:ext uri="{FF2B5EF4-FFF2-40B4-BE49-F238E27FC236}">
                <a16:creationId xmlns:a16="http://schemas.microsoft.com/office/drawing/2014/main" id="{06CB7728-7B81-4130-A208-3E72F95E504D}"/>
              </a:ext>
            </a:extLst>
          </p:cNvPr>
          <p:cNvCxnSpPr/>
          <p:nvPr/>
        </p:nvCxnSpPr>
        <p:spPr>
          <a:xfrm rot="5400000" flipH="1" flipV="1">
            <a:off x="2820194" y="2821782"/>
            <a:ext cx="26447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Picture 4" descr="C:\Documents and Settings\Gal\Desktop\Slovenščina\Navijaške skupine\jesenicevstopnica.JPG">
            <a:extLst>
              <a:ext uri="{FF2B5EF4-FFF2-40B4-BE49-F238E27FC236}">
                <a16:creationId xmlns:a16="http://schemas.microsoft.com/office/drawing/2014/main" id="{9BEC13E8-5ABD-4920-85EE-163499B7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250"/>
            <a:ext cx="40005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" descr="C:\Documents and Settings\Gal\Desktop\Slovenščina\Navijaške skupine\albavolanvstopnica.JPG">
            <a:extLst>
              <a:ext uri="{FF2B5EF4-FFF2-40B4-BE49-F238E27FC236}">
                <a16:creationId xmlns:a16="http://schemas.microsoft.com/office/drawing/2014/main" id="{27B9E5F4-B20C-4728-ACE6-E65B360C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40005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192255CA-F0C0-41F0-A5A6-6540F160CE68}"/>
              </a:ext>
            </a:extLst>
          </p:cNvPr>
          <p:cNvSpPr txBox="1">
            <a:spLocks/>
          </p:cNvSpPr>
          <p:nvPr/>
        </p:nvSpPr>
        <p:spPr>
          <a:xfrm>
            <a:off x="642938" y="214313"/>
            <a:ext cx="8077200" cy="12858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VIRI</a:t>
            </a:r>
          </a:p>
        </p:txBody>
      </p:sp>
      <p:sp>
        <p:nvSpPr>
          <p:cNvPr id="26627" name="PoljeZBesedilom 4">
            <a:extLst>
              <a:ext uri="{FF2B5EF4-FFF2-40B4-BE49-F238E27FC236}">
                <a16:creationId xmlns:a16="http://schemas.microsoft.com/office/drawing/2014/main" id="{B3E955EB-316A-40E9-807B-BA71F9500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85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Internet</a:t>
            </a:r>
          </a:p>
        </p:txBody>
      </p:sp>
      <p:sp>
        <p:nvSpPr>
          <p:cNvPr id="26628" name="PoljeZBesedilom 5">
            <a:extLst>
              <a:ext uri="{FF2B5EF4-FFF2-40B4-BE49-F238E27FC236}">
                <a16:creationId xmlns:a16="http://schemas.microsoft.com/office/drawing/2014/main" id="{30CB6E4F-C9AD-4B74-9242-6028EEE35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643063"/>
            <a:ext cx="4786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/>
              <a:t>Prijatelji in pripadniki navijaških skupin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D5D93-47C2-41F0-9D88-93E49325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200000"/>
                  </a:schemeClr>
                </a:solidFill>
              </a:rPr>
              <a:t>NAJBOLJ ZNANE NAVIJAŠKE SKUPINE</a:t>
            </a:r>
          </a:p>
        </p:txBody>
      </p:sp>
      <p:sp>
        <p:nvSpPr>
          <p:cNvPr id="9219" name="Pravokotnik 3">
            <a:extLst>
              <a:ext uri="{FF2B5EF4-FFF2-40B4-BE49-F238E27FC236}">
                <a16:creationId xmlns:a16="http://schemas.microsoft.com/office/drawing/2014/main" id="{969AE59A-8EE6-4507-AF87-BDDD9804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85875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 sz="3200">
                <a:solidFill>
                  <a:srgbClr val="00CC00"/>
                </a:solidFill>
                <a:latin typeface="Corbel" panose="020B0503020204020204" pitchFamily="34" charset="0"/>
              </a:rPr>
              <a:t>Green Dragons</a:t>
            </a:r>
          </a:p>
        </p:txBody>
      </p:sp>
      <p:pic>
        <p:nvPicPr>
          <p:cNvPr id="9220" name="Picture 2" descr="C:\Documents and Settings\Gal\Desktop\Slovenščina\Navijaške skupine\image002.jpg">
            <a:extLst>
              <a:ext uri="{FF2B5EF4-FFF2-40B4-BE49-F238E27FC236}">
                <a16:creationId xmlns:a16="http://schemas.microsoft.com/office/drawing/2014/main" id="{4179761E-A35C-4FC0-A2B2-B1C3A8E1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143000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Documents and Settings\Gal\Desktop\Slovenščina\Navijaške skupine\dragons2.jpg">
            <a:extLst>
              <a:ext uri="{FF2B5EF4-FFF2-40B4-BE49-F238E27FC236}">
                <a16:creationId xmlns:a16="http://schemas.microsoft.com/office/drawing/2014/main" id="{EFD222E7-2A0C-4066-A42C-42AF4191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38528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Documents and Settings\Gal\Desktop\Slovenščina\Navijaške skupine\greendrag-20080422173904.jpg">
            <a:extLst>
              <a:ext uri="{FF2B5EF4-FFF2-40B4-BE49-F238E27FC236}">
                <a16:creationId xmlns:a16="http://schemas.microsoft.com/office/drawing/2014/main" id="{B8EF7452-AB69-4512-8FD7-A95FEF22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86063"/>
            <a:ext cx="392906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PoljeZBesedilom 7">
            <a:extLst>
              <a:ext uri="{FF2B5EF4-FFF2-40B4-BE49-F238E27FC236}">
                <a16:creationId xmlns:a16="http://schemas.microsoft.com/office/drawing/2014/main" id="{DFAEE589-3905-4DD7-915A-B03397426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5286375"/>
            <a:ext cx="378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00CC00"/>
                </a:solidFill>
                <a:latin typeface="Corbel" panose="020B0503020204020204" pitchFamily="34" charset="0"/>
              </a:rPr>
              <a:t>Podporniki HDD, KK in NK Olimpija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avokotnik 3">
            <a:extLst>
              <a:ext uri="{FF2B5EF4-FFF2-40B4-BE49-F238E27FC236}">
                <a16:creationId xmlns:a16="http://schemas.microsoft.com/office/drawing/2014/main" id="{E3C64031-3CC8-483B-AE2C-2343D21E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00063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rgbClr val="FF0000"/>
                </a:solidFill>
                <a:latin typeface="Corbel" panose="020B0503020204020204" pitchFamily="34" charset="0"/>
              </a:rPr>
              <a:t>Ultras Jesenice</a:t>
            </a:r>
          </a:p>
        </p:txBody>
      </p:sp>
      <p:pic>
        <p:nvPicPr>
          <p:cNvPr id="10243" name="Picture 2" descr="C:\Documents and Settings\Gal\Desktop\Slovenščina\Navijaške skupine\Logo_UltrasJesenice.gif">
            <a:extLst>
              <a:ext uri="{FF2B5EF4-FFF2-40B4-BE49-F238E27FC236}">
                <a16:creationId xmlns:a16="http://schemas.microsoft.com/office/drawing/2014/main" id="{CA18DE03-302D-4E47-9756-C5EB135D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57188"/>
            <a:ext cx="17859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C:\Documents and Settings\Gal\Desktop\Slovenščina\Navijaške skupine\jesenice_main.jpg_1263901871.jpg">
            <a:extLst>
              <a:ext uri="{FF2B5EF4-FFF2-40B4-BE49-F238E27FC236}">
                <a16:creationId xmlns:a16="http://schemas.microsoft.com/office/drawing/2014/main" id="{26611589-9C42-4C93-850F-834FB7E2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57150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oljeZBesedilom 6">
            <a:extLst>
              <a:ext uri="{FF2B5EF4-FFF2-40B4-BE49-F238E27FC236}">
                <a16:creationId xmlns:a16="http://schemas.microsoft.com/office/drawing/2014/main" id="{9A3173D3-1C60-449E-869E-783B46FD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43313"/>
            <a:ext cx="1928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Podporniki HK Acroni Jesenic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avokotnik 3">
            <a:extLst>
              <a:ext uri="{FF2B5EF4-FFF2-40B4-BE49-F238E27FC236}">
                <a16:creationId xmlns:a16="http://schemas.microsoft.com/office/drawing/2014/main" id="{E59A5A8F-16D6-4285-B38E-6B94CBF36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214313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rgbClr val="7030A0"/>
                </a:solidFill>
                <a:latin typeface="Corbel" panose="020B0503020204020204" pitchFamily="34" charset="0"/>
              </a:rPr>
              <a:t>Viole Maribor</a:t>
            </a:r>
          </a:p>
        </p:txBody>
      </p:sp>
      <p:pic>
        <p:nvPicPr>
          <p:cNvPr id="11267" name="Picture 2" descr="C:\Documents and Settings\Gal\Desktop\Slovenščina\Navijaške skupine\Viole.jpg">
            <a:extLst>
              <a:ext uri="{FF2B5EF4-FFF2-40B4-BE49-F238E27FC236}">
                <a16:creationId xmlns:a16="http://schemas.microsoft.com/office/drawing/2014/main" id="{4F8F002E-8083-46FE-B71E-0FA701C6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8625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Documents and Settings\Gal\Desktop\Slovenščina\Navijaške skupine\11.jpg">
            <a:extLst>
              <a:ext uri="{FF2B5EF4-FFF2-40B4-BE49-F238E27FC236}">
                <a16:creationId xmlns:a16="http://schemas.microsoft.com/office/drawing/2014/main" id="{A32CBDD1-2078-4641-8348-F894A48A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725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Gal\Desktop\Slovenščina\Navijaške skupine\VIOLE3.jpg">
            <a:extLst>
              <a:ext uri="{FF2B5EF4-FFF2-40B4-BE49-F238E27FC236}">
                <a16:creationId xmlns:a16="http://schemas.microsoft.com/office/drawing/2014/main" id="{8210166A-4C6F-4219-B905-41DA1A81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71938"/>
            <a:ext cx="43354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PoljeZBesedilom 8">
            <a:extLst>
              <a:ext uri="{FF2B5EF4-FFF2-40B4-BE49-F238E27FC236}">
                <a16:creationId xmlns:a16="http://schemas.microsoft.com/office/drawing/2014/main" id="{28311C4B-C6FD-41E5-A0A3-44E113DF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643438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7030A0"/>
                </a:solidFill>
                <a:latin typeface="Corbel" panose="020B0503020204020204" pitchFamily="34" charset="0"/>
              </a:rPr>
              <a:t>Podporniki NK Maribor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avokotnik 3">
            <a:extLst>
              <a:ext uri="{FF2B5EF4-FFF2-40B4-BE49-F238E27FC236}">
                <a16:creationId xmlns:a16="http://schemas.microsoft.com/office/drawing/2014/main" id="{6DE48A75-F15B-45C5-9306-2B1A03E35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57188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rgbClr val="FFFF00"/>
                </a:solidFill>
                <a:latin typeface="Corbel" panose="020B0503020204020204" pitchFamily="34" charset="0"/>
              </a:rPr>
              <a:t>Florijani</a:t>
            </a:r>
          </a:p>
        </p:txBody>
      </p:sp>
      <p:pic>
        <p:nvPicPr>
          <p:cNvPr id="12291" name="Picture 2" descr="C:\Documents and Settings\Gal\Desktop\Slovenščina\Navijaške skupine\florjani.gif">
            <a:extLst>
              <a:ext uri="{FF2B5EF4-FFF2-40B4-BE49-F238E27FC236}">
                <a16:creationId xmlns:a16="http://schemas.microsoft.com/office/drawing/2014/main" id="{BD614A17-96CC-4754-B925-37356B4E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57188"/>
            <a:ext cx="13906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Documents and Settings\Gal\Desktop\Slovenščina\Navijaške skupine\florjani_main_dmj.jpg_1263901871.jpg">
            <a:extLst>
              <a:ext uri="{FF2B5EF4-FFF2-40B4-BE49-F238E27FC236}">
                <a16:creationId xmlns:a16="http://schemas.microsoft.com/office/drawing/2014/main" id="{7AB38BA2-4DCE-4832-B0EC-BC3D8FA7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592931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PoljeZBesedilom 6">
            <a:extLst>
              <a:ext uri="{FF2B5EF4-FFF2-40B4-BE49-F238E27FC236}">
                <a16:creationId xmlns:a16="http://schemas.microsoft.com/office/drawing/2014/main" id="{03FA4ED3-06C1-4A60-B45D-21F593F37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718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  <a:latin typeface="Corbel" panose="020B0503020204020204" pitchFamily="34" charset="0"/>
              </a:rPr>
              <a:t>Podporniki RK Celje PL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avokotnik 3">
            <a:extLst>
              <a:ext uri="{FF2B5EF4-FFF2-40B4-BE49-F238E27FC236}">
                <a16:creationId xmlns:a16="http://schemas.microsoft.com/office/drawing/2014/main" id="{6C8BA869-007A-4AF6-8D98-5C2D878C4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8575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rgbClr val="FFC301"/>
                </a:solidFill>
                <a:latin typeface="Corbel" panose="020B0503020204020204" pitchFamily="34" charset="0"/>
              </a:rPr>
              <a:t>Indijanci</a:t>
            </a:r>
          </a:p>
        </p:txBody>
      </p:sp>
      <p:pic>
        <p:nvPicPr>
          <p:cNvPr id="13315" name="Picture 2" descr="C:\Documents and Settings\Gal\Desktop\Slovenščina\Navijaške skupine\indijanci_1.jpg">
            <a:extLst>
              <a:ext uri="{FF2B5EF4-FFF2-40B4-BE49-F238E27FC236}">
                <a16:creationId xmlns:a16="http://schemas.microsoft.com/office/drawing/2014/main" id="{C25B55A5-D40C-4929-B1B6-621D342C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57625"/>
            <a:ext cx="40719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Documents and Settings\Gal\Desktop\Slovenščina\Navijaške skupine\Indijanci.JPG">
            <a:extLst>
              <a:ext uri="{FF2B5EF4-FFF2-40B4-BE49-F238E27FC236}">
                <a16:creationId xmlns:a16="http://schemas.microsoft.com/office/drawing/2014/main" id="{6622CB52-CF8E-4419-9FF3-6EA23B88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4286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PoljeZBesedilom 7">
            <a:extLst>
              <a:ext uri="{FF2B5EF4-FFF2-40B4-BE49-F238E27FC236}">
                <a16:creationId xmlns:a16="http://schemas.microsoft.com/office/drawing/2014/main" id="{4F62A0B9-4B1F-4421-9B6A-6EB11CEC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929188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C301"/>
                </a:solidFill>
                <a:latin typeface="Corbel" panose="020B0503020204020204" pitchFamily="34" charset="0"/>
              </a:rPr>
              <a:t>Podporniki OK ACH Volley Bled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6CB53633-ADA2-433C-9B51-E74D0585BAB2}"/>
              </a:ext>
            </a:extLst>
          </p:cNvPr>
          <p:cNvSpPr/>
          <p:nvPr/>
        </p:nvSpPr>
        <p:spPr>
          <a:xfrm>
            <a:off x="1214438" y="285750"/>
            <a:ext cx="2286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 err="1">
                <a:latin typeface="+mn-lt"/>
              </a:rPr>
              <a:t>T</a:t>
            </a:r>
            <a:r>
              <a:rPr lang="sl-SI" sz="3200" dirty="0" err="1">
                <a:solidFill>
                  <a:srgbClr val="FF0000"/>
                </a:solidFill>
                <a:latin typeface="+mn-lt"/>
              </a:rPr>
              <a:t>o</a:t>
            </a:r>
            <a:r>
              <a:rPr lang="sl-SI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</a:t>
            </a:r>
            <a:r>
              <a:rPr lang="sl-SI" sz="3200" dirty="0" err="1">
                <a:latin typeface="+mn-lt"/>
              </a:rPr>
              <a:t>c</a:t>
            </a:r>
            <a:r>
              <a:rPr lang="sl-SI" sz="32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sl-SI" sz="32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</a:t>
            </a:r>
            <a:r>
              <a:rPr lang="sl-SI" sz="3200" dirty="0" err="1">
                <a:latin typeface="+mn-lt"/>
              </a:rPr>
              <a:t>a</a:t>
            </a:r>
            <a:endParaRPr lang="sl-SI" sz="3200" dirty="0">
              <a:latin typeface="+mn-lt"/>
            </a:endParaRPr>
          </a:p>
        </p:txBody>
      </p:sp>
      <p:pic>
        <p:nvPicPr>
          <p:cNvPr id="14339" name="Picture 2" descr="C:\Documents and Settings\Gal\Desktop\Slovenščina\Navijaške skupine\2006228192856torcida191nu2.jpg">
            <a:extLst>
              <a:ext uri="{FF2B5EF4-FFF2-40B4-BE49-F238E27FC236}">
                <a16:creationId xmlns:a16="http://schemas.microsoft.com/office/drawing/2014/main" id="{E7D87971-B6ED-47EA-89D3-AE66C131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8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Documents and Settings\Gal\Desktop\Slovenščina\Navijaške skupine\torcida.jpg">
            <a:extLst>
              <a:ext uri="{FF2B5EF4-FFF2-40B4-BE49-F238E27FC236}">
                <a16:creationId xmlns:a16="http://schemas.microsoft.com/office/drawing/2014/main" id="{D8017DC4-AB3D-4559-8016-D40CABA8C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28688"/>
            <a:ext cx="4381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Documents and Settings\Gal\Desktop\Slovenščina\Navijaške skupine\torcida_skupila_30_561_potpis_tabfull.jpg">
            <a:extLst>
              <a:ext uri="{FF2B5EF4-FFF2-40B4-BE49-F238E27FC236}">
                <a16:creationId xmlns:a16="http://schemas.microsoft.com/office/drawing/2014/main" id="{45EFB88E-4755-4A7B-B411-532AE683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57625"/>
            <a:ext cx="42973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oljeZBesedilom 7">
            <a:extLst>
              <a:ext uri="{FF2B5EF4-FFF2-40B4-BE49-F238E27FC236}">
                <a16:creationId xmlns:a16="http://schemas.microsoft.com/office/drawing/2014/main" id="{B675A0E5-8050-451D-82A4-38172571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072063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orbel" panose="020B0503020204020204" pitchFamily="34" charset="0"/>
              </a:rPr>
              <a:t>P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o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d</a:t>
            </a:r>
            <a:r>
              <a:rPr lang="sl-SI" altLang="sl-SI">
                <a:latin typeface="Corbel" panose="020B0503020204020204" pitchFamily="34" charset="0"/>
              </a:rPr>
              <a:t>p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o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r</a:t>
            </a:r>
            <a:r>
              <a:rPr lang="sl-SI" altLang="sl-SI">
                <a:latin typeface="Corbel" panose="020B0503020204020204" pitchFamily="34" charset="0"/>
              </a:rPr>
              <a:t>n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k</a:t>
            </a:r>
            <a:r>
              <a:rPr lang="sl-SI" altLang="sl-SI">
                <a:latin typeface="Corbel" panose="020B0503020204020204" pitchFamily="34" charset="0"/>
              </a:rPr>
              <a:t>i NK 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H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a</a:t>
            </a:r>
            <a:r>
              <a:rPr lang="sl-SI" altLang="sl-SI">
                <a:latin typeface="Corbel" panose="020B0503020204020204" pitchFamily="34" charset="0"/>
              </a:rPr>
              <a:t>j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d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u</a:t>
            </a:r>
            <a:r>
              <a:rPr lang="sl-SI" altLang="sl-SI">
                <a:latin typeface="Corbel" panose="020B0503020204020204" pitchFamily="34" charset="0"/>
              </a:rPr>
              <a:t>k 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S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p</a:t>
            </a:r>
            <a:r>
              <a:rPr lang="sl-SI" altLang="sl-SI">
                <a:latin typeface="Corbel" panose="020B0503020204020204" pitchFamily="34" charset="0"/>
              </a:rPr>
              <a:t>l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avokotnik 3">
            <a:extLst>
              <a:ext uri="{FF2B5EF4-FFF2-40B4-BE49-F238E27FC236}">
                <a16:creationId xmlns:a16="http://schemas.microsoft.com/office/drawing/2014/main" id="{E9694346-1DD4-4731-8D99-59F4A82CF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7188"/>
            <a:ext cx="259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rgbClr val="FF0000"/>
                </a:solidFill>
                <a:latin typeface="Corbel" panose="020B0503020204020204" pitchFamily="34" charset="0"/>
              </a:rPr>
              <a:t>Bad</a:t>
            </a:r>
            <a:r>
              <a:rPr lang="sl-SI" altLang="sl-SI" sz="3200">
                <a:latin typeface="Corbel" panose="020B0503020204020204" pitchFamily="34" charset="0"/>
              </a:rPr>
              <a:t> </a:t>
            </a:r>
            <a:r>
              <a:rPr lang="sl-SI" altLang="sl-SI" sz="3200">
                <a:solidFill>
                  <a:srgbClr val="00B0F0"/>
                </a:solidFill>
                <a:latin typeface="Corbel" panose="020B0503020204020204" pitchFamily="34" charset="0"/>
              </a:rPr>
              <a:t>Blue</a:t>
            </a:r>
            <a:r>
              <a:rPr lang="sl-SI" altLang="sl-SI" sz="3200">
                <a:latin typeface="Corbel" panose="020B0503020204020204" pitchFamily="34" charset="0"/>
              </a:rPr>
              <a:t> Boys</a:t>
            </a:r>
          </a:p>
        </p:txBody>
      </p:sp>
      <p:pic>
        <p:nvPicPr>
          <p:cNvPr id="15363" name="Picture 2" descr="C:\Documents and Settings\Gal\Desktop\Slovenščina\Navijaške skupine\bbb.gif">
            <a:extLst>
              <a:ext uri="{FF2B5EF4-FFF2-40B4-BE49-F238E27FC236}">
                <a16:creationId xmlns:a16="http://schemas.microsoft.com/office/drawing/2014/main" id="{EED8DAB6-D13C-414A-9BFE-F5D109C5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42875"/>
            <a:ext cx="3505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Documents and Settings\Gal\Desktop\Slovenščina\Navijaške skupine\dinamosvetinja7td.png">
            <a:extLst>
              <a:ext uri="{FF2B5EF4-FFF2-40B4-BE49-F238E27FC236}">
                <a16:creationId xmlns:a16="http://schemas.microsoft.com/office/drawing/2014/main" id="{0333B86A-EEF0-42B3-8CBB-C8AA6979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1563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Documents and Settings\Gal\Desktop\Slovenščina\Navijaške skupine\dinamozagreb20ta.jpg">
            <a:extLst>
              <a:ext uri="{FF2B5EF4-FFF2-40B4-BE49-F238E27FC236}">
                <a16:creationId xmlns:a16="http://schemas.microsoft.com/office/drawing/2014/main" id="{08FE1F44-7025-43AE-B71D-8FB3F0EF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14813"/>
            <a:ext cx="39290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PoljeZBesedilom 7">
            <a:extLst>
              <a:ext uri="{FF2B5EF4-FFF2-40B4-BE49-F238E27FC236}">
                <a16:creationId xmlns:a16="http://schemas.microsoft.com/office/drawing/2014/main" id="{E7E75ECB-08C2-48CD-AC08-887A0168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07206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Podporniki</a:t>
            </a:r>
            <a:r>
              <a:rPr lang="sl-SI" altLang="sl-SI">
                <a:latin typeface="Corbel" panose="020B0503020204020204" pitchFamily="34" charset="0"/>
              </a:rPr>
              <a:t> NK </a:t>
            </a:r>
            <a:r>
              <a:rPr lang="sl-SI" altLang="sl-SI">
                <a:solidFill>
                  <a:srgbClr val="00B0F0"/>
                </a:solidFill>
                <a:latin typeface="Corbel" panose="020B0503020204020204" pitchFamily="34" charset="0"/>
              </a:rPr>
              <a:t>Dinamo</a:t>
            </a:r>
            <a:r>
              <a:rPr lang="sl-SI" altLang="sl-SI">
                <a:latin typeface="Corbel" panose="020B0503020204020204" pitchFamily="34" charset="0"/>
              </a:rPr>
              <a:t> Zagreb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ravokotnik 3">
            <a:extLst>
              <a:ext uri="{FF2B5EF4-FFF2-40B4-BE49-F238E27FC236}">
                <a16:creationId xmlns:a16="http://schemas.microsoft.com/office/drawing/2014/main" id="{739D69C3-5531-4151-9F5C-A89DDA518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142875"/>
            <a:ext cx="1155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200">
                <a:solidFill>
                  <a:srgbClr val="FF0000"/>
                </a:solidFill>
                <a:latin typeface="Corbel" panose="020B0503020204020204" pitchFamily="34" charset="0"/>
              </a:rPr>
              <a:t>D</a:t>
            </a:r>
            <a:r>
              <a:rPr lang="sl-SI" altLang="sl-SI" sz="3200">
                <a:latin typeface="Corbel" panose="020B0503020204020204" pitchFamily="34" charset="0"/>
              </a:rPr>
              <a:t>e</a:t>
            </a:r>
            <a:r>
              <a:rPr lang="sl-SI" altLang="sl-SI" sz="3200">
                <a:solidFill>
                  <a:srgbClr val="FF0000"/>
                </a:solidFill>
                <a:latin typeface="Corbel" panose="020B0503020204020204" pitchFamily="34" charset="0"/>
              </a:rPr>
              <a:t>l</a:t>
            </a:r>
            <a:r>
              <a:rPr lang="sl-SI" altLang="sl-SI" sz="3200">
                <a:latin typeface="Corbel" panose="020B0503020204020204" pitchFamily="34" charset="0"/>
              </a:rPr>
              <a:t>i</a:t>
            </a:r>
            <a:r>
              <a:rPr lang="sl-SI" altLang="sl-SI" sz="3200">
                <a:solidFill>
                  <a:srgbClr val="FF0000"/>
                </a:solidFill>
                <a:latin typeface="Corbel" panose="020B0503020204020204" pitchFamily="34" charset="0"/>
              </a:rPr>
              <a:t>j</a:t>
            </a:r>
            <a:r>
              <a:rPr lang="sl-SI" altLang="sl-SI" sz="3200">
                <a:latin typeface="Corbel" panose="020B0503020204020204" pitchFamily="34" charset="0"/>
              </a:rPr>
              <a:t>e</a:t>
            </a:r>
          </a:p>
        </p:txBody>
      </p:sp>
      <p:pic>
        <p:nvPicPr>
          <p:cNvPr id="16387" name="Picture 2" descr="C:\Documents and Settings\Gal\Desktop\Slovenščina\Navijaške skupine\delije_cacak.jpg">
            <a:extLst>
              <a:ext uri="{FF2B5EF4-FFF2-40B4-BE49-F238E27FC236}">
                <a16:creationId xmlns:a16="http://schemas.microsoft.com/office/drawing/2014/main" id="{8B2688B4-C6B3-467B-BF58-8DC26A3D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71500"/>
            <a:ext cx="22955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Documents and Settings\Gal\Desktop\Slovenščina\Navijaške skupine\delije3.jpg">
            <a:extLst>
              <a:ext uri="{FF2B5EF4-FFF2-40B4-BE49-F238E27FC236}">
                <a16:creationId xmlns:a16="http://schemas.microsoft.com/office/drawing/2014/main" id="{8D582B91-FA0F-4EC7-8473-6DB9CCDD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857625"/>
            <a:ext cx="42148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Documents and Settings\Gal\Desktop\Slovenščina\Navijaške skupine\0708_cz_groclin_1.jpg">
            <a:extLst>
              <a:ext uri="{FF2B5EF4-FFF2-40B4-BE49-F238E27FC236}">
                <a16:creationId xmlns:a16="http://schemas.microsoft.com/office/drawing/2014/main" id="{A2F81340-BEF8-4C97-94EB-C156C4D8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39290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PoljeZBesedilom 7">
            <a:extLst>
              <a:ext uri="{FF2B5EF4-FFF2-40B4-BE49-F238E27FC236}">
                <a16:creationId xmlns:a16="http://schemas.microsoft.com/office/drawing/2014/main" id="{513DA7B4-4CE8-4E16-9524-E27489FAE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929188"/>
            <a:ext cx="3643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P</a:t>
            </a:r>
            <a:r>
              <a:rPr lang="sl-SI" altLang="sl-SI">
                <a:latin typeface="Corbel" panose="020B0503020204020204" pitchFamily="34" charset="0"/>
              </a:rPr>
              <a:t>o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d</a:t>
            </a:r>
            <a:r>
              <a:rPr lang="sl-SI" altLang="sl-SI">
                <a:latin typeface="Corbel" panose="020B0503020204020204" pitchFamily="34" charset="0"/>
              </a:rPr>
              <a:t>p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o</a:t>
            </a:r>
            <a:r>
              <a:rPr lang="sl-SI" altLang="sl-SI">
                <a:latin typeface="Corbel" panose="020B0503020204020204" pitchFamily="34" charset="0"/>
              </a:rPr>
              <a:t>r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n</a:t>
            </a:r>
            <a:r>
              <a:rPr lang="sl-SI" altLang="sl-SI">
                <a:latin typeface="Corbel" panose="020B0503020204020204" pitchFamily="34" charset="0"/>
              </a:rPr>
              <a:t>i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k</a:t>
            </a:r>
            <a:r>
              <a:rPr lang="sl-SI" altLang="sl-SI">
                <a:latin typeface="Corbel" panose="020B0503020204020204" pitchFamily="34" charset="0"/>
              </a:rPr>
              <a:t>i NK in KK 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C</a:t>
            </a:r>
            <a:r>
              <a:rPr lang="sl-SI" altLang="sl-SI">
                <a:latin typeface="Corbel" panose="020B0503020204020204" pitchFamily="34" charset="0"/>
              </a:rPr>
              <a:t>r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v</a:t>
            </a:r>
            <a:r>
              <a:rPr lang="sl-SI" altLang="sl-SI">
                <a:latin typeface="Corbel" panose="020B0503020204020204" pitchFamily="34" charset="0"/>
              </a:rPr>
              <a:t>e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n</a:t>
            </a:r>
            <a:r>
              <a:rPr lang="sl-SI" altLang="sl-SI">
                <a:latin typeface="Corbel" panose="020B0503020204020204" pitchFamily="34" charset="0"/>
              </a:rPr>
              <a:t>a 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Z</a:t>
            </a:r>
            <a:r>
              <a:rPr lang="sl-SI" altLang="sl-SI">
                <a:latin typeface="Corbel" panose="020B0503020204020204" pitchFamily="34" charset="0"/>
              </a:rPr>
              <a:t>v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e</a:t>
            </a:r>
            <a:r>
              <a:rPr lang="sl-SI" altLang="sl-SI">
                <a:latin typeface="Corbel" panose="020B0503020204020204" pitchFamily="34" charset="0"/>
              </a:rPr>
              <a:t>z</a:t>
            </a:r>
            <a:r>
              <a:rPr lang="sl-SI" altLang="sl-SI">
                <a:solidFill>
                  <a:srgbClr val="FF0000"/>
                </a:solidFill>
                <a:latin typeface="Corbel" panose="020B0503020204020204" pitchFamily="34" charset="0"/>
              </a:rPr>
              <a:t>d</a:t>
            </a:r>
            <a:r>
              <a:rPr lang="sl-SI" altLang="sl-SI">
                <a:latin typeface="Corbel" panose="020B0503020204020204" pitchFamily="34" charset="0"/>
              </a:rPr>
              <a:t>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89</Words>
  <Application>Microsoft Office PowerPoint</Application>
  <PresentationFormat>On-screen Show (4:3)</PresentationFormat>
  <Paragraphs>37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SUBKULTURA NAVIJAŠKIH SKUPIN</vt:lpstr>
      <vt:lpstr>NAJBOLJ ZNANE NAVIJAŠKE SKUPINE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VSTOPNICE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2019-06-03T09:11:12Z</dcterms:created>
  <dcterms:modified xsi:type="dcterms:W3CDTF">2019-06-03T09:11:12Z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