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4CBE754-D766-4CFE-A028-26E49FD93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E5EB6-106B-4BB3-A2EF-340FD843BC4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874F340-0A15-47EE-945F-8B54BCB57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FEDBC5E-A78C-42D6-9539-04BE19D12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80366-ABBB-4412-AD7E-5823E4B3C5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438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629474D-C4DE-4634-96AB-8E9FE2A52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90812-0CF4-4A84-BFCB-7454C667F77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5DC3471-7833-4814-8B3A-1B8A3F2B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4D35C0F-645F-408A-8661-1C8C83797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E6901-F7B4-4599-B7E5-7D1415A5F52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300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C793821-DA00-4D4C-9D59-40C3E4E2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F5DB-DE09-4EF5-9E86-61A7468EF06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91D7D7B-B372-46B4-962D-885BE02C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A3F12FF-97C0-421B-BD8F-92CF7BEA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AFE54-F87A-4D52-B950-F3929D4D1D0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8582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323CB36-FBED-4ABD-AFB1-4F215EA04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1E4DD-3A04-49AD-84AE-87AAA5EA593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21B1516-91A6-4F52-91B0-0B027205B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AD49151-12DB-425E-9134-E38D63C7D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FE4B2-19AC-4E09-AE3E-B78CDF9A1A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561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B41C875-BA73-4030-A522-365862012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5301-9D15-4E40-B41E-0D387AEEE6F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38834D3-BF43-486B-81E1-315553431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5A2169E-EB4A-4EEC-979E-1D59C4E59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40FBB-E2FE-48CB-929B-10062E52E7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934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CE1A727-1C44-459D-BBC9-0F408341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EF90D-6D10-41D9-BEB9-91E917BAE1B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222465C6-8887-4B5B-B3A1-9FF92A354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5587A19C-6EBC-46C5-8CD1-94458013B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AAD54-CD7B-4470-A29F-56A5F34530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629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031EBC0A-DB1F-409A-8CAB-FC3078E9B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3AD7-F174-47E5-AA0E-82786D783EC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A4E70CE4-DF06-4539-B503-2D026CE93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0DC1C2BB-32FB-42E4-828C-D2EB23B5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51106-2CC6-48A6-88ED-C85810EBC4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2924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FD1AC1BC-EFBF-49B1-A4D0-1A1823EBC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FE5DF-81DE-45DE-8882-75C6E433C24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88105C05-C4BA-4699-9E8B-5EBEF2EB2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3058193B-9A26-4F99-AEB2-793BE47D5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8A28D-B20B-40BD-9344-242247D2D0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6006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3A5276FA-1174-48E9-98CC-F9D1A6CA5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9F1BB-77F4-45C4-8745-3DCE183F615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06267062-BE2F-4822-9669-D4E694D15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F4A624DF-A764-4EC3-B5B1-0FD12EA51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0A46C-D519-4D5C-B0A8-E0B6888E28C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939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8412663A-D4F4-4DD7-97C2-C5C029FAF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C0588-92D8-4570-83BE-03345C2ECFF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8C6906D8-E71F-47A8-8F2D-63BEF0B73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E29C9EDE-4D25-4FAD-AAD7-193B70674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2F21A-8C37-47E1-9830-825F418B2C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4367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9B8804A-1586-487F-976E-45D61B314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D10E-5E56-4C26-840B-63B104B788B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94072CE4-BE2F-4647-A73E-84B5CC70B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037A50E-04FD-4018-8711-4EDFF5EE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D219F-5C12-4574-8192-2CFF17CF381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47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5D15C9B9-E458-48A8-A30C-C56D519B04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40DED2E6-ABE6-40AB-BD94-7A40B9C578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32475DA-2D38-430D-93D6-F363DDEB9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9563F2-DF75-4499-8273-2BB23B90B4F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B63435F-BFD6-4C13-BAFB-35BE9FDFD9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6943E55-CA8B-4436-BCC4-02BEF95BA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61930B3-80D5-4C4D-B42E-B21F5ED2287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F50CF6-D125-4498-BA23-A9D68F7DB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47625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OLIMPIJSKE</a:t>
            </a:r>
            <a:r>
              <a:rPr lang="sl-SI" sz="4000" dirty="0"/>
              <a:t> </a:t>
            </a:r>
            <a:r>
              <a:rPr lang="sl-SI" sz="4000" dirty="0">
                <a:solidFill>
                  <a:srgbClr val="FFFF00"/>
                </a:solidFill>
              </a:rPr>
              <a:t>IGRE</a:t>
            </a:r>
            <a:r>
              <a:rPr lang="sl-SI" sz="4000" dirty="0"/>
              <a:t> V </a:t>
            </a:r>
            <a:r>
              <a:rPr lang="sl-SI" sz="4000" dirty="0">
                <a:solidFill>
                  <a:srgbClr val="00B050"/>
                </a:solidFill>
              </a:rPr>
              <a:t>ANTIČNI</a:t>
            </a:r>
            <a:r>
              <a:rPr lang="sl-SI" sz="4000" dirty="0"/>
              <a:t> </a:t>
            </a:r>
            <a:r>
              <a:rPr lang="sl-SI" sz="4000" dirty="0">
                <a:solidFill>
                  <a:srgbClr val="FF0000"/>
                </a:solidFill>
              </a:rPr>
              <a:t>GRČIJI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1671D88-FC1C-4E8D-BD8A-AFD97E603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2052" name="Slika 3" descr="oi zastava.jpg">
            <a:extLst>
              <a:ext uri="{FF2B5EF4-FFF2-40B4-BE49-F238E27FC236}">
                <a16:creationId xmlns:a16="http://schemas.microsoft.com/office/drawing/2014/main" id="{24441D0B-B5FB-413B-9A82-1F5E25383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700213"/>
            <a:ext cx="5395912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grada vsebine 2">
            <a:extLst>
              <a:ext uri="{FF2B5EF4-FFF2-40B4-BE49-F238E27FC236}">
                <a16:creationId xmlns:a16="http://schemas.microsoft.com/office/drawing/2014/main" id="{48D9EED1-12CF-41B2-882E-98ED8E174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2060575"/>
            <a:ext cx="8229600" cy="4525963"/>
          </a:xfrm>
        </p:spPr>
        <p:txBody>
          <a:bodyPr/>
          <a:lstStyle/>
          <a:p>
            <a:r>
              <a:rPr lang="sl-SI" altLang="sl-SI" sz="1600"/>
              <a:t>Posvečene bogu Zeusu</a:t>
            </a:r>
          </a:p>
          <a:p>
            <a:r>
              <a:rPr lang="sl-SI" altLang="sl-SI" sz="1600"/>
              <a:t>Pripravil naj bi jih Herakles,potem ko je Elidi očistil Avgijev hlev</a:t>
            </a:r>
          </a:p>
          <a:p>
            <a:r>
              <a:rPr lang="sl-SI" altLang="sl-SI" sz="1600"/>
              <a:t>Potekale so od 776 pr.n.š- 394 pr.n.š.</a:t>
            </a:r>
          </a:p>
          <a:p>
            <a:r>
              <a:rPr lang="sl-SI" altLang="sl-SI" sz="1600"/>
              <a:t>Tudi verski pomen</a:t>
            </a:r>
          </a:p>
          <a:p>
            <a:r>
              <a:rPr lang="sl-SI" altLang="sl-SI" sz="1600"/>
              <a:t>Na Peloponezu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 sz="2000"/>
          </a:p>
          <a:p>
            <a:endParaRPr lang="sl-SI" altLang="sl-SI"/>
          </a:p>
        </p:txBody>
      </p:sp>
      <p:sp>
        <p:nvSpPr>
          <p:cNvPr id="3075" name="PoljeZBesedilom 5">
            <a:extLst>
              <a:ext uri="{FF2B5EF4-FFF2-40B4-BE49-F238E27FC236}">
                <a16:creationId xmlns:a16="http://schemas.microsoft.com/office/drawing/2014/main" id="{7ECCF0A3-F330-46BD-85DE-00F69D9AA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620713"/>
            <a:ext cx="60483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6000"/>
              <a:t>          IZVOR</a:t>
            </a:r>
          </a:p>
        </p:txBody>
      </p:sp>
      <p:pic>
        <p:nvPicPr>
          <p:cNvPr id="3076" name="Slika 6" descr="index.jpg">
            <a:extLst>
              <a:ext uri="{FF2B5EF4-FFF2-40B4-BE49-F238E27FC236}">
                <a16:creationId xmlns:a16="http://schemas.microsoft.com/office/drawing/2014/main" id="{4CF434EE-4FE5-4270-BFE4-112940C54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716338"/>
            <a:ext cx="5256213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F6BAA2C6-472E-4B70-9576-69C8B7182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KONEC ANTIČNIH OI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1CCF628F-F7E6-4528-A3A2-E72F1D36C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Teodozij I. prepovedal vsa poganjska čaščenja,tudi olimpijske igre</a:t>
            </a:r>
          </a:p>
        </p:txBody>
      </p:sp>
      <p:pic>
        <p:nvPicPr>
          <p:cNvPr id="4100" name="Slika 3" descr="Theodosius.jpg">
            <a:extLst>
              <a:ext uri="{FF2B5EF4-FFF2-40B4-BE49-F238E27FC236}">
                <a16:creationId xmlns:a16="http://schemas.microsoft.com/office/drawing/2014/main" id="{9BC0AB78-04E7-434D-BD02-A592726BFC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781300"/>
            <a:ext cx="2767012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F8E399ED-405E-467B-94CA-0C2138BCB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7BFF0328-1488-4741-8119-F5953A111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Officeova tema</vt:lpstr>
      <vt:lpstr>OLIMPIJSKE IGRE V ANTIČNI GRČIJI</vt:lpstr>
      <vt:lpstr>PowerPoint Presentation</vt:lpstr>
      <vt:lpstr>KONEC ANTIČNIH OI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2019-06-03T09:11:15Z</dcterms:created>
  <dcterms:modified xsi:type="dcterms:W3CDTF">2019-06-03T09:11:15Z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