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9" r:id="rId8"/>
    <p:sldId id="258" r:id="rId9"/>
    <p:sldId id="265" r:id="rId10"/>
    <p:sldId id="267" r:id="rId11"/>
    <p:sldId id="266" r:id="rId12"/>
    <p:sldId id="260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 autoAdjust="0"/>
    <p:restoredTop sz="94660"/>
  </p:normalViewPr>
  <p:slideViewPr>
    <p:cSldViewPr>
      <p:cViewPr varScale="1">
        <p:scale>
          <a:sx n="154" d="100"/>
          <a:sy n="154" d="100"/>
        </p:scale>
        <p:origin x="3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13E06B-CFBE-4056-BDA3-71BBEEB2EFE7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9A45E7-EB63-454E-B1AB-C82E9FA7CBCE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6D1980-557A-4D3B-B0B0-3C9AA285EA4B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F4EA13-1058-4E0D-A89E-A45FF06B2AEC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A3FBC06-E93C-400A-A62B-399693E5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99FC0-B80C-4BE5-B04E-D5AE1D170C55}" type="datetimeFigureOut">
              <a:rPr lang="en-US"/>
              <a:pPr>
                <a:defRPr/>
              </a:pPr>
              <a:t>6/3/2019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30DBAF7-7151-442A-824D-EA7EE21B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7E4BA4-D584-4763-B0EF-7219BC668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8194A-A55B-498D-992C-C78BF5838FF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679834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2248-B630-4116-B8EE-F4CFB440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2D5F-7BBC-4AFE-8420-3FB3A28AC88A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36883-61BE-49AA-9B6F-D1493FE3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1368F-7B0A-4AE3-B7B4-C24318F2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D5E31-5648-45C8-8747-764F05129C9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3973442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823E6-39C3-4A8C-B6E3-09D5A03B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4AA14-B8A3-4D94-86B9-7C14730F256E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33B67-9233-45A1-AAAF-D58E0ACF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BD88-FA80-4B44-A37E-4C5F9417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EEEE6-B484-43FC-B405-2832431BA71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3274447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538EA-5787-4815-BB8A-8F59212E970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42D0-AE8F-458D-9DC4-D231313853D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471F0-30E9-4237-B5A3-8C8AEA99E9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48ED7-DC87-4A76-88C2-AB13671E7A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BCB871E-CD53-48A0-A85C-6D156DFAD1B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8243807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0B56AF-E4DB-4421-97E2-C473CCF44D58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664A6B-8AA8-49D5-A2AB-27C1AD0A0279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10B7B-8978-40ED-AC43-5F082494D129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90465F6-F55D-4BBB-B4D5-26910A2828B0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A16C78E-779E-44EE-BE77-47AA6035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93D2-6AF2-478D-9736-2A45725E8E7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FE58DE7-19BF-4828-81C3-E4499180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23833F-534E-4580-8583-5433397E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07519-E52E-484F-A3FE-B840789F2E4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0218271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30E9E-E36E-4892-90EF-EDC1CF150F7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4686-24AB-4794-8ECC-0506B025E9EF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D7390-DBF4-42C2-AC91-06C2622F2F5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E57F5-EE8E-405C-A779-645792F8FB9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2454283-E460-433A-9E96-60556DD00AF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7723077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569125-A182-415A-90FB-95481C1E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E930B-5ACB-43DB-ACDF-EE3DC5E2166A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8CED31-8E41-4B4D-9C62-9A47FD066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B269EC-3609-4075-B583-8992AAE4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BEB38-E3E1-4CA3-BE10-ABCA1D9A6FE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2854559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3715B-46ED-42BC-993D-72CE58CE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1924-75CE-4EFA-9142-194C891AA76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B3583-3D90-428E-AE29-6D6AA4D8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426D8-C7E1-47D7-A541-4129E268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1696F-C409-4D0B-9AAD-2FF6FC500F7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6239053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A3D9B3-9139-4609-9EFE-490767FF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16525-F3B7-4C90-8B9B-848A11647034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5B84-9412-4257-978F-19B84B3D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01E04-7D7A-4FDE-B74E-A959484A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31DB6-6DA7-48A2-9FA9-1379E7C73E5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2169774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1E96DC-805F-4C4F-8701-4F11BEC1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0E65-A886-4462-96D0-F2E096A7141C}" type="datetimeFigureOut">
              <a:rPr lang="en-US"/>
              <a:pPr>
                <a:defRPr/>
              </a:pPr>
              <a:t>6/3/2019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0AB46A-DBF8-4DDA-8728-9905DF36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91CB46-4B59-41F1-8638-39C42FF4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C2354-56D8-4B74-8EBA-A761DF635D69}" type="slidenum">
              <a:rPr lang="en-US" altLang="sl-SI"/>
              <a:pPr/>
              <a:t>‹#›</a:t>
            </a:fld>
            <a:endParaRPr lang="en-US" altLang="sl-SI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0869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E5BB28-3C76-4BA3-AED2-2BD2DF350ECF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53F2F1-1558-44E5-91AB-A6AA12676407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B46B0-326F-43E6-AB23-7342FB4A860D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C155C1E-98B4-4D87-9C3D-E945FE8F8548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D88E5C87-39A6-4312-AF89-09854D875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0297-DAE1-4BB4-B9D9-E28F0ABCBAE9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E148F7A6-5CC8-4684-B84A-7C20DECE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2B0BC07-FA41-4B52-AAD1-5D685114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BC599-7D08-42C6-943E-2E911F934D7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6733323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2DBB98-34A1-4ACF-B5E7-F4CD5148071B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7A669F-5258-439D-BB36-880C67880CBF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632B2C-E14C-48E6-A9C8-FC23C21C7D76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3740EA-6EAC-488F-99CF-B34BE849F3C5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696C5D-19B0-4B2E-AE49-49F944B5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id="{3C6C1BE0-3167-4322-AA3A-ED9C44DAA5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4268C-5D54-48FD-AEDF-A12939578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66AFAE-8795-4DF3-946E-516AD037FF55}" type="datetimeFigureOut">
              <a:rPr lang="en-US"/>
              <a:pPr>
                <a:defRPr/>
              </a:pPr>
              <a:t>6/3/2019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D6898-E5B5-4FC1-B1AE-62E1A1D5B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02E58-B932-4B14-87B8-4078491AA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1A0C7576-8135-4354-A759-CA5EF5586F8A}" type="slidenum">
              <a:rPr lang="en-US" altLang="sl-SI"/>
              <a:pPr/>
              <a:t>‹#›</a:t>
            </a:fld>
            <a:endParaRPr lang="en-US" altLang="sl-SI" sz="14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06" r:id="rId8"/>
    <p:sldLayoutId id="2147483714" r:id="rId9"/>
    <p:sldLayoutId id="2147483715" r:id="rId10"/>
    <p:sldLayoutId id="2147483716" r:id="rId11"/>
  </p:sldLayoutIdLst>
  <p:transition spd="slow"/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NkD0MxNY_B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mSNpd-7G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6C76F4-BC2A-40A8-9D7E-8596DF075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175351" cy="1793167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Prve olimpijske igre v Olimpiji</a:t>
            </a:r>
            <a:br>
              <a:rPr lang="sl-SI" dirty="0"/>
            </a:b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CFA8675-C2C5-4F62-B034-B87FB4B2D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716338"/>
            <a:ext cx="4321175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8F341CE4-A082-4654-8B61-384CDFAADDAE}"/>
              </a:ext>
            </a:extLst>
          </p:cNvPr>
          <p:cNvSpPr txBox="1">
            <a:spLocks noChangeArrowheads="1"/>
          </p:cNvSpPr>
          <p:nvPr/>
        </p:nvSpPr>
        <p:spPr bwMode="auto">
          <a:xfrm rot="-503802">
            <a:off x="1758950" y="862013"/>
            <a:ext cx="4679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sl-SI" altLang="sl-SI"/>
              <a:t>ŠPORT MORA BITI SAMEMU SEBI NAGRADA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FA545A1-5BE7-45A0-868D-4DAC9EB461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976EDC-DC80-4E41-959C-53ECFD5D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620688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DISCIPLINE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23FE8EED-B3D7-4BA1-8EA0-F4C89AF79D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16013" y="1700213"/>
            <a:ext cx="7777162" cy="4968875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-tek,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-tek z orožjem;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-met diska (atlet je moral met uskladiti z glasbo)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-met kopja,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-skok v daljino,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-rokoborba,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-dirke z vozovi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-peteroboj(skok v daljino, tek, met diska, rokoborba,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met kopja)-najtežja disciplina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-pankration- igra podobna boksu (vse je bilo dovoljeno razen iztikanja oči)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14EB4E-E0D2-4AF5-81EC-5FDFD6156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ZMAGOVALCI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D6BFEDF-D89C-4E4B-9FE7-61FEBAE6EE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16013" y="1773238"/>
            <a:ext cx="6400800" cy="3475037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-nagrade so jim podelili zadnji dan,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-nagrada: venec iz oljčnih listov,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-v njihovo čast: pesniki so jim pesnili, kiparji postavljali kipe,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-mestu iz katerega je bil-pomenila veliko čast,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-oproščeni so bili davkov, imeli brezplačno hrano, dobili stalen častni sedež v gledališču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B64E25-77D7-4450-8279-8B65775A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ŠTETJE LET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E03DF-ACEE-4550-B1BE-2C327D570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2988" y="1989138"/>
            <a:ext cx="6400800" cy="3475037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-Grki so svoje štetje let uravnavali po OI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B59529-0ED6-4043-A2BE-DB62F9A0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KOLIKO?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701D75FF-BB6B-4045-ADC4-A84A1124AC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450" y="1412875"/>
            <a:ext cx="6400800" cy="3475038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-do zdaj je bilo 27,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-štejejo kot da jih je bilo 30,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-odpadle so zaradi obeh sv. Vojn,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-OLIMPIJADA=štiriletno obdobje, ki se konča z OI ali pa tudi ne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75ACCE-8078-4839-B40B-AB2F72339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620688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GLASBA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C55DBD9B-5D7B-4B8F-B4A7-678EFFD609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5650" y="1497013"/>
            <a:ext cx="6400800" cy="3660775"/>
          </a:xfrm>
        </p:spPr>
        <p:txBody>
          <a:bodyPr rtlCol="0">
            <a:normAutofit lnSpcReduction="10000"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-bila je zelo pomembna,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-igrali so jo pri: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dvigu zastave,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skoku v daljino,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razglasitvi zmagovalcev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-igrali so predvsem na trobente pa tudi na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aulos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ali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panovo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piščal pa tudi na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kitharo</a:t>
            </a:r>
            <a:endParaRPr lang="sl-S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https://www.youtube.com/watch?v=NkD0MxNY_Bw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D0A1BE-671D-49EC-8ED8-0A7536C90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4813"/>
            <a:ext cx="16398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5F9543E-0FBA-4BC5-856C-FBCC5A48EF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380038"/>
            <a:ext cx="540226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CD11FA-860F-4948-9C90-835731E45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476672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ZIMSKE OLIMPIJSKE IGRE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E483D8CE-4321-4614-BD03-A8B18080A5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16013" y="1989138"/>
            <a:ext cx="6400800" cy="3475037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-od 1924,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-discipline morajo biti na snegu ali ledu,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-do 1992 so bile na isto leto kot poletne, nato pa so jih za 2 leti zamaknili in so naslednje bile že 1994-zaradi prevelikih stroškov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DA3A45-ED85-4101-9423-E9ABFC00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404664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PARAOLIMPIJSKE IGRE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1501084E-51B7-43C0-99DC-9BF35CB59E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450" y="2133600"/>
            <a:ext cx="6400800" cy="3473450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-prvič 1952,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-v Veliki Britaniji, 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-sodelujejo športniki invalidi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E39703B-DEDA-4B21-BFA3-87612E9F1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341438"/>
            <a:ext cx="297973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0BE9C64-61C4-481A-B774-17466AEBD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644900"/>
            <a:ext cx="55245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A0E804-4EB3-4ED1-BB87-95984682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sl-SI" dirty="0"/>
          </a:p>
        </p:txBody>
      </p:sp>
      <p:pic>
        <p:nvPicPr>
          <p:cNvPr id="28675" name="Ograda vsebine 3">
            <a:extLst>
              <a:ext uri="{FF2B5EF4-FFF2-40B4-BE49-F238E27FC236}">
                <a16:creationId xmlns:a16="http://schemas.microsoft.com/office/drawing/2014/main" id="{812F9426-1027-4715-BD56-4E8C0FDED2C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908050"/>
            <a:ext cx="6811962" cy="4752975"/>
          </a:xfrm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3AF864-02CA-4678-BFF7-A427A726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404664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ZAČETEK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D6423B5-9325-4049-8A89-336D830D70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47813" y="1628775"/>
            <a:ext cx="6400800" cy="4248150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 Grčija, zahod Peloponeza, Olimpija,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-vsako četrto leto,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-v čast bogu Zevsu,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-prvič omenjene 776 pr. n. št.,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-legenda: pripravil naj bi jih Herakles potem, ko je v Elidi očistil Avgijev hlev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 zadnje 393 zaradi vojn, prepovedal jih je rimski cesar Teodozij-zaradi širjenja krščanstva,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-leta 1896 so se spet začele moderne olimpijske igre v Atenah</a:t>
            </a:r>
          </a:p>
          <a:p>
            <a:pPr marL="44450" indent="0">
              <a:buFont typeface="Georgia" panose="02040502050405020303" pitchFamily="18" charset="0"/>
              <a:buNone/>
            </a:pPr>
            <a:endParaRPr lang="sl-SI" altLang="sl-SI"/>
          </a:p>
          <a:p>
            <a:pPr marL="44450" indent="0">
              <a:buFont typeface="Georgia" panose="02040502050405020303" pitchFamily="18" charset="0"/>
              <a:buNone/>
            </a:pPr>
            <a:endParaRPr lang="sl-SI" alt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8B3F5D-6ED5-4D3F-AFB9-6D7FD2CC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476672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OLIMPIJSKI SIMBOLI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4FBD53D-3F77-49EF-BE5F-F5AC52D43A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16013" y="2205038"/>
            <a:ext cx="6400800" cy="3475037"/>
          </a:xfrm>
        </p:spPr>
        <p:txBody>
          <a:bodyPr rtlCol="0">
            <a:normAutofit fontScale="92500"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sl-SI" dirty="0">
                <a:solidFill>
                  <a:schemeClr val="tx1"/>
                </a:solidFill>
              </a:rPr>
              <a:t>  OLIPIJSKI ZNAK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-med seboj povezani krogi-5,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-predstavljajo zvezo petih celin,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-vsaka barva predstavlja eno celino: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modra-Evropa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črna-Afrika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rdeča-Amerika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rumena-Azija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zelena-Avstralija z Oceanijo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BC5FF8E-DF25-4152-9FD6-E8BDFDF4E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076700"/>
            <a:ext cx="3821113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870F28-694A-45A8-84A9-6D18FB6C1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6FB9969-004F-4218-9276-53D8C38239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92275" y="981075"/>
            <a:ext cx="6400800" cy="5327650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ZASTAVA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-prvič leta 1920,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-bele barve, ki pomeni mir,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-vsebuje olimpijski znak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6511B64-60BF-42B3-85B6-5241CACEA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036888"/>
            <a:ext cx="42433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145B5F-E127-4ED0-A8D1-FDE4B0F1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A67CA96-5E4E-4662-8BAA-DAAA959EC1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OLIMPIJSKA HIMNA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-prvič 1896 v Atenah med otvoritvijo prvih modernih olimpijskih iger,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-imenuje se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Cantata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Olipijska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oda,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-glasbo je napisal Grk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Spyros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Samaras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besedilo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Kostis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Palamas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-predvaja se ob dvigu zastave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https://www.youtube.com/watch?v=mZmSNpd-7GU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18C1E2-5FE5-4BE5-9337-3F263133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0FFB95E-0D6A-42D8-9F2D-EE212FF185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OLIMPIJSKI OGENJ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-vrhunec OI,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-prižigajo ga v spomin na Antične igre že od leta 1928,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-gori ves čas poteka OI,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-prenašajo ga tekači iz Olimpije do mesta prireditve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7D11234-3E34-4683-8C96-65EE5C598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4895850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C048D5-8FF2-4545-A2E3-F9785568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2656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OLIMPIJSKI MIR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3E07A13A-B84A-489C-A607-A47F4B5B60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1550" y="2060575"/>
            <a:ext cx="6400800" cy="3475038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-med potekom iger so se morale prenehati vse vojne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56574C-033C-42C3-9112-E18B6A86A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54868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SODELOVANJE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E3D2537-9B83-4CBE-AF32-77D21FB5D5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450" y="1844675"/>
            <a:ext cx="6400800" cy="3887788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-samo moški,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-ženske niso smele biti niti kot gledalke</a:t>
            </a:r>
          </a:p>
          <a:p>
            <a:pPr marL="44450" indent="0">
              <a:buFont typeface="Georgia" panose="02040502050405020303" pitchFamily="18" charset="0"/>
              <a:buNone/>
            </a:pPr>
            <a:endParaRPr lang="sl-SI" alt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806E76-7168-4C75-AD4A-92DC54AA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56592" y="54868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/>
              <a:t>POTEK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185272E3-F9B5-43DF-881A-95B9E387A2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0838" y="1844675"/>
            <a:ext cx="6400800" cy="3475038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-začetek: pri prvi polni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 luni poletnega solsticija,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-konec: po 5 dneh,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-prvi in zadnji dan-namenjen 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sl-SI" altLang="sl-SI"/>
              <a:t>verskim obredom,</a:t>
            </a:r>
          </a:p>
          <a:p>
            <a:pPr marL="44450" indent="0">
              <a:buFont typeface="Georgia" panose="02040502050405020303" pitchFamily="18" charset="0"/>
              <a:buNone/>
            </a:pPr>
            <a:endParaRPr lang="sl-SI" altLang="sl-SI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35462E9-9590-4DB1-96B8-E1741B362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8575"/>
            <a:ext cx="467995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ed">
  <a:themeElements>
    <a:clrScheme name="Sled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ed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566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Georgia</vt:lpstr>
      <vt:lpstr>Trebuchet MS</vt:lpstr>
      <vt:lpstr>Wingdings</vt:lpstr>
      <vt:lpstr>Sled</vt:lpstr>
      <vt:lpstr>Prve olimpijske igre v Olimpiji </vt:lpstr>
      <vt:lpstr>ZAČETEK</vt:lpstr>
      <vt:lpstr>OLIMPIJSKI SIMBOLI</vt:lpstr>
      <vt:lpstr>PowerPoint Presentation</vt:lpstr>
      <vt:lpstr>PowerPoint Presentation</vt:lpstr>
      <vt:lpstr>PowerPoint Presentation</vt:lpstr>
      <vt:lpstr>OLIMPIJSKI MIR</vt:lpstr>
      <vt:lpstr>SODELOVANJE</vt:lpstr>
      <vt:lpstr>POTEK</vt:lpstr>
      <vt:lpstr>DISCIPLINE</vt:lpstr>
      <vt:lpstr>ZMAGOVALCI</vt:lpstr>
      <vt:lpstr>ŠTETJE LET</vt:lpstr>
      <vt:lpstr>KOLIKO?</vt:lpstr>
      <vt:lpstr>GLASBA</vt:lpstr>
      <vt:lpstr>ZIMSKE OLIMPIJSKE IGRE</vt:lpstr>
      <vt:lpstr>PARAOLIMPIJSKE IGRE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2019-06-03T09:11:17Z</dcterms:created>
  <dcterms:modified xsi:type="dcterms:W3CDTF">2019-06-03T09:11:17Z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