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68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FF"/>
    <a:srgbClr val="008000"/>
    <a:srgbClr val="CC3300"/>
    <a:srgbClr val="FFFF00"/>
    <a:srgbClr val="000000"/>
    <a:srgbClr val="33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595" autoAdjust="0"/>
  </p:normalViewPr>
  <p:slideViewPr>
    <p:cSldViewPr>
      <p:cViewPr varScale="1">
        <p:scale>
          <a:sx n="154" d="100"/>
          <a:sy n="154" d="100"/>
        </p:scale>
        <p:origin x="4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A16C88D-8EF4-40CA-8D7D-5528729AC3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2BEA5A0-3A05-415C-BDD6-E0DA742242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1E84D0-515F-4148-A19E-B73A370B056B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B743C058-277C-49C3-9127-C190301FC36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9BDB210D-5408-4037-8CA0-E488708E4C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0AFC01-39B1-4679-9909-ACFD82F0E41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28F4507-ABCB-4D4B-9482-CBB769CA57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5613862-E057-4950-877B-FBB8FE78F9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DB6ED7-244D-473F-A644-EBA3B6365A2D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CEAE873F-A55D-4628-BEE3-BBD7EDA26C1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E0D6700B-7925-4AA9-8197-638C61246C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29379E03-F35D-45A3-92AD-FD58049D71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DE483FB4-3D60-4B02-A1F1-84B1E780A6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1F3780-F719-4394-8FC4-676FCF9F472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3FB8C0BA-6AC3-4D28-A81F-37F14C9ED8E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DDFB1B2-27F9-4D0B-9861-DD7D4A1621EE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91F51E5-EEA7-4F88-9930-DDDC692BC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532BD-151D-442E-BFB2-FE73CEEDFD1C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6F971C7-0235-4D04-8DC9-0302D5C95E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F287C0A-B965-48D9-8919-AADF79F09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BDBE54A2-348D-4579-90CE-FB3F783373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2E15C95-C5FD-4876-BCC2-E9FDAE42653B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6CC3B61-7DFE-4E2A-85C4-6F9535C202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2032F-5C6F-48B4-9AC2-117458AAFA5B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D287534-3ED5-46BA-BF74-2C6EBEE29F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B8D6999-BF11-45D7-B692-996A4FE42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9B167-D255-4DEB-AB59-725F1C2A2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1B5786-B040-4603-9581-6CAAA9624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29BAC-AC43-4689-B16E-86FA91E8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443208-BA4A-4396-93D2-4CBE99E09EC8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93E7F-9EE1-4717-98D4-4DD41BEB7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EC560-B80D-46B5-8EBF-09C9D549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DBD2A-00F3-42B6-8443-C63A95FAC0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0524055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7E9C3-9538-4D13-9382-2B9C48D1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953C3-529F-4847-8664-9908A6108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4C4E9-C53D-4647-82D2-BEA27510A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438BE-4224-4976-94A5-2ADC4E618E87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75AD8-B925-48D6-9C6C-D254555C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73EC1-0090-40CA-93B3-934795A7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84FDF-A9CD-4AA3-B052-8A5E387DDB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2053056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5A4FE-8375-4AF8-8214-0E5E3F309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D8EB0-A9C7-47E8-9774-43F5BF4D1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078DF-6226-478C-B6DC-C4270AD3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5EA7B4-03D0-44D1-BE0D-D9E78E0CD0C8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CE035-EE1F-47E2-A5DD-85FE18BD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250B0-8B62-458C-8063-1E08BD14F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B7D6A-4F05-4BF4-8522-5F8FFE920D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27918750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5549E5-31C1-40D0-9F3D-C1D8944D587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F2DAE3-00DC-4401-AC7D-B5B27AB27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192D93-60D5-4EF8-90B6-7A17150B5F4F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C1C658-4581-4576-9EC4-DC3CEF16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2FD73-D01C-4B63-BA44-666674C6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57459D-18F6-40C2-BCC5-555E92F56C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38908916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FB4D3-B598-4AA7-A553-145D8B579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668D1-7540-49AC-B046-5CC3E187BC0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AEBBB4BB-74D7-40D7-BE1A-80AC5A2685B2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2F4A6-766A-42FF-961B-FE85D16A8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A7564A-A6B3-4C73-BD05-2BDF962F7D40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D0582-CAAE-4BD3-A264-700F20F7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5DE2B-0D5B-4CAD-B3A0-16285AB3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2F6FA7-F72B-4299-B2F5-983874647E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3426289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8CB5-F86D-4301-BD29-EAC4296D1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8063E-7472-440C-87A2-123E11F9E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70830-F8C1-471B-8A52-7BAE6783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0C6B-6347-43EA-9B63-2672C71017FA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B0D1B-5F10-47D6-93B4-1F306E2A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258CB-99B6-4289-B549-1A29287F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F9109-39CB-4591-85E6-401B97510C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9057079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41FA0-2056-4DDA-A66A-268BB8BF1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02923-D6F9-4D4B-909B-0ACD9BBB9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81B13-BB1B-46B5-8348-66ADBC054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84A34-AEDE-4CF8-AE7C-8E1DA8FF449A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B6218-F55A-4380-8A21-E7B36F56D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0A4A8-C15E-40F4-88D0-3D9DF59D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FFB18-A622-42FE-9469-D09A811292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2235242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D70E1-88AC-4EF0-94CB-282247426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5FFD-FEB0-4899-80D4-3CCB9162F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7922B-E712-444E-9067-F98F98778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D2680-C3B4-409E-AA19-AFFBBBE2C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9D5F5-1ECD-41FC-B6DE-E9BE135359DB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D6321-8C0A-4467-8FCF-1B6B3B37C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20E5B-86CC-4A21-869A-11E90431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DFB7-A563-4F8E-BEC1-752A272FCE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4402333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E4AF8-B6D3-4C46-AEFA-0D39A92C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43327-A28C-4AF7-BD60-E78D8569C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0C597-6D16-4500-AA02-1AE643A48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D19481-FA84-4057-95B7-43D567639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805E7-DF78-400B-864E-D094CD0F0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E5CE5-A3D3-44D9-9322-A726E820C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D0A94-0A87-4A7D-A169-F9444592D579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E6BE4-73B8-4E7F-ADCD-27D935AD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B7946-BAEE-44BC-803D-8CE3671D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DBB87-BD50-4F95-9949-BCA7D1E07D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13098225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71773-A91E-4B22-8018-5C2FD1DD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9EF458-7405-48B7-8E01-8DAD05AB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9364B-5831-4AA8-A421-F8E0541901B9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44CE7A-A31D-4A4C-B2AB-4D1825AE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581C0-98FA-4BB3-9C92-3D278B62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D6E6E-867A-4C0C-B56D-F1263C1BED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6487794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E3A180-7CB7-45C3-B46E-C3E218B8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79EEE-08FB-46C3-BD9F-C8E38FD9D816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A1E70B-C3F7-4692-A9A3-E040654D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99B1C-A746-4C49-B568-B29678CE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8F141-94E9-48D5-AED4-8E4821D360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7564623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776D-C485-4D59-B9BE-35655A93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1AAC-1343-47B0-8C15-7EA90567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8258D-94EA-45CB-8CF9-F20A60D28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2E861-9D16-458E-BC06-9FCC1A2F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7FA3F-6A33-4043-B653-8391147D2942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F37C5-52AE-4208-8CDD-707488E5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0BD2B-55ED-414B-80F3-C84E23C4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C82F6-F2B5-48A2-BC30-1BEE135B09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6319244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1008-9650-4CF2-AB67-3F3310C3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B0B73-4399-497E-B2DC-1A34C7200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2689B-836F-4609-81F0-7833B462D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B51E2-8253-4C02-B60D-34C60990F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54F563-B744-46A5-9DCC-02A32376A96F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E160E-366A-444D-8EFA-3618C292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5FBA8-A4DB-401A-A8FA-F54D8E49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33658-32BF-45A7-B63E-6AF9C2E726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5681045"/>
      </p:ext>
    </p:extLst>
  </p:cSld>
  <p:clrMapOvr>
    <a:masterClrMapping/>
  </p:clrMapOvr>
  <p:transition spd="slow">
    <p:wedge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57745F-F7A8-4F01-9C56-B5B9A3C8C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4BC6F9-7BE4-4FAE-ADCC-9E093D362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A67C00-1067-4764-9DB8-1E12874B05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2A3A94B-A598-42E8-96E6-957B1684DC7C}" type="datetime1">
              <a:rPr lang="sl-SI" altLang="sl-SI"/>
              <a:pPr/>
              <a:t>3. 06. 2019</a:t>
            </a:fld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0F6F54-6B7B-44E3-A1E1-E243875846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972977-603A-448F-9E34-3A90F1E318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30A9D7-1ECB-4A67-BCF9-C1443CEBD57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edge/>
    <p:sndAc>
      <p:stSnd>
        <p:snd r:embed="rId15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c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Colin_McRae" TargetMode="External"/><Relationship Id="rId4" Type="http://schemas.openxmlformats.org/officeDocument/2006/relationships/hyperlink" Target="http://en.wikipedia.org/wiki/S%C3%A9bastien_Loeb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290E283B-D3C5-4983-828F-C86F27BC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F48B-17AE-4A28-A53B-2D420AAC780F}" type="slidenum">
              <a:rPr lang="sl-SI" altLang="sl-SI"/>
              <a:pPr/>
              <a:t>1</a:t>
            </a:fld>
            <a:endParaRPr lang="sl-SI" altLang="sl-SI"/>
          </a:p>
        </p:txBody>
      </p:sp>
      <p:pic>
        <p:nvPicPr>
          <p:cNvPr id="2052" name="Picture 4" descr="03164012_LOEB">
            <a:extLst>
              <a:ext uri="{FF2B5EF4-FFF2-40B4-BE49-F238E27FC236}">
                <a16:creationId xmlns:a16="http://schemas.microsoft.com/office/drawing/2014/main" id="{2CD43A59-1922-4EB6-BC55-AC81FFAC1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060575"/>
            <a:ext cx="3097213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duval_1[1]">
            <a:extLst>
              <a:ext uri="{FF2B5EF4-FFF2-40B4-BE49-F238E27FC236}">
                <a16:creationId xmlns:a16="http://schemas.microsoft.com/office/drawing/2014/main" id="{342BE852-8678-4C86-9974-B48C2918F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628775"/>
            <a:ext cx="2589212" cy="17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3">
            <a:extLst>
              <a:ext uri="{FF2B5EF4-FFF2-40B4-BE49-F238E27FC236}">
                <a16:creationId xmlns:a16="http://schemas.microsoft.com/office/drawing/2014/main" id="{14AFA7E7-B5AF-4B59-9E95-7BAD3D705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08500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marcus_8">
            <a:extLst>
              <a:ext uri="{FF2B5EF4-FFF2-40B4-BE49-F238E27FC236}">
                <a16:creationId xmlns:a16="http://schemas.microsoft.com/office/drawing/2014/main" id="{3C1DA115-DC81-4323-8009-B5B15352A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508500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petter_5">
            <a:extLst>
              <a:ext uri="{FF2B5EF4-FFF2-40B4-BE49-F238E27FC236}">
                <a16:creationId xmlns:a16="http://schemas.microsoft.com/office/drawing/2014/main" id="{DD80C7A7-A25B-438E-BFD2-C6228C238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708275"/>
            <a:ext cx="2016125" cy="134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s">
            <a:extLst>
              <a:ext uri="{FF2B5EF4-FFF2-40B4-BE49-F238E27FC236}">
                <a16:creationId xmlns:a16="http://schemas.microsoft.com/office/drawing/2014/main" id="{00573423-888A-46A6-A14F-B3497C2D4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221163"/>
            <a:ext cx="2447925" cy="140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Gronholm">
            <a:extLst>
              <a:ext uri="{FF2B5EF4-FFF2-40B4-BE49-F238E27FC236}">
                <a16:creationId xmlns:a16="http://schemas.microsoft.com/office/drawing/2014/main" id="{861284E2-5040-4EFA-817F-C69CD460D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57563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portrait">
            <a:extLst>
              <a:ext uri="{FF2B5EF4-FFF2-40B4-BE49-F238E27FC236}">
                <a16:creationId xmlns:a16="http://schemas.microsoft.com/office/drawing/2014/main" id="{5FE4D176-C937-4E86-B72A-BEAD8CCEE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3573463"/>
            <a:ext cx="13239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WordArt 18">
            <a:extLst>
              <a:ext uri="{FF2B5EF4-FFF2-40B4-BE49-F238E27FC236}">
                <a16:creationId xmlns:a16="http://schemas.microsoft.com/office/drawing/2014/main" id="{A980D84E-818D-4907-9D96-7ADE9F2B9C5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260350"/>
            <a:ext cx="6121400" cy="17287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96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Rally   WRC</a:t>
            </a:r>
          </a:p>
        </p:txBody>
      </p:sp>
      <p:sp>
        <p:nvSpPr>
          <p:cNvPr id="2067" name="WordArt 19">
            <a:extLst>
              <a:ext uri="{FF2B5EF4-FFF2-40B4-BE49-F238E27FC236}">
                <a16:creationId xmlns:a16="http://schemas.microsoft.com/office/drawing/2014/main" id="{395E0960-FE36-429F-89C4-E74B172DDB6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551613" y="3394075"/>
            <a:ext cx="1296988" cy="503237"/>
          </a:xfrm>
          <a:prstGeom prst="rect">
            <a:avLst/>
          </a:prstGeom>
        </p:spPr>
        <p:txBody>
          <a:bodyPr vert="wordArtVert"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auto"/>
            <a:r>
              <a:rPr lang="sl-SI" sz="3200" b="1" kern="10" spc="-320" normalizeH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Franklin Gothic Medium" panose="020B0603020102020204" pitchFamily="34" charset="0"/>
              </a:rPr>
              <a:t>Loeb</a:t>
            </a:r>
          </a:p>
        </p:txBody>
      </p:sp>
      <p:sp>
        <p:nvSpPr>
          <p:cNvPr id="2068" name="WordArt 20">
            <a:extLst>
              <a:ext uri="{FF2B5EF4-FFF2-40B4-BE49-F238E27FC236}">
                <a16:creationId xmlns:a16="http://schemas.microsoft.com/office/drawing/2014/main" id="{616AB581-D180-4D92-AF34-CF6091E536A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420688" y="2084388"/>
            <a:ext cx="1914525" cy="5715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sl-SI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Gronholm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0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F36086-E51C-498B-B6B6-F7F2E0AB3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4814-EDD0-4C98-BD6F-B9604884A223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F9F1C2E-8DBD-44FE-8530-E339D3F93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Ford Abu Dhabi World Rally Team</a:t>
            </a:r>
            <a:r>
              <a:rPr lang="sl-SI" altLang="sl-SI" sz="4000"/>
              <a:t>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C1AD709-D495-4735-ACA9-B2628E002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F0000"/>
                </a:solidFill>
              </a:rPr>
              <a:t>Ekipa nastaljena: </a:t>
            </a:r>
            <a:r>
              <a:rPr lang="sl-SI" altLang="sl-SI">
                <a:solidFill>
                  <a:srgbClr val="FF0000"/>
                </a:solidFill>
              </a:rPr>
              <a:t>Cumbria, Anglija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Ekipa ustanovljena: </a:t>
            </a:r>
            <a:r>
              <a:rPr lang="sl-SI" altLang="sl-SI">
                <a:solidFill>
                  <a:srgbClr val="FF0000"/>
                </a:solidFill>
              </a:rPr>
              <a:t>1997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Dirkajo z: </a:t>
            </a:r>
            <a:r>
              <a:rPr lang="sl-SI" altLang="sl-SI">
                <a:solidFill>
                  <a:srgbClr val="FF0000"/>
                </a:solidFill>
              </a:rPr>
              <a:t>Ford Focus RS WRC07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Imajo 3 konstruktorske zmage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Dirkači: </a:t>
            </a:r>
            <a:r>
              <a:rPr lang="sl-SI" altLang="sl-SI">
                <a:solidFill>
                  <a:srgbClr val="FF0000"/>
                </a:solidFill>
              </a:rPr>
              <a:t>Mikko Hirvonen, Jari-Matti Latvala, Khalid Al Qassimi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Zmage do sedaj: </a:t>
            </a:r>
            <a:r>
              <a:rPr lang="sl-SI" altLang="sl-SI">
                <a:solidFill>
                  <a:srgbClr val="FF0000"/>
                </a:solidFill>
              </a:rPr>
              <a:t>64</a:t>
            </a:r>
            <a:endParaRPr lang="sl-SI" altLang="sl-SI" b="1">
              <a:solidFill>
                <a:srgbClr val="FF0000"/>
              </a:solidFill>
            </a:endParaRPr>
          </a:p>
        </p:txBody>
      </p:sp>
      <p:pic>
        <p:nvPicPr>
          <p:cNvPr id="22532" name="Picture 4" descr="marcus_8">
            <a:extLst>
              <a:ext uri="{FF2B5EF4-FFF2-40B4-BE49-F238E27FC236}">
                <a16:creationId xmlns:a16="http://schemas.microsoft.com/office/drawing/2014/main" id="{BD2E21D2-FB0D-46CC-B03B-AAEC0F77B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157788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drivers_hirvonen">
            <a:extLst>
              <a:ext uri="{FF2B5EF4-FFF2-40B4-BE49-F238E27FC236}">
                <a16:creationId xmlns:a16="http://schemas.microsoft.com/office/drawing/2014/main" id="{3CF19D23-D55A-4A75-9B22-67388343C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4508500"/>
            <a:ext cx="15113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cod_lehtinen">
            <a:extLst>
              <a:ext uri="{FF2B5EF4-FFF2-40B4-BE49-F238E27FC236}">
                <a16:creationId xmlns:a16="http://schemas.microsoft.com/office/drawing/2014/main" id="{60C8099B-87DA-4962-AFC0-E69304B18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661025"/>
            <a:ext cx="14763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  <p:sndAc>
      <p:stSnd>
        <p:snd r:embed="rId2" name="Voice_0002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FFFF00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F18CDE-57A2-41E9-83E3-C56B2018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A1C3-3439-4505-9051-B763DA3FA8A9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31C2770-0DFD-4202-9126-AC5C3AC6D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Subaru</a:t>
            </a:r>
          </a:p>
        </p:txBody>
      </p:sp>
      <p:pic>
        <p:nvPicPr>
          <p:cNvPr id="23556" name="Picture 4" descr="080129_subaru">
            <a:extLst>
              <a:ext uri="{FF2B5EF4-FFF2-40B4-BE49-F238E27FC236}">
                <a16:creationId xmlns:a16="http://schemas.microsoft.com/office/drawing/2014/main" id="{C8392AAB-DA96-4227-B1CF-0ED47BF6E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96"/>
          <a:stretch>
            <a:fillRect/>
          </a:stretch>
        </p:blipFill>
        <p:spPr bwMode="auto">
          <a:xfrm>
            <a:off x="5076825" y="5229225"/>
            <a:ext cx="2857500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Rectangle 3">
            <a:extLst>
              <a:ext uri="{FF2B5EF4-FFF2-40B4-BE49-F238E27FC236}">
                <a16:creationId xmlns:a16="http://schemas.microsoft.com/office/drawing/2014/main" id="{C51E3DB3-9555-4979-84A3-6519DC6CC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F0000"/>
                </a:solidFill>
              </a:rPr>
              <a:t>Ekipa nastaljena:</a:t>
            </a:r>
            <a:r>
              <a:rPr lang="sl-SI" altLang="sl-SI">
                <a:solidFill>
                  <a:srgbClr val="FF0000"/>
                </a:solidFill>
              </a:rPr>
              <a:t> Banbury, England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Ekipa ustanovljena: </a:t>
            </a:r>
            <a:r>
              <a:rPr lang="sl-SI" altLang="sl-SI">
                <a:solidFill>
                  <a:srgbClr val="FF0000"/>
                </a:solidFill>
              </a:rPr>
              <a:t>1989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Dirkajo z: </a:t>
            </a:r>
            <a:r>
              <a:rPr lang="sl-SI" altLang="sl-SI">
                <a:solidFill>
                  <a:srgbClr val="FF0000"/>
                </a:solidFill>
              </a:rPr>
              <a:t>Subaru impreza WRC 2007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Imajo 3 konstruktorske zmage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Dirkači:</a:t>
            </a:r>
            <a:r>
              <a:rPr lang="sl-SI" altLang="sl-SI">
                <a:solidFill>
                  <a:srgbClr val="FF0000"/>
                </a:solidFill>
              </a:rPr>
              <a:t> Petter Solberg, Chris Atkinson</a:t>
            </a:r>
            <a:r>
              <a:rPr lang="sl-SI" altLang="sl-SI"/>
              <a:t> 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Zmage do konca sezone 2007:</a:t>
            </a:r>
            <a:r>
              <a:rPr lang="sl-SI" altLang="sl-SI">
                <a:solidFill>
                  <a:srgbClr val="FF0000"/>
                </a:solidFill>
              </a:rPr>
              <a:t> 47</a:t>
            </a:r>
          </a:p>
        </p:txBody>
      </p:sp>
    </p:spTree>
  </p:cSld>
  <p:clrMapOvr>
    <a:masterClrMapping/>
  </p:clrMapOvr>
  <p:transition spd="slow">
    <p:wedge/>
    <p:sndAc>
      <p:stSnd>
        <p:snd r:embed="rId2" name="Voice_0002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FF0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2948C62-7999-48E3-8284-600D830C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3B0A-074B-411C-9FC8-A955DAD6B49E}" type="slidenum">
              <a:rPr lang="sl-SI" altLang="sl-SI"/>
              <a:pPr/>
              <a:t>12</a:t>
            </a:fld>
            <a:endParaRPr lang="sl-SI" altLang="sl-SI"/>
          </a:p>
        </p:txBody>
      </p:sp>
      <p:pic>
        <p:nvPicPr>
          <p:cNvPr id="19461" name="Picture 5" descr="Peugeot_WRC">
            <a:extLst>
              <a:ext uri="{FF2B5EF4-FFF2-40B4-BE49-F238E27FC236}">
                <a16:creationId xmlns:a16="http://schemas.microsoft.com/office/drawing/2014/main" id="{6283308F-F4D3-4AF7-A469-876023D13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15113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0B9B5AAD-9D59-4E1D-822C-D68448E60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Peugeot</a:t>
            </a:r>
          </a:p>
        </p:txBody>
      </p:sp>
      <p:pic>
        <p:nvPicPr>
          <p:cNvPr id="19460" name="Picture 4" descr="Peugeot-WRC-2005">
            <a:extLst>
              <a:ext uri="{FF2B5EF4-FFF2-40B4-BE49-F238E27FC236}">
                <a16:creationId xmlns:a16="http://schemas.microsoft.com/office/drawing/2014/main" id="{89244494-15AF-43AE-9816-F32618AA3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157788"/>
            <a:ext cx="1995488" cy="149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Rectangle 3">
            <a:extLst>
              <a:ext uri="{FF2B5EF4-FFF2-40B4-BE49-F238E27FC236}">
                <a16:creationId xmlns:a16="http://schemas.microsoft.com/office/drawing/2014/main" id="{855B687B-77D4-4F2C-9664-1FFF8E735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r>
              <a:rPr lang="sl-SI" altLang="sl-SI" sz="2800" b="1"/>
              <a:t>Peugeot ne nastopa več v rally-ju!!!</a:t>
            </a:r>
          </a:p>
          <a:p>
            <a:r>
              <a:rPr lang="sl-SI" altLang="sl-SI" sz="2800" b="1"/>
              <a:t>Peugeot je nastopal z svojim modelom 307 WRC</a:t>
            </a:r>
          </a:p>
          <a:p>
            <a:r>
              <a:rPr lang="sl-SI" altLang="sl-SI" sz="2800" b="1"/>
              <a:t>Vozili so jih Manfred Stohl in Henning Solberg </a:t>
            </a:r>
          </a:p>
          <a:p>
            <a:r>
              <a:rPr lang="sl-SI" altLang="sl-SI" sz="2800" b="1"/>
              <a:t>Ta peugeot je nadomestil uspešnega 206</a:t>
            </a:r>
          </a:p>
          <a:p>
            <a:r>
              <a:rPr lang="sl-SI" altLang="sl-SI" sz="2800" b="1"/>
              <a:t>Ta model bo ostal znan zaradi smrtne nesreče Markka Martina na rally-ju po Walesu</a:t>
            </a:r>
          </a:p>
          <a:p>
            <a:endParaRPr lang="sl-SI" altLang="sl-SI" sz="2800"/>
          </a:p>
          <a:p>
            <a:endParaRPr lang="sl-SI" altLang="sl-SI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Voice_0002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51459-03F0-4204-8E91-E353B636F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5374-4306-42EB-8997-29212C0AC8C3}" type="slidenum">
              <a:rPr lang="sl-SI" altLang="sl-SI"/>
              <a:pPr/>
              <a:t>13</a:t>
            </a:fld>
            <a:endParaRPr lang="sl-SI" altLang="sl-SI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459311F2-72A5-4603-8612-4F876A54C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Suzuki World Rally Team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DF8153E-179C-4195-A387-44B1BB2FD9C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8207375" cy="4525962"/>
          </a:xfrm>
        </p:spPr>
        <p:txBody>
          <a:bodyPr/>
          <a:lstStyle/>
          <a:p>
            <a:r>
              <a:rPr lang="sl-SI" altLang="sl-SI" b="1">
                <a:solidFill>
                  <a:srgbClr val="FF0000"/>
                </a:solidFill>
              </a:rPr>
              <a:t>Ekipa nastaljena: </a:t>
            </a:r>
            <a:r>
              <a:rPr lang="sl-SI" altLang="sl-SI">
                <a:solidFill>
                  <a:srgbClr val="FF0000"/>
                </a:solidFill>
              </a:rPr>
              <a:t>Pariz, Francija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Ekipa ustanovljena: </a:t>
            </a:r>
            <a:r>
              <a:rPr lang="sl-SI" altLang="sl-SI">
                <a:solidFill>
                  <a:srgbClr val="FF0000"/>
                </a:solidFill>
              </a:rPr>
              <a:t>2006</a:t>
            </a:r>
            <a:endParaRPr lang="sl-SI" altLang="sl-SI" b="1">
              <a:solidFill>
                <a:srgbClr val="FF0000"/>
              </a:solidFill>
            </a:endParaRPr>
          </a:p>
          <a:p>
            <a:r>
              <a:rPr lang="sl-SI" altLang="sl-SI" b="1">
                <a:solidFill>
                  <a:srgbClr val="FF0000"/>
                </a:solidFill>
              </a:rPr>
              <a:t>Dirkači: </a:t>
            </a:r>
            <a:r>
              <a:rPr lang="sl-SI" altLang="sl-SI">
                <a:solidFill>
                  <a:srgbClr val="FF0000"/>
                </a:solidFill>
              </a:rPr>
              <a:t>Toni Gardemeister in Per-Gunnar Andersson </a:t>
            </a:r>
          </a:p>
          <a:p>
            <a:r>
              <a:rPr lang="sl-SI" altLang="sl-SI" b="1">
                <a:solidFill>
                  <a:srgbClr val="FF0000"/>
                </a:solidFill>
              </a:rPr>
              <a:t>Dirkajo z: </a:t>
            </a:r>
            <a:r>
              <a:rPr lang="sl-SI" altLang="sl-SI">
                <a:solidFill>
                  <a:srgbClr val="FF0000"/>
                </a:solidFill>
              </a:rPr>
              <a:t>Suzuki SX4 WRC</a:t>
            </a:r>
          </a:p>
        </p:txBody>
      </p:sp>
      <p:pic>
        <p:nvPicPr>
          <p:cNvPr id="24581" name="Picture 5" descr="Suzuki World Rally Team  - Image 1">
            <a:extLst>
              <a:ext uri="{FF2B5EF4-FFF2-40B4-BE49-F238E27FC236}">
                <a16:creationId xmlns:a16="http://schemas.microsoft.com/office/drawing/2014/main" id="{01EF270F-0165-4802-B14C-A93D9036F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605338"/>
            <a:ext cx="2497138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  <p:sndAc>
      <p:stSnd>
        <p:snd r:embed="rId2" name="Voice_0002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FFFF00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37FC8B0-656B-4630-AC9C-2B687028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F002-BD56-4C22-B5D3-6C060EF81903}" type="slidenum">
              <a:rPr lang="sl-SI" altLang="sl-SI"/>
              <a:pPr/>
              <a:t>14</a:t>
            </a:fld>
            <a:endParaRPr lang="sl-SI" altLang="sl-SI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E2232CA-7D6D-4C64-A60B-5C523D0CA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Stobart VK M-Sport Ford Rally Team</a:t>
            </a:r>
            <a:r>
              <a:rPr lang="sl-SI" altLang="sl-SI" sz="4000"/>
              <a:t>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F9F73C2-E25F-4902-8B11-313AB0479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Ekipa ustanovljena: </a:t>
            </a:r>
            <a:r>
              <a:rPr lang="sl-SI" altLang="sl-SI"/>
              <a:t>2006</a:t>
            </a:r>
          </a:p>
          <a:p>
            <a:r>
              <a:rPr lang="sl-SI" altLang="sl-SI" b="1"/>
              <a:t>Ekipa nastaljena: </a:t>
            </a:r>
            <a:r>
              <a:rPr lang="sl-SI" altLang="sl-SI"/>
              <a:t>Cumbria, Anglija</a:t>
            </a:r>
          </a:p>
          <a:p>
            <a:r>
              <a:rPr lang="sl-SI" altLang="sl-SI" b="1"/>
              <a:t>Dirkajo z: </a:t>
            </a:r>
            <a:r>
              <a:rPr lang="sl-SI" altLang="sl-SI"/>
              <a:t>Ford Focus RS WRC07</a:t>
            </a:r>
          </a:p>
          <a:p>
            <a:r>
              <a:rPr lang="sl-SI" altLang="sl-SI" b="1"/>
              <a:t>Dirkači: </a:t>
            </a:r>
            <a:r>
              <a:rPr lang="sl-SI" altLang="sl-SI"/>
              <a:t>Gigi Galli, Matthew Wilson, Henning Solberg, Francois Duval</a:t>
            </a:r>
          </a:p>
        </p:txBody>
      </p:sp>
      <p:pic>
        <p:nvPicPr>
          <p:cNvPr id="36868" name="Picture 4" descr="080129_stobart">
            <a:extLst>
              <a:ext uri="{FF2B5EF4-FFF2-40B4-BE49-F238E27FC236}">
                <a16:creationId xmlns:a16="http://schemas.microsoft.com/office/drawing/2014/main" id="{F86CE3E3-CBB6-4F02-8F03-6F368CBD4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581525"/>
            <a:ext cx="2149475" cy="143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images">
            <a:extLst>
              <a:ext uri="{FF2B5EF4-FFF2-40B4-BE49-F238E27FC236}">
                <a16:creationId xmlns:a16="http://schemas.microsoft.com/office/drawing/2014/main" id="{F73D76FB-4BC7-440C-BB6B-D6AF846E3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724400"/>
            <a:ext cx="1689100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images">
            <a:extLst>
              <a:ext uri="{FF2B5EF4-FFF2-40B4-BE49-F238E27FC236}">
                <a16:creationId xmlns:a16="http://schemas.microsoft.com/office/drawing/2014/main" id="{CFA9F39A-4BBE-4656-9C42-D9878A8DE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013325"/>
            <a:ext cx="128587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  <p:sndAc>
      <p:stSnd>
        <p:snd r:embed="rId2" name="push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8A094-B968-406F-9D0B-80ADC84F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25E-02AF-4624-818D-6EC616DB3B47}" type="slidenum">
              <a:rPr lang="sl-SI" altLang="sl-SI"/>
              <a:pPr/>
              <a:t>15</a:t>
            </a:fld>
            <a:endParaRPr lang="sl-SI" altLang="sl-SI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F20BEBF-7959-492E-B587-C355863B8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--VIRI--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4015712-3641-42E7-9D30-4C8FEB059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sl-SI" altLang="sl-SI" sz="2000" b="1"/>
              <a:t>Internet: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altLang="sl-SI" sz="2000" b="1">
                <a:hlinkClick r:id="rId3"/>
              </a:rPr>
              <a:t>http://www.wrc.com/</a:t>
            </a:r>
            <a:endParaRPr lang="sl-SI" altLang="sl-SI" sz="2000" b="1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altLang="sl-SI" sz="2000" b="1"/>
              <a:t>http://www.sebastienloeb.com/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altLang="sl-SI" sz="2000" b="1">
                <a:hlinkClick r:id="rId4"/>
              </a:rPr>
              <a:t>http://en.wikipedia.org/wiki/S%C3%A9bastien_Loeb</a:t>
            </a:r>
            <a:endParaRPr lang="sl-SI" altLang="sl-SI" sz="2000" b="1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altLang="sl-SI" sz="2000" b="1">
                <a:hlinkClick r:id="rId5"/>
              </a:rPr>
              <a:t>http://en.wikipedia.org/wiki/Colin_McRae</a:t>
            </a:r>
            <a:r>
              <a:rPr lang="sl-SI" altLang="sl-SI" sz="2000" b="1"/>
              <a:t>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altLang="sl-SI" sz="2000" b="1"/>
              <a:t>http://en.wikipedia.org/wiki/Marcus_Gr%C3%B6nholm</a:t>
            </a:r>
          </a:p>
          <a:p>
            <a:pPr marL="609600" indent="-609600">
              <a:lnSpc>
                <a:spcPct val="80000"/>
              </a:lnSpc>
            </a:pPr>
            <a:endParaRPr lang="sl-SI" altLang="sl-SI" sz="2000" b="1"/>
          </a:p>
          <a:p>
            <a:pPr marL="609600" indent="-609600">
              <a:lnSpc>
                <a:spcPct val="80000"/>
              </a:lnSpc>
            </a:pPr>
            <a:r>
              <a:rPr lang="sl-SI" altLang="sl-SI" sz="2000" b="1"/>
              <a:t>Revije: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altLang="sl-SI" sz="2000" b="1"/>
              <a:t>Avto fokus (2007 št.83-84) Ljubljana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altLang="sl-SI" sz="2000" b="1"/>
              <a:t>Avtomanija (51/2007 letnik 3;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l-SI" altLang="sl-SI" sz="2000" b="1"/>
              <a:t>       19.-26. december2007) Ljubljana </a:t>
            </a:r>
          </a:p>
        </p:txBody>
      </p:sp>
    </p:spTree>
  </p:cSld>
  <p:clrMapOvr>
    <a:masterClrMapping/>
  </p:clrMapOvr>
  <p:transition spd="slow">
    <p:wedge/>
    <p:sndAc>
      <p:stSnd>
        <p:snd r:embed="rId2" name="push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A0AB6E2-C898-426C-BD16-C17B11C34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4E0F-6FD1-46E0-820E-C62FF998E205}" type="slidenum">
              <a:rPr lang="sl-SI" altLang="sl-SI"/>
              <a:pPr/>
              <a:t>16</a:t>
            </a:fld>
            <a:endParaRPr lang="sl-SI" altLang="sl-SI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0EB918F-202B-4CD7-A383-0DC18F5EF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4525963"/>
          </a:xfrm>
        </p:spPr>
        <p:txBody>
          <a:bodyPr/>
          <a:lstStyle/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pPr>
              <a:buFontTx/>
              <a:buNone/>
            </a:pPr>
            <a:r>
              <a:rPr lang="sl-SI" altLang="sl-SI" sz="6000" b="1"/>
              <a:t>            Konec</a:t>
            </a:r>
          </a:p>
          <a:p>
            <a:pPr>
              <a:buFontTx/>
              <a:buNone/>
            </a:pPr>
            <a:r>
              <a:rPr lang="sl-SI" altLang="sl-SI" sz="2400" b="1"/>
              <a:t>                              Hvala za ogled!</a:t>
            </a:r>
          </a:p>
        </p:txBody>
      </p:sp>
    </p:spTree>
  </p:cSld>
  <p:clrMapOvr>
    <a:masterClrMapping/>
  </p:clrMapOvr>
  <p:transition spd="slow">
    <p:wedge/>
    <p:sndAc>
      <p:stSnd>
        <p:snd r:embed="rId2" name="pu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1CD1B-24E9-4878-93F9-039FEE65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1B8-3150-41EA-A334-2B7CE6415418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313DA2FD-D70F-4C7F-9D5E-D024FBCE7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Predstavitev</a:t>
            </a:r>
            <a:r>
              <a:rPr lang="sl-SI" altLang="sl-SI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94C63E1-8313-4FFA-AAB7-47B1001863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sl-SI" altLang="sl-SI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Opis voznikov</a:t>
            </a:r>
          </a:p>
          <a:p>
            <a:r>
              <a:rPr lang="sl-SI" altLang="sl-SI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Vse rally proge</a:t>
            </a:r>
          </a:p>
          <a:p>
            <a:r>
              <a:rPr lang="sl-SI" altLang="sl-SI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Opis proge (Korzika)</a:t>
            </a:r>
          </a:p>
          <a:p>
            <a:r>
              <a:rPr lang="sl-SI" altLang="sl-SI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Opis proge (Argentina)</a:t>
            </a:r>
          </a:p>
          <a:p>
            <a:r>
              <a:rPr lang="sl-SI" altLang="sl-SI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Predstavitev Moštev</a:t>
            </a:r>
          </a:p>
        </p:txBody>
      </p:sp>
    </p:spTree>
  </p:cSld>
  <p:clrMapOvr>
    <a:masterClrMapping/>
  </p:clrMapOvr>
  <p:transition spd="slow">
    <p:wedge/>
    <p:sndAc>
      <p:stSnd>
        <p:snd r:embed="rId2" name="Voice_0002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CC33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41A618-65A0-4A59-85DF-98C8DF771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7389-6FD3-4902-A5BF-B327BF9C2ACB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4442CCF5-5982-4FD9-930E-C886A4B77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Sebastien Loeb</a:t>
            </a:r>
          </a:p>
        </p:txBody>
      </p:sp>
      <p:pic>
        <p:nvPicPr>
          <p:cNvPr id="5124" name="Picture 4" descr="portrait">
            <a:extLst>
              <a:ext uri="{FF2B5EF4-FFF2-40B4-BE49-F238E27FC236}">
                <a16:creationId xmlns:a16="http://schemas.microsoft.com/office/drawing/2014/main" id="{C9758B7E-E00F-495A-86C4-A84AE5F20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4813"/>
            <a:ext cx="11874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9C1C8BC9-2497-4089-A1F4-BABA0CED7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Priimek:</a:t>
            </a:r>
            <a:r>
              <a:rPr lang="sl-SI" altLang="sl-SI"/>
              <a:t> Loeb</a:t>
            </a:r>
          </a:p>
          <a:p>
            <a:pPr>
              <a:lnSpc>
                <a:spcPct val="90000"/>
              </a:lnSpc>
            </a:pPr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Ime:</a:t>
            </a:r>
            <a:r>
              <a:rPr lang="sl-SI" altLang="sl-SI"/>
              <a:t> Sebastien</a:t>
            </a:r>
          </a:p>
          <a:p>
            <a:pPr>
              <a:lnSpc>
                <a:spcPct val="90000"/>
              </a:lnSpc>
            </a:pPr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Rojen:</a:t>
            </a:r>
            <a:r>
              <a:rPr lang="sl-SI" altLang="sl-SI"/>
              <a:t> 26.02.1974 v Haguenau (Francija)</a:t>
            </a:r>
          </a:p>
          <a:p>
            <a:pPr>
              <a:lnSpc>
                <a:spcPct val="90000"/>
              </a:lnSpc>
            </a:pPr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Živi:</a:t>
            </a:r>
            <a:r>
              <a:rPr lang="sl-SI" altLang="sl-SI"/>
              <a:t> V Švici</a:t>
            </a:r>
          </a:p>
          <a:p>
            <a:pPr>
              <a:lnSpc>
                <a:spcPct val="90000"/>
              </a:lnSpc>
            </a:pPr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Poročen z:</a:t>
            </a:r>
            <a:r>
              <a:rPr lang="sl-SI" altLang="sl-SI"/>
              <a:t> Severine</a:t>
            </a:r>
          </a:p>
          <a:p>
            <a:pPr>
              <a:lnSpc>
                <a:spcPct val="90000"/>
              </a:lnSpc>
            </a:pPr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Velik:</a:t>
            </a:r>
            <a:r>
              <a:rPr lang="sl-SI" altLang="sl-SI"/>
              <a:t> 1m, 71cm </a:t>
            </a:r>
          </a:p>
          <a:p>
            <a:pPr>
              <a:lnSpc>
                <a:spcPct val="90000"/>
              </a:lnSpc>
            </a:pPr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Najljubša hrana, pijača:</a:t>
            </a:r>
            <a:r>
              <a:rPr lang="sl-SI" altLang="sl-SI"/>
              <a:t> Slanina, vino</a:t>
            </a:r>
          </a:p>
          <a:p>
            <a:pPr>
              <a:lnSpc>
                <a:spcPct val="90000"/>
              </a:lnSpc>
            </a:pPr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Svetovni prvak:</a:t>
            </a:r>
            <a:r>
              <a:rPr lang="sl-SI" altLang="sl-SI"/>
              <a:t> 4x zaporedoma</a:t>
            </a:r>
          </a:p>
        </p:txBody>
      </p:sp>
    </p:spTree>
  </p:cSld>
  <p:clrMapOvr>
    <a:masterClrMapping/>
  </p:clrMapOvr>
  <p:transition spd="slow">
    <p:wedge/>
    <p:sndAc>
      <p:stSnd>
        <p:snd r:embed="rId2" name="Voice_0002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00"/>
            </a:gs>
            <a:gs pos="100000">
              <a:srgbClr val="E8FF0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1185E4-90BE-4207-8D23-A96DE75A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51FD-30BE-458C-B543-A78982189775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9172839C-7B37-4B16-B5CC-2447303C5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Colin McRae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70786FE-D9D3-4893-95CE-033BC3B85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04250" cy="4597400"/>
          </a:xfrm>
        </p:spPr>
        <p:txBody>
          <a:bodyPr/>
          <a:lstStyle/>
          <a:p>
            <a:r>
              <a:rPr lang="sl-SI" altLang="sl-SI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Ime:</a:t>
            </a:r>
            <a:r>
              <a:rPr lang="sl-SI" altLang="sl-SI" b="1">
                <a:solidFill>
                  <a:srgbClr val="CC3300"/>
                </a:solidFill>
              </a:rPr>
              <a:t> </a:t>
            </a:r>
            <a:r>
              <a:rPr lang="sl-SI" altLang="sl-SI">
                <a:solidFill>
                  <a:srgbClr val="CC3300"/>
                </a:solidFill>
              </a:rPr>
              <a:t>Colin</a:t>
            </a:r>
          </a:p>
          <a:p>
            <a:r>
              <a:rPr lang="sl-SI" altLang="sl-SI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Priimek:</a:t>
            </a:r>
            <a:r>
              <a:rPr lang="sl-SI" altLang="sl-SI" b="1">
                <a:solidFill>
                  <a:srgbClr val="CC3300"/>
                </a:solidFill>
              </a:rPr>
              <a:t> </a:t>
            </a:r>
            <a:r>
              <a:rPr lang="sl-SI" altLang="sl-SI">
                <a:solidFill>
                  <a:srgbClr val="CC3300"/>
                </a:solidFill>
              </a:rPr>
              <a:t>McRae</a:t>
            </a:r>
          </a:p>
          <a:p>
            <a:r>
              <a:rPr lang="sl-SI" altLang="sl-SI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Živi:</a:t>
            </a:r>
            <a:r>
              <a:rPr lang="sl-SI" altLang="sl-SI" b="1">
                <a:solidFill>
                  <a:srgbClr val="CC3300"/>
                </a:solidFill>
              </a:rPr>
              <a:t> </a:t>
            </a:r>
            <a:r>
              <a:rPr lang="sl-SI" altLang="sl-SI">
                <a:solidFill>
                  <a:srgbClr val="CC3300"/>
                </a:solidFill>
              </a:rPr>
              <a:t>Na Škotskem</a:t>
            </a:r>
          </a:p>
          <a:p>
            <a:r>
              <a:rPr lang="sl-SI" altLang="sl-SI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Poznan tudi kot:</a:t>
            </a:r>
            <a:r>
              <a:rPr lang="sl-SI" altLang="sl-SI" b="1">
                <a:solidFill>
                  <a:srgbClr val="CC3300"/>
                </a:solidFill>
              </a:rPr>
              <a:t> </a:t>
            </a:r>
            <a:r>
              <a:rPr lang="sl-SI" altLang="sl-SI">
                <a:solidFill>
                  <a:srgbClr val="CC3300"/>
                </a:solidFill>
              </a:rPr>
              <a:t>Leteči škot</a:t>
            </a:r>
          </a:p>
          <a:p>
            <a:r>
              <a:rPr lang="sl-SI" altLang="sl-SI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Rojen:</a:t>
            </a:r>
            <a:r>
              <a:rPr lang="sl-SI" altLang="sl-SI" b="1">
                <a:solidFill>
                  <a:srgbClr val="CC3300"/>
                </a:solidFill>
              </a:rPr>
              <a:t> </a:t>
            </a:r>
            <a:r>
              <a:rPr lang="sl-SI" altLang="sl-SI">
                <a:solidFill>
                  <a:srgbClr val="CC3300"/>
                </a:solidFill>
              </a:rPr>
              <a:t>05.08.1968</a:t>
            </a:r>
          </a:p>
          <a:p>
            <a:r>
              <a:rPr lang="sl-SI" altLang="sl-SI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Sv. Prvak:</a:t>
            </a:r>
            <a:r>
              <a:rPr lang="sl-SI" altLang="sl-SI" b="1">
                <a:solidFill>
                  <a:srgbClr val="CC3300"/>
                </a:solidFill>
              </a:rPr>
              <a:t> </a:t>
            </a:r>
            <a:r>
              <a:rPr lang="sl-SI" altLang="sl-SI">
                <a:solidFill>
                  <a:srgbClr val="CC3300"/>
                </a:solidFill>
              </a:rPr>
              <a:t>1x</a:t>
            </a:r>
          </a:p>
          <a:p>
            <a:r>
              <a:rPr lang="sl-SI" altLang="sl-SI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Prva zmaga:</a:t>
            </a:r>
            <a:r>
              <a:rPr lang="sl-SI" altLang="sl-SI" b="1">
                <a:solidFill>
                  <a:srgbClr val="CC3300"/>
                </a:solidFill>
              </a:rPr>
              <a:t> </a:t>
            </a:r>
            <a:r>
              <a:rPr lang="sl-SI" altLang="sl-SI">
                <a:solidFill>
                  <a:srgbClr val="CC3300"/>
                </a:solidFill>
              </a:rPr>
              <a:t>1993 Nova Zelandija</a:t>
            </a:r>
          </a:p>
          <a:p>
            <a:endParaRPr lang="sl-SI" altLang="sl-SI">
              <a:solidFill>
                <a:srgbClr val="FFFF00"/>
              </a:solidFill>
            </a:endParaRPr>
          </a:p>
        </p:txBody>
      </p:sp>
      <p:pic>
        <p:nvPicPr>
          <p:cNvPr id="6151" name="Picture 7" descr="Colin">
            <a:extLst>
              <a:ext uri="{FF2B5EF4-FFF2-40B4-BE49-F238E27FC236}">
                <a16:creationId xmlns:a16="http://schemas.microsoft.com/office/drawing/2014/main" id="{3B760AA7-2CEC-4BD9-A71E-56AAE657A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60350"/>
            <a:ext cx="1582738" cy="12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  <p:sndAc>
      <p:stSnd>
        <p:snd r:embed="rId2" name="Voice_0002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ACD20F9-DE25-4E4C-8B13-AE5B60C6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31C1-3675-4713-B816-510829572287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4FFF2309-EE71-4894-9344-95C7F471A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   Marcus Gronholm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844599A-B3DB-4275-9842-8A2E38A60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Ime:</a:t>
            </a:r>
            <a:r>
              <a:rPr lang="sl-SI" altLang="sl-SI" sz="2800" dirty="0"/>
              <a:t> Marcus</a:t>
            </a:r>
          </a:p>
          <a:p>
            <a:r>
              <a:rPr lang="sl-SI" altLang="sl-SI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Priimek:</a:t>
            </a:r>
            <a:r>
              <a:rPr lang="sl-SI" altLang="sl-SI" sz="2800" dirty="0"/>
              <a:t> </a:t>
            </a:r>
            <a:r>
              <a:rPr lang="sl-SI" altLang="sl-SI" sz="2800" dirty="0" err="1"/>
              <a:t>Gronholm</a:t>
            </a:r>
            <a:endParaRPr lang="sl-SI" altLang="sl-SI" sz="2800" dirty="0"/>
          </a:p>
          <a:p>
            <a:r>
              <a:rPr lang="sl-SI" altLang="sl-SI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Poročen z:</a:t>
            </a:r>
            <a:r>
              <a:rPr lang="sl-SI" altLang="sl-SI" sz="2800" dirty="0"/>
              <a:t> </a:t>
            </a:r>
            <a:r>
              <a:rPr lang="sl-SI" altLang="sl-SI" sz="2800" dirty="0" err="1"/>
              <a:t>Tereso</a:t>
            </a:r>
            <a:r>
              <a:rPr lang="sl-SI" altLang="sl-SI" sz="2800" dirty="0"/>
              <a:t>, imata tri sinove</a:t>
            </a:r>
          </a:p>
          <a:p>
            <a:r>
              <a:rPr lang="sl-SI" altLang="sl-SI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Prvi </a:t>
            </a:r>
            <a:r>
              <a:rPr lang="sl-SI" altLang="sl-SI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rally</a:t>
            </a:r>
            <a:r>
              <a:rPr lang="sl-SI" altLang="sl-SI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sl-SI" altLang="sl-SI" sz="2800" dirty="0"/>
              <a:t> l.198</a:t>
            </a:r>
          </a:p>
          <a:p>
            <a:r>
              <a:rPr lang="sl-SI" altLang="sl-SI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Prevozil je:</a:t>
            </a:r>
            <a:r>
              <a:rPr lang="sl-SI" altLang="sl-SI" sz="2800" dirty="0"/>
              <a:t> 134 </a:t>
            </a:r>
            <a:r>
              <a:rPr lang="sl-SI" altLang="sl-SI" sz="2800" dirty="0" err="1"/>
              <a:t>rallye</a:t>
            </a:r>
            <a:r>
              <a:rPr lang="sl-SI" altLang="sl-SI" sz="2800" dirty="0"/>
              <a:t> (do konca l.2006)</a:t>
            </a:r>
          </a:p>
          <a:p>
            <a:r>
              <a:rPr lang="sl-SI" altLang="sl-SI" sz="2800" dirty="0"/>
              <a:t>Njegov oče je bil vodilni </a:t>
            </a:r>
            <a:r>
              <a:rPr lang="sl-SI" altLang="sl-SI" sz="2800" dirty="0" err="1"/>
              <a:t>rally</a:t>
            </a:r>
            <a:r>
              <a:rPr lang="sl-SI" altLang="sl-SI" sz="2800" dirty="0"/>
              <a:t> voznik na Finskem</a:t>
            </a:r>
          </a:p>
          <a:p>
            <a:r>
              <a:rPr lang="sl-SI" altLang="sl-SI" sz="2800" dirty="0"/>
              <a:t>Najprej je vozil moto kros ampak ko si je poškodoval koleno se je odločil, ca bo tudi on vozil </a:t>
            </a:r>
            <a:r>
              <a:rPr lang="sl-SI" altLang="sl-SI" sz="2800" dirty="0" err="1"/>
              <a:t>rally</a:t>
            </a:r>
            <a:endParaRPr lang="sl-SI" altLang="sl-SI" sz="2800" dirty="0"/>
          </a:p>
          <a:p>
            <a:pPr marL="0" indent="0">
              <a:buNone/>
            </a:pPr>
            <a:endParaRPr lang="sl-SI" altLang="sl-SI" sz="2800" dirty="0"/>
          </a:p>
        </p:txBody>
      </p:sp>
      <p:pic>
        <p:nvPicPr>
          <p:cNvPr id="7173" name="Picture 5" descr="galleria_kreikka2006ass">
            <a:extLst>
              <a:ext uri="{FF2B5EF4-FFF2-40B4-BE49-F238E27FC236}">
                <a16:creationId xmlns:a16="http://schemas.microsoft.com/office/drawing/2014/main" id="{F1027E66-9CAE-42ED-9243-935C960F1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591175"/>
            <a:ext cx="190500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Gronholm">
            <a:extLst>
              <a:ext uri="{FF2B5EF4-FFF2-40B4-BE49-F238E27FC236}">
                <a16:creationId xmlns:a16="http://schemas.microsoft.com/office/drawing/2014/main" id="{AA5AAD20-B900-4BD8-AB3D-E6121D11E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6250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  <p:sndAc>
      <p:stSnd>
        <p:snd r:embed="rId2" name="Voice_0002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8FF09"/>
            </a:gs>
            <a:gs pos="100000">
              <a:srgbClr val="E8FF09">
                <a:gamma/>
                <a:shade val="5411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20FF6-7672-439F-9A40-E2E90282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2717-17D6-4213-B74B-6434F9341D6C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BD126D3-578C-444D-899E-A761B8107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Vse rally proge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79D6579-A1EC-41BB-B8B8-79911F8A7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800" b="1"/>
              <a:t>(za sezono 2007)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Monte Carlo                     19.-21. januar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Švedski                       09.-11. februar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Norveški                     16.-18. februar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Mehiki                         09.-11. marec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Portugalski                 30. marec-01. januar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Argentini                     04.-06. maj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Sardiniji                      18.-20. maj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Grčiji                           01.-03. junij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Finski                          03.-05. avgust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Raly po Nemčiji                        17.-19. avgust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Novi Zelandiji             31. avgust-02. september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Španiji                        05.-07. oktober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Korziki                        12.-14. oktober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Japonski                     26.-28. oktober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Irski                             16.-18. november</a:t>
            </a:r>
          </a:p>
          <a:p>
            <a:pPr>
              <a:lnSpc>
                <a:spcPct val="80000"/>
              </a:lnSpc>
            </a:pPr>
            <a:r>
              <a:rPr lang="sl-SI" altLang="sl-SI" sz="1800" b="1"/>
              <a:t>Rally po Veliki Britaniji</a:t>
            </a:r>
            <a:r>
              <a:rPr lang="sl-SI" altLang="sl-SI" sz="1800"/>
              <a:t>             </a:t>
            </a:r>
            <a:r>
              <a:rPr lang="sl-SI" altLang="sl-SI" sz="1800" b="1"/>
              <a:t>30. november-02. december</a:t>
            </a:r>
            <a:r>
              <a:rPr lang="sl-SI" altLang="sl-SI" sz="1800"/>
              <a:t> </a:t>
            </a:r>
          </a:p>
        </p:txBody>
      </p:sp>
    </p:spTree>
  </p:cSld>
  <p:clrMapOvr>
    <a:masterClrMapping/>
  </p:clrMapOvr>
  <p:transition spd="slow">
    <p:wedge/>
    <p:sndAc>
      <p:stSnd>
        <p:snd r:embed="rId2" name="Voice_0002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FFFF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763837-753E-45F2-BA46-4B5901BF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217E-C6F1-4CDF-BEF7-17F3E5420F7B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32FA7AE-00EB-4CAC-9C25-B29727A13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Rally po Korziki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C88F866-4182-4584-A214-B744FB70C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b="1"/>
              <a:t>Rally po Korziki so prvič uprizorili l. 1956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Najprej so dirkači dirkali po celotni Korziki, sedaj pa dirkajo samo okrog Ajaccia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Rally po Korziki je znan tudi pod imenom ˝Ten Thousand Turns Rally˝ 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Ta rally ima 15 hitrostnih preizkušenj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Dirkači, ki so največkrat zmagali na tem rally-ju so:</a:t>
            </a:r>
            <a:r>
              <a:rPr lang="sl-SI" altLang="sl-SI" sz="2800"/>
              <a:t> Bernard Darniche (1970, 1975, 1977-1979 in 1981) Didier Auriol (1988, 1989, 1990, 1992, 1994, 1995), Sebastien Loeb(2005-2007)  </a:t>
            </a:r>
          </a:p>
        </p:txBody>
      </p:sp>
      <p:pic>
        <p:nvPicPr>
          <p:cNvPr id="9221" name="Picture 5" descr="logo_2007_corsika">
            <a:extLst>
              <a:ext uri="{FF2B5EF4-FFF2-40B4-BE49-F238E27FC236}">
                <a16:creationId xmlns:a16="http://schemas.microsoft.com/office/drawing/2014/main" id="{0FB3FA28-A50A-4EC4-BC24-355028DB2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608263" cy="116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  <p:sndAc>
      <p:stSnd>
        <p:snd r:embed="rId2" name="Voice_0002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00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910009-D94D-4BC2-B2A6-43646FFD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EA25-D761-402C-A337-1AE29436549F}" type="slidenum">
              <a:rPr lang="sl-SI" altLang="sl-SI"/>
              <a:pPr/>
              <a:t>8</a:t>
            </a:fld>
            <a:endParaRPr lang="sl-SI" altLang="sl-SI"/>
          </a:p>
        </p:txBody>
      </p:sp>
      <p:pic>
        <p:nvPicPr>
          <p:cNvPr id="10248" name="Picture 8" descr="250px-Mina_Clavero[1]">
            <a:extLst>
              <a:ext uri="{FF2B5EF4-FFF2-40B4-BE49-F238E27FC236}">
                <a16:creationId xmlns:a16="http://schemas.microsoft.com/office/drawing/2014/main" id="{4F3D5F8B-94BF-4ED6-8ADC-EE12381D6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3812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4B5B6483-BFE9-4BA8-B558-854877AFE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algn="l"/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  Rally po Argentini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E52E09A-3071-4AED-B83C-D2F6F208FC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r>
              <a:rPr lang="sl-SI" altLang="sl-SI"/>
              <a:t>Ta rally so prvič uprizorili leta </a:t>
            </a:r>
          </a:p>
          <a:p>
            <a:pPr>
              <a:buFontTx/>
              <a:buNone/>
            </a:pPr>
            <a:r>
              <a:rPr lang="sl-SI" altLang="sl-SI"/>
              <a:t>  1980 v Cordobi in Villi Carlos Paz</a:t>
            </a:r>
          </a:p>
          <a:p>
            <a:pPr>
              <a:buFontTx/>
              <a:buNone/>
            </a:pPr>
            <a:r>
              <a:rPr lang="sl-SI" altLang="sl-SI"/>
              <a:t>  Ta rally so uprizorili, ker so pred tem uspešno uprizorili že dva rally-ja v južni Ameriki</a:t>
            </a:r>
          </a:p>
          <a:p>
            <a:r>
              <a:rPr lang="sl-SI" altLang="sl-SI"/>
              <a:t>Rally po Argentini je ena najljubših dirk za dirkače</a:t>
            </a:r>
          </a:p>
          <a:p>
            <a:r>
              <a:rPr lang="sl-SI" altLang="sl-SI"/>
              <a:t>Ta rally ima 21 hitrostnih preizkušenj</a:t>
            </a:r>
          </a:p>
          <a:p>
            <a:endParaRPr lang="sl-SI" altLang="sl-SI"/>
          </a:p>
        </p:txBody>
      </p:sp>
    </p:spTree>
  </p:cSld>
  <p:clrMapOvr>
    <a:masterClrMapping/>
  </p:clrMapOvr>
  <p:transition spd="slow">
    <p:wedge/>
    <p:sndAc>
      <p:stSnd>
        <p:snd r:embed="rId3" name="Voice_0002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00"/>
            </a:gs>
            <a:gs pos="100000">
              <a:srgbClr val="FFFF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5BE577C-4460-44A2-A356-99A93349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50A7-B0E5-4344-AF9D-3F3AD135A1A2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172FF36C-3FA0-43F6-AB4E-0598E5A0E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Citroen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7C86A70-9A2B-46CF-AAA8-9FFA93B080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Dirkači:</a:t>
            </a:r>
            <a:r>
              <a:rPr lang="sl-SI" altLang="sl-SI"/>
              <a:t> Sebastien Loeb, Daniel Sordo</a:t>
            </a:r>
          </a:p>
          <a:p>
            <a:r>
              <a:rPr lang="sl-SI" altLang="sl-SI" b="1"/>
              <a:t>Dirkajo z: </a:t>
            </a:r>
            <a:r>
              <a:rPr lang="sl-SI" altLang="sl-SI"/>
              <a:t>Citroen C4 WRC</a:t>
            </a:r>
          </a:p>
          <a:p>
            <a:r>
              <a:rPr lang="sl-SI" altLang="sl-SI" b="1"/>
              <a:t>Ekipa ja nastanjena:</a:t>
            </a:r>
            <a:r>
              <a:rPr lang="sl-SI" altLang="sl-SI"/>
              <a:t> Versailles, Francija</a:t>
            </a:r>
          </a:p>
          <a:p>
            <a:r>
              <a:rPr lang="sl-SI" altLang="sl-SI" b="1"/>
              <a:t>Ekipa ustanovljena: </a:t>
            </a:r>
            <a:r>
              <a:rPr lang="sl-SI" altLang="sl-SI"/>
              <a:t>1989</a:t>
            </a:r>
          </a:p>
          <a:p>
            <a:r>
              <a:rPr lang="sl-SI" altLang="sl-SI" b="1"/>
              <a:t>Prva zmaga: </a:t>
            </a:r>
            <a:r>
              <a:rPr lang="sl-SI" altLang="sl-SI"/>
              <a:t>Katalonija 1999</a:t>
            </a:r>
            <a:endParaRPr lang="sl-SI" altLang="sl-SI" b="1"/>
          </a:p>
          <a:p>
            <a:endParaRPr lang="sl-SI" altLang="sl-SI" b="1"/>
          </a:p>
        </p:txBody>
      </p:sp>
      <p:pic>
        <p:nvPicPr>
          <p:cNvPr id="11270" name="Picture 6" descr="080129_citroen">
            <a:extLst>
              <a:ext uri="{FF2B5EF4-FFF2-40B4-BE49-F238E27FC236}">
                <a16:creationId xmlns:a16="http://schemas.microsoft.com/office/drawing/2014/main" id="{53710C24-38AE-4F77-AE48-8E0B9F4F4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1655762" cy="111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LOEB">
            <a:extLst>
              <a:ext uri="{FF2B5EF4-FFF2-40B4-BE49-F238E27FC236}">
                <a16:creationId xmlns:a16="http://schemas.microsoft.com/office/drawing/2014/main" id="{BCC3D9E1-1752-4C38-8A67-A05DA0A3E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084763"/>
            <a:ext cx="2303463" cy="153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Daniel-Elena">
            <a:extLst>
              <a:ext uri="{FF2B5EF4-FFF2-40B4-BE49-F238E27FC236}">
                <a16:creationId xmlns:a16="http://schemas.microsoft.com/office/drawing/2014/main" id="{F6FC23F2-6569-4D90-895C-083FA429C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89588"/>
            <a:ext cx="17145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drivers_loeb">
            <a:extLst>
              <a:ext uri="{FF2B5EF4-FFF2-40B4-BE49-F238E27FC236}">
                <a16:creationId xmlns:a16="http://schemas.microsoft.com/office/drawing/2014/main" id="{ED8FC846-2956-4F7C-9D7D-2079FF363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652963"/>
            <a:ext cx="15113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  <p:sndAc>
      <p:stSnd>
        <p:snd r:embed="rId2" name="Voice_0002.WAV"/>
      </p:stSnd>
    </p:sndAc>
  </p:transition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Microsoft Office PowerPoint</Application>
  <PresentationFormat>On-screen Show (4:3)</PresentationFormat>
  <Paragraphs>137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Franklin Gothic Medium</vt:lpstr>
      <vt:lpstr>Impact</vt:lpstr>
      <vt:lpstr>Privzeti načrt</vt:lpstr>
      <vt:lpstr>PowerPoint Presentation</vt:lpstr>
      <vt:lpstr>Predstavitev </vt:lpstr>
      <vt:lpstr>Sebastien Loeb</vt:lpstr>
      <vt:lpstr>Colin McRae</vt:lpstr>
      <vt:lpstr>   Marcus Gronholm</vt:lpstr>
      <vt:lpstr>Vse rally proge</vt:lpstr>
      <vt:lpstr>        Rally po Korziki</vt:lpstr>
      <vt:lpstr>  Rally po Argentini</vt:lpstr>
      <vt:lpstr>Citroen</vt:lpstr>
      <vt:lpstr>Ford Abu Dhabi World Rally Team </vt:lpstr>
      <vt:lpstr>Subaru</vt:lpstr>
      <vt:lpstr>Peugeot</vt:lpstr>
      <vt:lpstr>Suzuki World Rally Team</vt:lpstr>
      <vt:lpstr>Stobart VK M-Sport Ford Rally Team </vt:lpstr>
      <vt:lpstr>--VIRI--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2019-06-03T09:11:19Z</dcterms:created>
  <dcterms:modified xsi:type="dcterms:W3CDTF">2019-06-03T09:11:19Z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