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4" r:id="rId7"/>
    <p:sldId id="265" r:id="rId8"/>
    <p:sldId id="259" r:id="rId9"/>
    <p:sldId id="262" r:id="rId10"/>
    <p:sldId id="263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3188666-CD82-4854-AEBC-84E47F21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71F00-9D93-4F15-A88F-CA6AA0D1DB24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39AFFD9-526F-4244-8F4E-D02474AA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DFDAB3D-461B-4598-9E6A-BBC5DDB2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BAFE6-F18B-40B8-ABC8-2262D5A7B2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583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8C46909-6675-4BCF-96B7-0DE7B3EA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E3F8-2249-41D4-BB77-F356FDBAFE1B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1E918C0-933A-4603-BE3F-3516B695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05135D7-4595-4C41-9208-A58C7C32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CD6AD-851C-445A-9633-3CF6A9D51A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161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C0A3D8E-233A-4615-838F-CD287D8E0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1EBA-AE55-464F-8086-C3A332E7ECCD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C643506-E872-4C32-907D-54C43140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7BF1F1E-7A3D-4631-9173-E0797389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FA35C-305A-42AB-8BA4-94ACD03E5A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403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9C5B9E1-97A4-4627-8D65-96770C5F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1770-7E0B-4937-A989-116AAFAF2F4D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0D337FF-2757-401F-8AE9-F031021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A5022D8-5EE4-4F22-A131-AE7F00AE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54E19-8F8E-4330-940C-4614C4CC43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342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A4DB119-7C09-4039-A8C6-3AAE10B8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5849F-859E-4EBE-B173-15CB1A2BFCA9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1081593-2C19-4E6F-9556-6A747F616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F94D6EF-369C-4C03-866F-0046A4D5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B79A3-E2BC-4682-B536-0EE1A4D954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858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C396CC1-D888-468C-BB6C-EB30DF9C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86B0F-C916-4D92-A511-F36A5E5879E9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D3CE331-154B-49D6-A373-CF5BE752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208BED5-D6A2-4C2B-AC0C-CAF3D446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C3A3-A3CA-48D1-B564-BA9966AAD4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5865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20E863CF-D2C8-4647-95A1-8B9E025B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AFDEA-1F48-46B0-8FDE-63F4B837F129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AF48C789-EC7D-49B8-AD42-36DD9B7D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3FDD8BF6-C34D-4CBC-92BF-565279A7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04B56-0D09-4792-8C18-50D1235B64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33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E64077CD-A704-40EF-AF03-1BF36049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FBBFA-A2E5-4E79-BEFF-9F28D122FA60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0C5F1B6C-7D0E-4E0C-AC52-77EAD1A8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7E57491E-6C3F-4B4A-B448-1AA9BFE9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EA50D-EF55-40AF-9453-6CBACF32BB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3828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D918BBBC-89D3-43D7-87A7-357E7F2E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DAE2-6F5F-4887-BFD1-1D11260B32BF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F403248B-1619-40B8-B250-0CDB9D05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954AFE19-2428-4474-960D-49C97D6D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748BD-A447-446F-B513-44722E1A87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66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23DF835-0DA8-4CAD-AE48-C296D3EE9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84D4-6558-49D6-95B0-CE8368848565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27E16AE-8B4B-4FCB-9C29-B2901D5C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0937696-180F-448E-A5D9-9BEF5D7B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17FB0-A52F-49B0-A6BA-2EE03188C9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535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E883A8F-56EB-44E6-A72C-52ECEA936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F2AE-B407-492E-9115-DE34ED2D3514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B3099B9-F4E3-4FBF-91B2-22A5EBCC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9263844-2B8F-495E-AB0E-07669C6F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C07F5-9D29-4E67-A3B9-A0A00C69A4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63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945BE847-FA95-483B-9BB9-677D19CD0E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27E8A4CF-717B-4134-9114-7589380DB8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8298D1F-98BB-4F49-8DB2-E470CC282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79DD96-083F-42C1-958C-1176F7852543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F93041D-3A26-4CD2-9C1A-B6F40B7B7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94D5467-58F6-4178-8BDE-28E38FE8C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73E3743-C50C-43A5-93C4-476CC8C333B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7BB6B8-3144-4368-9168-895BCE868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AKSEL LUND SVINDAL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7563CCE-19A9-41E5-B8F2-AF4832E42E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  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314525-DB7E-4DA9-BB04-B86CC95B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733B8B8-DE73-4570-BE5D-78AD8F9C1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Wikipedija</a:t>
            </a:r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EE9AEC-B595-4EDB-B0A7-44EBB1EB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OSEBNI PODATKI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C8DBBA8-DC8F-4045-84C8-D3545D74F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26.12.1982, Lorenskong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27 let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 2 letih mu je umrla mama in po njej ima tudi priimek Lund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Odlični alpski smučar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ED1D42-7773-4E02-BFFC-8A10C152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FOTOGRAFIJE</a:t>
            </a:r>
            <a:endParaRPr lang="sl-SI" dirty="0"/>
          </a:p>
        </p:txBody>
      </p:sp>
      <p:pic>
        <p:nvPicPr>
          <p:cNvPr id="4099" name="Picture 4" descr="C:\Documents and Settings\ĐoniBravo\My Documents\ANA\AKSL.jpg">
            <a:extLst>
              <a:ext uri="{FF2B5EF4-FFF2-40B4-BE49-F238E27FC236}">
                <a16:creationId xmlns:a16="http://schemas.microsoft.com/office/drawing/2014/main" id="{BA1190EA-EF47-4CF9-AF7C-A6804D092B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338388"/>
            <a:ext cx="2286000" cy="304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1698B6-25A5-4666-9AB2-DEE7BB90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DOSEŽKI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420A714-B35C-4A4D-B284-206B09BF3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Zlata kolajna na svetovnem prvenstvu leta 2007 v Švedskem Areju v smuku in veleslalom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Srebrna kolajna na svetovnem prvenstvu leta 2005 v Bormiu v kombinaciji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Nanizal še nekaj zmag v svetovnem pokalu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Osvojil dva velika kristalna globusa 2007 in 2009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 OI v Vancouvru je osvojil zlato, srebrno in bronasto kolajno in tako posta najuspešenjejši alpski smučar na teh OI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FAEABA-6C5D-489C-9DCD-F1452B5F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FOTOGRAFJE</a:t>
            </a:r>
          </a:p>
        </p:txBody>
      </p:sp>
      <p:pic>
        <p:nvPicPr>
          <p:cNvPr id="6147" name="Picture 5" descr="C:\Documents and Settings\ĐoniBravo\My Documents\ANA\OPO.jpg">
            <a:extLst>
              <a:ext uri="{FF2B5EF4-FFF2-40B4-BE49-F238E27FC236}">
                <a16:creationId xmlns:a16="http://schemas.microsoft.com/office/drawing/2014/main" id="{18E4D622-957B-4E5E-AC1A-0FE0E17FC9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83067">
            <a:off x="2563813" y="2030413"/>
            <a:ext cx="1143000" cy="1057275"/>
          </a:xfrm>
        </p:spPr>
      </p:pic>
      <p:pic>
        <p:nvPicPr>
          <p:cNvPr id="6148" name="Picture 6" descr="C:\Documents and Settings\ĐoniBravo\My Documents\ANA\ĐĐĐ.jpg">
            <a:extLst>
              <a:ext uri="{FF2B5EF4-FFF2-40B4-BE49-F238E27FC236}">
                <a16:creationId xmlns:a16="http://schemas.microsoft.com/office/drawing/2014/main" id="{3BE6C1E4-2CE9-4252-8C97-656FF56A8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245">
            <a:off x="4483100" y="1955800"/>
            <a:ext cx="1285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C:\Documents and Settings\ĐoniBravo\My Documents\ANA\PŠPŠ.jpg">
            <a:extLst>
              <a:ext uri="{FF2B5EF4-FFF2-40B4-BE49-F238E27FC236}">
                <a16:creationId xmlns:a16="http://schemas.microsoft.com/office/drawing/2014/main" id="{CC5DB1C8-42EC-4E96-890A-DF4BECB8C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7564">
            <a:off x="714375" y="3929063"/>
            <a:ext cx="1285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C:\Documents and Settings\ĐoniBravo\My Documents\ANA\KCAPA66EBCAYCPR5VCA0A7V77CA4QX206CATVTLVHCA2JJ9OGCAH6RXB3CAJZJMV9CAYLN422CAP5C2LMCAZGYENECAZU2PTJCAEEI643CAFYYF51CAUBF8VSCAQG57PMCAI8TZPJCAVQAJN8CAJZW0FA.jpg">
            <a:extLst>
              <a:ext uri="{FF2B5EF4-FFF2-40B4-BE49-F238E27FC236}">
                <a16:creationId xmlns:a16="http://schemas.microsoft.com/office/drawing/2014/main" id="{EB62C833-4AF3-4589-B236-BF1A7E0EB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8511">
            <a:off x="4643438" y="3643313"/>
            <a:ext cx="1238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EFAF3A-9AA4-46DC-9CD6-1BDCEA45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ZMAGE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21EC13C-BC09-40C3-9823-6521DE03A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11.11.2005,Lake Luisu, super G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15.3.2006 Are, smuk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30.11.2006, Beaver Creek, kombinacija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21.12.2006, Hinterstoder, veleslalom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14.3.2007, Lenzerhide, smuk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15.3.2007, Lenzerhide, super G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17.3.2007, Lenzerhide, veleslalom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1CAB9E-B692-4BBE-898C-8D98FE52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FOTOGRAFIJE</a:t>
            </a:r>
          </a:p>
        </p:txBody>
      </p:sp>
      <p:pic>
        <p:nvPicPr>
          <p:cNvPr id="8195" name="Picture 2" descr="C:\Documents and Settings\ĐoniBravo\My Documents\ANA\POPOPOLI.jpg">
            <a:extLst>
              <a:ext uri="{FF2B5EF4-FFF2-40B4-BE49-F238E27FC236}">
                <a16:creationId xmlns:a16="http://schemas.microsoft.com/office/drawing/2014/main" id="{039FFE4F-A529-4C41-B997-D9DE6B97F3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554249">
            <a:off x="500063" y="2000250"/>
            <a:ext cx="1285875" cy="876300"/>
          </a:xfrm>
        </p:spPr>
      </p:pic>
      <p:pic>
        <p:nvPicPr>
          <p:cNvPr id="8196" name="Picture 3" descr="C:\Documents and Settings\ĐoniBravo\My Documents\ANA\ĆČĆČĆ.jpg">
            <a:extLst>
              <a:ext uri="{FF2B5EF4-FFF2-40B4-BE49-F238E27FC236}">
                <a16:creationId xmlns:a16="http://schemas.microsoft.com/office/drawing/2014/main" id="{25B1AA7F-7C04-4ADF-AB66-C00CF5CE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214">
            <a:off x="3587750" y="2881313"/>
            <a:ext cx="1200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C:\Documents and Settings\ĐoniBravo\My Documents\ANA\MKMKMKM.jpg">
            <a:extLst>
              <a:ext uri="{FF2B5EF4-FFF2-40B4-BE49-F238E27FC236}">
                <a16:creationId xmlns:a16="http://schemas.microsoft.com/office/drawing/2014/main" id="{2B8FFECF-C49D-4DD1-9466-15C5E1DC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307">
            <a:off x="1466850" y="3489325"/>
            <a:ext cx="933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C:\Documents and Settings\ĐoniBravo\My Documents\ANA\LOLI.jpg">
            <a:extLst>
              <a:ext uri="{FF2B5EF4-FFF2-40B4-BE49-F238E27FC236}">
                <a16:creationId xmlns:a16="http://schemas.microsoft.com/office/drawing/2014/main" id="{446DDE8C-D972-4B5B-AF52-3E38F328F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8396">
            <a:off x="4206875" y="4857751"/>
            <a:ext cx="13239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C:\Documents and Settings\ĐoniBravo\My Documents\ANA\SDSDSD.jpg">
            <a:extLst>
              <a:ext uri="{FF2B5EF4-FFF2-40B4-BE49-F238E27FC236}">
                <a16:creationId xmlns:a16="http://schemas.microsoft.com/office/drawing/2014/main" id="{A94C9014-70F6-472C-B483-ABAD285C4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043">
            <a:off x="6245225" y="2468563"/>
            <a:ext cx="1247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" descr="C:\Documents and Settings\ĐoniBravo\My Documents\ANA\HJHJHJ.jpg">
            <a:extLst>
              <a:ext uri="{FF2B5EF4-FFF2-40B4-BE49-F238E27FC236}">
                <a16:creationId xmlns:a16="http://schemas.microsoft.com/office/drawing/2014/main" id="{B4A4C353-354F-488B-A2D0-4332A44A7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975">
            <a:off x="1357313" y="5143500"/>
            <a:ext cx="13620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8" descr="C:\Documents and Settings\ĐoniBravo\My Documents\ANA\BNBNB.jpg">
            <a:extLst>
              <a:ext uri="{FF2B5EF4-FFF2-40B4-BE49-F238E27FC236}">
                <a16:creationId xmlns:a16="http://schemas.microsoft.com/office/drawing/2014/main" id="{05183E1C-E034-4268-9F6A-D56D85EB2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6818">
            <a:off x="6767513" y="4921250"/>
            <a:ext cx="1200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FC5C91-CB23-4B1A-9003-F67F8557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NESREČE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0F9B6A5-E368-4C71-8F82-15F0BCC21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 začetku sezone 2007/2008 se je na začetku sezone pri treningu smuka v Ameriškem Beaver Creeku hudo poškodoval in tako je moral zaključiti sezona katero je vrhunsko začel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E2DFD8-CB7D-4CE3-A207-EA6D6698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FOTOGRAFIJE</a:t>
            </a:r>
          </a:p>
        </p:txBody>
      </p:sp>
      <p:pic>
        <p:nvPicPr>
          <p:cNvPr id="10243" name="Picture 2" descr="C:\Documents and Settings\ĐoniBravo\My Documents\ANA\ĐŠĐŠ.jpg">
            <a:extLst>
              <a:ext uri="{FF2B5EF4-FFF2-40B4-BE49-F238E27FC236}">
                <a16:creationId xmlns:a16="http://schemas.microsoft.com/office/drawing/2014/main" id="{08C4E44A-C38E-4118-BF88-F34063F0B9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785938"/>
            <a:ext cx="2095500" cy="1995487"/>
          </a:xfrm>
        </p:spPr>
      </p:pic>
      <p:pic>
        <p:nvPicPr>
          <p:cNvPr id="10244" name="Picture 3" descr="C:\Documents and Settings\ĐoniBravo\My Documents\ANA\ŽŽŽŽ.jpg">
            <a:extLst>
              <a:ext uri="{FF2B5EF4-FFF2-40B4-BE49-F238E27FC236}">
                <a16:creationId xmlns:a16="http://schemas.microsoft.com/office/drawing/2014/main" id="{85C5EA66-F0C2-4E89-B055-CD9B82B70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857625"/>
            <a:ext cx="2143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Officeova tema</vt:lpstr>
      <vt:lpstr>AKSEL LUND SVINDAL</vt:lpstr>
      <vt:lpstr>OSEBNI PODATKI</vt:lpstr>
      <vt:lpstr>FOTOGRAFIJE</vt:lpstr>
      <vt:lpstr>DOSEŽKI</vt:lpstr>
      <vt:lpstr>FOTOGRAFJE</vt:lpstr>
      <vt:lpstr>ZMAGE</vt:lpstr>
      <vt:lpstr>FOTOGRAFIJE</vt:lpstr>
      <vt:lpstr>NESREČE</vt:lpstr>
      <vt:lpstr>FOTOGRAFIJE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2019-06-03T09:11:20Z</dcterms:created>
  <dcterms:modified xsi:type="dcterms:W3CDTF">2019-06-03T09:11:20Z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