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sldIdLst>
    <p:sldId id="256" r:id="rId2"/>
    <p:sldId id="258" r:id="rId3"/>
    <p:sldId id="259" r:id="rId4"/>
    <p:sldId id="260" r:id="rId5"/>
    <p:sldId id="261" r:id="rId6"/>
    <p:sldId id="262" r:id="rId7"/>
    <p:sldId id="263" r:id="rId8"/>
  </p:sldIdLst>
  <p:sldSz cx="12192000" cy="6858000"/>
  <p:notesSz cx="6858000" cy="9144000"/>
  <p:defaultTextStyle>
    <a:defPPr>
      <a:defRPr lang="en-US"/>
    </a:defPPr>
    <a:lvl1pPr algn="l" defTabSz="457200" rtl="0" fontAlgn="base">
      <a:spcBef>
        <a:spcPct val="0"/>
      </a:spcBef>
      <a:spcAft>
        <a:spcPct val="0"/>
      </a:spcAft>
      <a:defRPr kern="1200">
        <a:solidFill>
          <a:schemeClr val="tx1"/>
        </a:solidFill>
        <a:latin typeface="Garamond" panose="02020404030301010803" pitchFamily="18" charset="0"/>
        <a:ea typeface="+mn-ea"/>
        <a:cs typeface="Arial" panose="020B0604020202020204" pitchFamily="34" charset="0"/>
      </a:defRPr>
    </a:lvl1pPr>
    <a:lvl2pPr marL="457200" algn="l" defTabSz="457200" rtl="0" fontAlgn="base">
      <a:spcBef>
        <a:spcPct val="0"/>
      </a:spcBef>
      <a:spcAft>
        <a:spcPct val="0"/>
      </a:spcAft>
      <a:defRPr kern="1200">
        <a:solidFill>
          <a:schemeClr val="tx1"/>
        </a:solidFill>
        <a:latin typeface="Garamond" panose="02020404030301010803" pitchFamily="18" charset="0"/>
        <a:ea typeface="+mn-ea"/>
        <a:cs typeface="Arial" panose="020B0604020202020204" pitchFamily="34" charset="0"/>
      </a:defRPr>
    </a:lvl2pPr>
    <a:lvl3pPr marL="914400" algn="l" defTabSz="457200" rtl="0" fontAlgn="base">
      <a:spcBef>
        <a:spcPct val="0"/>
      </a:spcBef>
      <a:spcAft>
        <a:spcPct val="0"/>
      </a:spcAft>
      <a:defRPr kern="1200">
        <a:solidFill>
          <a:schemeClr val="tx1"/>
        </a:solidFill>
        <a:latin typeface="Garamond" panose="02020404030301010803" pitchFamily="18" charset="0"/>
        <a:ea typeface="+mn-ea"/>
        <a:cs typeface="Arial" panose="020B0604020202020204" pitchFamily="34" charset="0"/>
      </a:defRPr>
    </a:lvl3pPr>
    <a:lvl4pPr marL="1371600" algn="l" defTabSz="457200" rtl="0" fontAlgn="base">
      <a:spcBef>
        <a:spcPct val="0"/>
      </a:spcBef>
      <a:spcAft>
        <a:spcPct val="0"/>
      </a:spcAft>
      <a:defRPr kern="1200">
        <a:solidFill>
          <a:schemeClr val="tx1"/>
        </a:solidFill>
        <a:latin typeface="Garamond" panose="02020404030301010803" pitchFamily="18" charset="0"/>
        <a:ea typeface="+mn-ea"/>
        <a:cs typeface="Arial" panose="020B0604020202020204" pitchFamily="34" charset="0"/>
      </a:defRPr>
    </a:lvl4pPr>
    <a:lvl5pPr marL="1828800" algn="l" defTabSz="457200" rtl="0" fontAlgn="base">
      <a:spcBef>
        <a:spcPct val="0"/>
      </a:spcBef>
      <a:spcAft>
        <a:spcPct val="0"/>
      </a:spcAft>
      <a:defRPr kern="1200">
        <a:solidFill>
          <a:schemeClr val="tx1"/>
        </a:solidFill>
        <a:latin typeface="Garamond" panose="02020404030301010803"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Garamond" panose="02020404030301010803"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Garamond" panose="02020404030301010803"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Garamond" panose="02020404030301010803"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Garamond" panose="02020404030301010803"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23" d="100"/>
          <a:sy n="123" d="100"/>
        </p:scale>
        <p:origin x="126" y="9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diapozitiv">
    <p:spTree>
      <p:nvGrpSpPr>
        <p:cNvPr id="1" name=""/>
        <p:cNvGrpSpPr/>
        <p:nvPr/>
      </p:nvGrpSpPr>
      <p:grpSpPr>
        <a:xfrm>
          <a:off x="0" y="0"/>
          <a:ext cx="0" cy="0"/>
          <a:chOff x="0" y="0"/>
          <a:chExt cx="0" cy="0"/>
        </a:xfrm>
      </p:grpSpPr>
      <p:grpSp>
        <p:nvGrpSpPr>
          <p:cNvPr id="4" name="Group 11">
            <a:extLst>
              <a:ext uri="{FF2B5EF4-FFF2-40B4-BE49-F238E27FC236}">
                <a16:creationId xmlns:a16="http://schemas.microsoft.com/office/drawing/2014/main" id="{B104238C-2B7E-4447-B002-111C6692A688}"/>
              </a:ext>
            </a:extLst>
          </p:cNvPr>
          <p:cNvGrpSpPr>
            <a:grpSpLocks/>
          </p:cNvGrpSpPr>
          <p:nvPr/>
        </p:nvGrpSpPr>
        <p:grpSpPr bwMode="auto">
          <a:xfrm>
            <a:off x="-17463" y="0"/>
            <a:ext cx="12231688" cy="6856413"/>
            <a:chOff x="-16934" y="0"/>
            <a:chExt cx="12231160" cy="6856214"/>
          </a:xfrm>
        </p:grpSpPr>
        <p:pic>
          <p:nvPicPr>
            <p:cNvPr id="5" name="Picture 12" descr="HD-PanelTitleR1.png">
              <a:extLst>
                <a:ext uri="{FF2B5EF4-FFF2-40B4-BE49-F238E27FC236}">
                  <a16:creationId xmlns:a16="http://schemas.microsoft.com/office/drawing/2014/main" id="{5AC8D4F0-D2CC-447C-9EA0-C6507FBFFEE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1C595153-1917-4129-93CA-0A468BF772AC}"/>
                </a:ext>
              </a:extLst>
            </p:cNvPr>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7" name="Picture 14" descr="HDRibbonTitle-UniformTrim.png">
              <a:extLst>
                <a:ext uri="{FF2B5EF4-FFF2-40B4-BE49-F238E27FC236}">
                  <a16:creationId xmlns:a16="http://schemas.microsoft.com/office/drawing/2014/main" id="{B22B49CD-9A8E-4527-9B60-EA39348BC35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934" y="3147609"/>
              <a:ext cx="2478024" cy="61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5" descr="HDRibbonTitle-UniformTrim.png">
              <a:extLst>
                <a:ext uri="{FF2B5EF4-FFF2-40B4-BE49-F238E27FC236}">
                  <a16:creationId xmlns:a16="http://schemas.microsoft.com/office/drawing/2014/main" id="{BF62D417-0A6B-4B3F-81B6-BA162D7C70F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736202" y="3147609"/>
              <a:ext cx="2478024" cy="61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9" name="Straight Connector 8">
            <a:extLst>
              <a:ext uri="{FF2B5EF4-FFF2-40B4-BE49-F238E27FC236}">
                <a16:creationId xmlns:a16="http://schemas.microsoft.com/office/drawing/2014/main" id="{76D0E4FD-5D0D-40F2-AB7F-7D42A86E6183}"/>
              </a:ext>
            </a:extLst>
          </p:cNvPr>
          <p:cNvCxnSpPr/>
          <p:nvPr/>
        </p:nvCxnSpPr>
        <p:spPr>
          <a:xfrm>
            <a:off x="2692400" y="3522663"/>
            <a:ext cx="681513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sl-SI"/>
              <a:t>Uredite slog naslova matrice</a:t>
            </a:r>
            <a:endParaRPr lang="en-US" dirty="0"/>
          </a:p>
        </p:txBody>
      </p:sp>
      <p:sp>
        <p:nvSpPr>
          <p:cNvPr id="3" name="Subtitle 2"/>
          <p:cNvSpPr>
            <a:spLocks noGrp="1"/>
          </p:cNvSpPr>
          <p:nvPr>
            <p:ph type="subTitle" idx="1"/>
          </p:nvPr>
        </p:nvSpPr>
        <p:spPr>
          <a:xfrm>
            <a:off x="2692398" y="3657597"/>
            <a:ext cx="6815669" cy="1320802"/>
          </a:xfrm>
        </p:spPr>
        <p:txBody>
          <a:bodyPr>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a:t>Kliknite, da uredite slog podnaslova matrice</a:t>
            </a:r>
            <a:endParaRPr lang="en-US" dirty="0"/>
          </a:p>
        </p:txBody>
      </p:sp>
      <p:sp>
        <p:nvSpPr>
          <p:cNvPr id="10" name="Date Placeholder 3">
            <a:extLst>
              <a:ext uri="{FF2B5EF4-FFF2-40B4-BE49-F238E27FC236}">
                <a16:creationId xmlns:a16="http://schemas.microsoft.com/office/drawing/2014/main" id="{74318763-94C5-4A39-80A2-8C31FFE16A97}"/>
              </a:ext>
            </a:extLst>
          </p:cNvPr>
          <p:cNvSpPr>
            <a:spLocks noGrp="1"/>
          </p:cNvSpPr>
          <p:nvPr>
            <p:ph type="dt" sz="half" idx="10"/>
          </p:nvPr>
        </p:nvSpPr>
        <p:spPr>
          <a:xfrm>
            <a:off x="7983538" y="5037138"/>
            <a:ext cx="896937" cy="279400"/>
          </a:xfrm>
        </p:spPr>
        <p:txBody>
          <a:bodyPr/>
          <a:lstStyle>
            <a:lvl1pPr>
              <a:defRPr/>
            </a:lvl1pPr>
          </a:lstStyle>
          <a:p>
            <a:pPr>
              <a:defRPr/>
            </a:pPr>
            <a:fld id="{7E5FB327-E72F-4DCB-8C77-C0EA984EC5F9}" type="datetimeFigureOut">
              <a:rPr lang="en-US"/>
              <a:pPr>
                <a:defRPr/>
              </a:pPr>
              <a:t>6/3/2019</a:t>
            </a:fld>
            <a:endParaRPr lang="en-US"/>
          </a:p>
        </p:txBody>
      </p:sp>
      <p:sp>
        <p:nvSpPr>
          <p:cNvPr id="11" name="Footer Placeholder 4">
            <a:extLst>
              <a:ext uri="{FF2B5EF4-FFF2-40B4-BE49-F238E27FC236}">
                <a16:creationId xmlns:a16="http://schemas.microsoft.com/office/drawing/2014/main" id="{774E548E-0DAD-4214-959F-CADD8950B37D}"/>
              </a:ext>
            </a:extLst>
          </p:cNvPr>
          <p:cNvSpPr>
            <a:spLocks noGrp="1"/>
          </p:cNvSpPr>
          <p:nvPr>
            <p:ph type="ftr" sz="quarter" idx="11"/>
          </p:nvPr>
        </p:nvSpPr>
        <p:spPr>
          <a:xfrm>
            <a:off x="2692400" y="5037138"/>
            <a:ext cx="5214938" cy="279400"/>
          </a:xfrm>
        </p:spPr>
        <p:txBody>
          <a:bodyPr/>
          <a:lstStyle>
            <a:lvl1pPr>
              <a:defRPr/>
            </a:lvl1pPr>
          </a:lstStyle>
          <a:p>
            <a:pPr>
              <a:defRPr/>
            </a:pPr>
            <a:endParaRPr lang="en-US"/>
          </a:p>
        </p:txBody>
      </p:sp>
      <p:sp>
        <p:nvSpPr>
          <p:cNvPr id="12" name="Slide Number Placeholder 5">
            <a:extLst>
              <a:ext uri="{FF2B5EF4-FFF2-40B4-BE49-F238E27FC236}">
                <a16:creationId xmlns:a16="http://schemas.microsoft.com/office/drawing/2014/main" id="{B665E682-A785-4DD2-9840-8F937CE64834}"/>
              </a:ext>
            </a:extLst>
          </p:cNvPr>
          <p:cNvSpPr>
            <a:spLocks noGrp="1"/>
          </p:cNvSpPr>
          <p:nvPr>
            <p:ph type="sldNum" sz="quarter" idx="12"/>
          </p:nvPr>
        </p:nvSpPr>
        <p:spPr>
          <a:xfrm>
            <a:off x="8956675" y="5037138"/>
            <a:ext cx="550863" cy="279400"/>
          </a:xfrm>
        </p:spPr>
        <p:txBody>
          <a:bodyPr/>
          <a:lstStyle>
            <a:lvl1pPr>
              <a:defRPr/>
            </a:lvl1pPr>
          </a:lstStyle>
          <a:p>
            <a:fld id="{D52B1826-33A5-4DFA-A73D-9A663BC089B3}" type="slidenum">
              <a:rPr lang="en-US" altLang="sl-SI"/>
              <a:pPr/>
              <a:t>‹#›</a:t>
            </a:fld>
            <a:endParaRPr lang="en-US" altLang="sl-SI"/>
          </a:p>
        </p:txBody>
      </p:sp>
    </p:spTree>
    <p:extLst>
      <p:ext uri="{BB962C8B-B14F-4D97-AF65-F5344CB8AC3E}">
        <p14:creationId xmlns:p14="http://schemas.microsoft.com/office/powerpoint/2010/main" val="22117127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ska slika z napiso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sl-SI"/>
              <a:t>Uredite slog naslova matrice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sl-SI" noProof="0"/>
              <a:t>Kliknite ikono, če želite dodati sliko</a:t>
            </a:r>
            <a:endParaRPr lang="en-US" noProof="0"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sp>
        <p:nvSpPr>
          <p:cNvPr id="5" name="Date Placeholder 3">
            <a:extLst>
              <a:ext uri="{FF2B5EF4-FFF2-40B4-BE49-F238E27FC236}">
                <a16:creationId xmlns:a16="http://schemas.microsoft.com/office/drawing/2014/main" id="{4E54BB34-7B2F-4609-A7DE-5244AB2B98AB}"/>
              </a:ext>
            </a:extLst>
          </p:cNvPr>
          <p:cNvSpPr>
            <a:spLocks noGrp="1"/>
          </p:cNvSpPr>
          <p:nvPr>
            <p:ph type="dt" sz="half" idx="10"/>
          </p:nvPr>
        </p:nvSpPr>
        <p:spPr/>
        <p:txBody>
          <a:bodyPr/>
          <a:lstStyle>
            <a:lvl1pPr>
              <a:defRPr/>
            </a:lvl1pPr>
          </a:lstStyle>
          <a:p>
            <a:pPr>
              <a:defRPr/>
            </a:pPr>
            <a:fld id="{FAE66673-34E4-4D3A-BD36-01257B3EE9B0}" type="datetimeFigureOut">
              <a:rPr lang="en-US"/>
              <a:pPr>
                <a:defRPr/>
              </a:pPr>
              <a:t>6/3/2019</a:t>
            </a:fld>
            <a:endParaRPr lang="en-US"/>
          </a:p>
        </p:txBody>
      </p:sp>
      <p:sp>
        <p:nvSpPr>
          <p:cNvPr id="6" name="Footer Placeholder 4">
            <a:extLst>
              <a:ext uri="{FF2B5EF4-FFF2-40B4-BE49-F238E27FC236}">
                <a16:creationId xmlns:a16="http://schemas.microsoft.com/office/drawing/2014/main" id="{2F7CF568-2F9A-4745-BF36-525C250E05A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12492EB-5744-4885-BCD1-D937081456B0}"/>
              </a:ext>
            </a:extLst>
          </p:cNvPr>
          <p:cNvSpPr>
            <a:spLocks noGrp="1"/>
          </p:cNvSpPr>
          <p:nvPr>
            <p:ph type="sldNum" sz="quarter" idx="12"/>
          </p:nvPr>
        </p:nvSpPr>
        <p:spPr/>
        <p:txBody>
          <a:bodyPr/>
          <a:lstStyle>
            <a:lvl1pPr>
              <a:defRPr/>
            </a:lvl1pPr>
          </a:lstStyle>
          <a:p>
            <a:fld id="{C95AB874-D9F5-4146-96AF-582B7CC6CA7B}" type="slidenum">
              <a:rPr lang="en-US" altLang="sl-SI"/>
              <a:pPr/>
              <a:t>‹#›</a:t>
            </a:fld>
            <a:endParaRPr lang="en-US" altLang="sl-SI"/>
          </a:p>
        </p:txBody>
      </p:sp>
    </p:spTree>
    <p:extLst>
      <p:ext uri="{BB962C8B-B14F-4D97-AF65-F5344CB8AC3E}">
        <p14:creationId xmlns:p14="http://schemas.microsoft.com/office/powerpoint/2010/main" val="13932180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aslov in napis">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2FD9A296-5FD5-43BA-8F09-19147FD44AC1}"/>
              </a:ext>
            </a:extLst>
          </p:cNvPr>
          <p:cNvCxnSpPr/>
          <p:nvPr/>
        </p:nvCxnSpPr>
        <p:spPr>
          <a:xfrm>
            <a:off x="1395413" y="4140200"/>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303868" y="982132"/>
            <a:ext cx="9592732" cy="2954868"/>
          </a:xfrm>
        </p:spPr>
        <p:txBody>
          <a:bodyPr>
            <a:normAutofit/>
          </a:bodyPr>
          <a:lstStyle>
            <a:lvl1pPr algn="ctr">
              <a:defRPr sz="3200" b="0" cap="none"/>
            </a:lvl1pPr>
          </a:lstStyle>
          <a:p>
            <a:r>
              <a:rPr lang="sl-SI"/>
              <a:t>Uredite slog naslova matrice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Uredite sloge besedila matrice</a:t>
            </a:r>
          </a:p>
        </p:txBody>
      </p:sp>
      <p:sp>
        <p:nvSpPr>
          <p:cNvPr id="5" name="Date Placeholder 3">
            <a:extLst>
              <a:ext uri="{FF2B5EF4-FFF2-40B4-BE49-F238E27FC236}">
                <a16:creationId xmlns:a16="http://schemas.microsoft.com/office/drawing/2014/main" id="{01D8163E-778C-4689-B078-FAE759D8C7AA}"/>
              </a:ext>
            </a:extLst>
          </p:cNvPr>
          <p:cNvSpPr>
            <a:spLocks noGrp="1"/>
          </p:cNvSpPr>
          <p:nvPr>
            <p:ph type="dt" sz="half" idx="10"/>
          </p:nvPr>
        </p:nvSpPr>
        <p:spPr/>
        <p:txBody>
          <a:bodyPr/>
          <a:lstStyle>
            <a:lvl1pPr>
              <a:defRPr/>
            </a:lvl1pPr>
          </a:lstStyle>
          <a:p>
            <a:pPr>
              <a:defRPr/>
            </a:pPr>
            <a:fld id="{AAE4F492-9C2E-40E4-A81D-E600FC1D180D}" type="datetimeFigureOut">
              <a:rPr lang="en-US"/>
              <a:pPr>
                <a:defRPr/>
              </a:pPr>
              <a:t>6/3/2019</a:t>
            </a:fld>
            <a:endParaRPr lang="en-US"/>
          </a:p>
        </p:txBody>
      </p:sp>
      <p:sp>
        <p:nvSpPr>
          <p:cNvPr id="6" name="Footer Placeholder 4">
            <a:extLst>
              <a:ext uri="{FF2B5EF4-FFF2-40B4-BE49-F238E27FC236}">
                <a16:creationId xmlns:a16="http://schemas.microsoft.com/office/drawing/2014/main" id="{1711F4E9-D030-4A9D-A1BB-CEB809802B7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B00E0BB-AB64-4922-849D-0D9B142F385D}"/>
              </a:ext>
            </a:extLst>
          </p:cNvPr>
          <p:cNvSpPr>
            <a:spLocks noGrp="1"/>
          </p:cNvSpPr>
          <p:nvPr>
            <p:ph type="sldNum" sz="quarter" idx="12"/>
          </p:nvPr>
        </p:nvSpPr>
        <p:spPr/>
        <p:txBody>
          <a:bodyPr/>
          <a:lstStyle>
            <a:lvl1pPr>
              <a:defRPr/>
            </a:lvl1pPr>
          </a:lstStyle>
          <a:p>
            <a:fld id="{84C9FCFF-770C-4004-9755-E57DFEFA58DC}" type="slidenum">
              <a:rPr lang="en-US" altLang="sl-SI"/>
              <a:pPr/>
              <a:t>‹#›</a:t>
            </a:fld>
            <a:endParaRPr lang="en-US" altLang="sl-SI"/>
          </a:p>
        </p:txBody>
      </p:sp>
    </p:spTree>
    <p:extLst>
      <p:ext uri="{BB962C8B-B14F-4D97-AF65-F5344CB8AC3E}">
        <p14:creationId xmlns:p14="http://schemas.microsoft.com/office/powerpoint/2010/main" val="2475451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 z napisom">
    <p:spTree>
      <p:nvGrpSpPr>
        <p:cNvPr id="1" name=""/>
        <p:cNvGrpSpPr/>
        <p:nvPr/>
      </p:nvGrpSpPr>
      <p:grpSpPr>
        <a:xfrm>
          <a:off x="0" y="0"/>
          <a:ext cx="0" cy="0"/>
          <a:chOff x="0" y="0"/>
          <a:chExt cx="0" cy="0"/>
        </a:xfrm>
      </p:grpSpPr>
      <p:sp>
        <p:nvSpPr>
          <p:cNvPr id="5" name="TextBox 11">
            <a:extLst>
              <a:ext uri="{FF2B5EF4-FFF2-40B4-BE49-F238E27FC236}">
                <a16:creationId xmlns:a16="http://schemas.microsoft.com/office/drawing/2014/main" id="{CC15C8AF-C108-43B3-B350-E5C0B4389561}"/>
              </a:ext>
            </a:extLst>
          </p:cNvPr>
          <p:cNvSpPr txBox="1">
            <a:spLocks noChangeArrowheads="1"/>
          </p:cNvSpPr>
          <p:nvPr/>
        </p:nvSpPr>
        <p:spPr bwMode="auto">
          <a:xfrm>
            <a:off x="862013" y="879475"/>
            <a:ext cx="609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fontAlgn="base">
              <a:spcBef>
                <a:spcPct val="0"/>
              </a:spcBef>
              <a:spcAft>
                <a:spcPct val="0"/>
              </a:spcAft>
              <a:defRPr>
                <a:solidFill>
                  <a:schemeClr val="tx1"/>
                </a:solidFill>
                <a:latin typeface="Garamond" panose="02020404030301010803" pitchFamily="18" charset="0"/>
              </a:defRPr>
            </a:lvl6pPr>
            <a:lvl7pPr marL="2971800" indent="-228600" defTabSz="457200" fontAlgn="base">
              <a:spcBef>
                <a:spcPct val="0"/>
              </a:spcBef>
              <a:spcAft>
                <a:spcPct val="0"/>
              </a:spcAft>
              <a:defRPr>
                <a:solidFill>
                  <a:schemeClr val="tx1"/>
                </a:solidFill>
                <a:latin typeface="Garamond" panose="02020404030301010803" pitchFamily="18" charset="0"/>
              </a:defRPr>
            </a:lvl7pPr>
            <a:lvl8pPr marL="3429000" indent="-228600" defTabSz="457200" fontAlgn="base">
              <a:spcBef>
                <a:spcPct val="0"/>
              </a:spcBef>
              <a:spcAft>
                <a:spcPct val="0"/>
              </a:spcAft>
              <a:defRPr>
                <a:solidFill>
                  <a:schemeClr val="tx1"/>
                </a:solidFill>
                <a:latin typeface="Garamond" panose="02020404030301010803" pitchFamily="18" charset="0"/>
              </a:defRPr>
            </a:lvl8pPr>
            <a:lvl9pPr marL="3886200" indent="-228600" defTabSz="457200" fontAlgn="base">
              <a:spcBef>
                <a:spcPct val="0"/>
              </a:spcBef>
              <a:spcAft>
                <a:spcPct val="0"/>
              </a:spcAft>
              <a:defRPr>
                <a:solidFill>
                  <a:schemeClr val="tx1"/>
                </a:solidFill>
                <a:latin typeface="Garamond" panose="02020404030301010803" pitchFamily="18" charset="0"/>
              </a:defRPr>
            </a:lvl9pPr>
          </a:lstStyle>
          <a:p>
            <a:r>
              <a:rPr lang="en-US" altLang="sl-SI" sz="8000"/>
              <a:t>“</a:t>
            </a:r>
          </a:p>
        </p:txBody>
      </p:sp>
      <p:sp>
        <p:nvSpPr>
          <p:cNvPr id="6" name="TextBox 12">
            <a:extLst>
              <a:ext uri="{FF2B5EF4-FFF2-40B4-BE49-F238E27FC236}">
                <a16:creationId xmlns:a16="http://schemas.microsoft.com/office/drawing/2014/main" id="{ECA8681F-5571-4A6E-8310-8C880CAB5617}"/>
              </a:ext>
            </a:extLst>
          </p:cNvPr>
          <p:cNvSpPr txBox="1">
            <a:spLocks noChangeArrowheads="1"/>
          </p:cNvSpPr>
          <p:nvPr/>
        </p:nvSpPr>
        <p:spPr bwMode="auto">
          <a:xfrm>
            <a:off x="10599738" y="2827338"/>
            <a:ext cx="6096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fontAlgn="base">
              <a:spcBef>
                <a:spcPct val="0"/>
              </a:spcBef>
              <a:spcAft>
                <a:spcPct val="0"/>
              </a:spcAft>
              <a:defRPr>
                <a:solidFill>
                  <a:schemeClr val="tx1"/>
                </a:solidFill>
                <a:latin typeface="Garamond" panose="02020404030301010803" pitchFamily="18" charset="0"/>
              </a:defRPr>
            </a:lvl6pPr>
            <a:lvl7pPr marL="2971800" indent="-228600" defTabSz="457200" fontAlgn="base">
              <a:spcBef>
                <a:spcPct val="0"/>
              </a:spcBef>
              <a:spcAft>
                <a:spcPct val="0"/>
              </a:spcAft>
              <a:defRPr>
                <a:solidFill>
                  <a:schemeClr val="tx1"/>
                </a:solidFill>
                <a:latin typeface="Garamond" panose="02020404030301010803" pitchFamily="18" charset="0"/>
              </a:defRPr>
            </a:lvl7pPr>
            <a:lvl8pPr marL="3429000" indent="-228600" defTabSz="457200" fontAlgn="base">
              <a:spcBef>
                <a:spcPct val="0"/>
              </a:spcBef>
              <a:spcAft>
                <a:spcPct val="0"/>
              </a:spcAft>
              <a:defRPr>
                <a:solidFill>
                  <a:schemeClr val="tx1"/>
                </a:solidFill>
                <a:latin typeface="Garamond" panose="02020404030301010803" pitchFamily="18" charset="0"/>
              </a:defRPr>
            </a:lvl8pPr>
            <a:lvl9pPr marL="3886200" indent="-228600" defTabSz="457200" fontAlgn="base">
              <a:spcBef>
                <a:spcPct val="0"/>
              </a:spcBef>
              <a:spcAft>
                <a:spcPct val="0"/>
              </a:spcAft>
              <a:defRPr>
                <a:solidFill>
                  <a:schemeClr val="tx1"/>
                </a:solidFill>
                <a:latin typeface="Garamond" panose="02020404030301010803" pitchFamily="18" charset="0"/>
              </a:defRPr>
            </a:lvl9pPr>
          </a:lstStyle>
          <a:p>
            <a:pPr algn="r"/>
            <a:r>
              <a:rPr lang="en-US" altLang="sl-SI" sz="8000"/>
              <a:t>”</a:t>
            </a:r>
          </a:p>
        </p:txBody>
      </p:sp>
      <p:cxnSp>
        <p:nvCxnSpPr>
          <p:cNvPr id="7" name="Straight Connector 6">
            <a:extLst>
              <a:ext uri="{FF2B5EF4-FFF2-40B4-BE49-F238E27FC236}">
                <a16:creationId xmlns:a16="http://schemas.microsoft.com/office/drawing/2014/main" id="{4B76ACAD-E606-4B36-AE61-29C8B00014F6}"/>
              </a:ext>
            </a:extLst>
          </p:cNvPr>
          <p:cNvCxnSpPr/>
          <p:nvPr/>
        </p:nvCxnSpPr>
        <p:spPr>
          <a:xfrm>
            <a:off x="1395413" y="4140200"/>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446213" y="982132"/>
            <a:ext cx="9296398" cy="2370668"/>
          </a:xfrm>
        </p:spPr>
        <p:txBody>
          <a:bodyPr>
            <a:normAutofit/>
          </a:bodyPr>
          <a:lstStyle>
            <a:lvl1pPr algn="ctr">
              <a:defRPr sz="3200" b="0" cap="none">
                <a:solidFill>
                  <a:schemeClr val="tx1"/>
                </a:solidFill>
              </a:defRPr>
            </a:lvl1pPr>
          </a:lstStyle>
          <a:p>
            <a:r>
              <a:rPr lang="sl-SI"/>
              <a:t>Uredite slog naslova matrice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l-SI"/>
              <a:t>Uredite sloge besedila matrice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Uredite sloge besedila matrice</a:t>
            </a:r>
          </a:p>
        </p:txBody>
      </p:sp>
      <p:sp>
        <p:nvSpPr>
          <p:cNvPr id="8" name="Date Placeholder 3">
            <a:extLst>
              <a:ext uri="{FF2B5EF4-FFF2-40B4-BE49-F238E27FC236}">
                <a16:creationId xmlns:a16="http://schemas.microsoft.com/office/drawing/2014/main" id="{6645B6CE-8917-4325-8010-FB427C809B08}"/>
              </a:ext>
            </a:extLst>
          </p:cNvPr>
          <p:cNvSpPr>
            <a:spLocks noGrp="1"/>
          </p:cNvSpPr>
          <p:nvPr>
            <p:ph type="dt" sz="half" idx="14"/>
          </p:nvPr>
        </p:nvSpPr>
        <p:spPr/>
        <p:txBody>
          <a:bodyPr/>
          <a:lstStyle>
            <a:lvl1pPr>
              <a:defRPr/>
            </a:lvl1pPr>
          </a:lstStyle>
          <a:p>
            <a:pPr>
              <a:defRPr/>
            </a:pPr>
            <a:fld id="{56B6B569-9DD0-4DE1-9F7F-77D9C88D33CE}" type="datetimeFigureOut">
              <a:rPr lang="en-US"/>
              <a:pPr>
                <a:defRPr/>
              </a:pPr>
              <a:t>6/3/2019</a:t>
            </a:fld>
            <a:endParaRPr lang="en-US"/>
          </a:p>
        </p:txBody>
      </p:sp>
      <p:sp>
        <p:nvSpPr>
          <p:cNvPr id="9" name="Footer Placeholder 4">
            <a:extLst>
              <a:ext uri="{FF2B5EF4-FFF2-40B4-BE49-F238E27FC236}">
                <a16:creationId xmlns:a16="http://schemas.microsoft.com/office/drawing/2014/main" id="{F20E3A6D-1A42-40D1-87A7-80614AAF2DC3}"/>
              </a:ext>
            </a:extLst>
          </p:cNvPr>
          <p:cNvSpPr>
            <a:spLocks noGrp="1"/>
          </p:cNvSpPr>
          <p:nvPr>
            <p:ph type="ftr" sz="quarter" idx="15"/>
          </p:nvPr>
        </p:nvSpPr>
        <p:spPr/>
        <p:txBody>
          <a:bodyPr/>
          <a:lstStyle>
            <a:lvl1pPr>
              <a:defRPr/>
            </a:lvl1pPr>
          </a:lstStyle>
          <a:p>
            <a:pPr>
              <a:defRPr/>
            </a:pPr>
            <a:endParaRPr lang="en-US"/>
          </a:p>
        </p:txBody>
      </p:sp>
      <p:sp>
        <p:nvSpPr>
          <p:cNvPr id="11" name="Slide Number Placeholder 5">
            <a:extLst>
              <a:ext uri="{FF2B5EF4-FFF2-40B4-BE49-F238E27FC236}">
                <a16:creationId xmlns:a16="http://schemas.microsoft.com/office/drawing/2014/main" id="{BD4A245D-2521-4304-B855-6DB41F338086}"/>
              </a:ext>
            </a:extLst>
          </p:cNvPr>
          <p:cNvSpPr>
            <a:spLocks noGrp="1"/>
          </p:cNvSpPr>
          <p:nvPr>
            <p:ph type="sldNum" sz="quarter" idx="16"/>
          </p:nvPr>
        </p:nvSpPr>
        <p:spPr/>
        <p:txBody>
          <a:bodyPr/>
          <a:lstStyle>
            <a:lvl1pPr>
              <a:defRPr/>
            </a:lvl1pPr>
          </a:lstStyle>
          <a:p>
            <a:fld id="{C61B5B43-C90F-45BB-83F5-8F15A8575B6F}" type="slidenum">
              <a:rPr lang="en-US" altLang="sl-SI"/>
              <a:pPr/>
              <a:t>‹#›</a:t>
            </a:fld>
            <a:endParaRPr lang="en-US" altLang="sl-SI"/>
          </a:p>
        </p:txBody>
      </p:sp>
    </p:spTree>
    <p:extLst>
      <p:ext uri="{BB962C8B-B14F-4D97-AF65-F5344CB8AC3E}">
        <p14:creationId xmlns:p14="http://schemas.microsoft.com/office/powerpoint/2010/main" val="28242754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ica z imenom">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sl-SI"/>
              <a:t>Uredite slog naslova matrice</a:t>
            </a:r>
            <a:endParaRPr lang="en-US" dirty="0"/>
          </a:p>
        </p:txBody>
      </p:sp>
      <p:sp>
        <p:nvSpPr>
          <p:cNvPr id="3" name="Text Placeholder 2"/>
          <p:cNvSpPr>
            <a:spLocks noGrp="1"/>
          </p:cNvSpPr>
          <p:nvPr>
            <p:ph type="body" idx="1"/>
          </p:nvPr>
        </p:nvSpPr>
        <p:spPr>
          <a:xfrm>
            <a:off x="1295401" y="4777381"/>
            <a:ext cx="9609668" cy="860400"/>
          </a:xfrm>
        </p:spPr>
        <p:txBody>
          <a:bodyP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Uredite sloge besedila matrice</a:t>
            </a:r>
          </a:p>
        </p:txBody>
      </p:sp>
      <p:sp>
        <p:nvSpPr>
          <p:cNvPr id="4" name="Date Placeholder 3">
            <a:extLst>
              <a:ext uri="{FF2B5EF4-FFF2-40B4-BE49-F238E27FC236}">
                <a16:creationId xmlns:a16="http://schemas.microsoft.com/office/drawing/2014/main" id="{D0D80C75-AA3D-49AB-AA4C-38010A90EC29}"/>
              </a:ext>
            </a:extLst>
          </p:cNvPr>
          <p:cNvSpPr>
            <a:spLocks noGrp="1"/>
          </p:cNvSpPr>
          <p:nvPr>
            <p:ph type="dt" sz="half" idx="10"/>
          </p:nvPr>
        </p:nvSpPr>
        <p:spPr/>
        <p:txBody>
          <a:bodyPr/>
          <a:lstStyle>
            <a:lvl1pPr>
              <a:defRPr/>
            </a:lvl1pPr>
          </a:lstStyle>
          <a:p>
            <a:pPr>
              <a:defRPr/>
            </a:pPr>
            <a:fld id="{E67508D5-AFEB-449C-A838-AF7AF1F940B3}" type="datetimeFigureOut">
              <a:rPr lang="en-US"/>
              <a:pPr>
                <a:defRPr/>
              </a:pPr>
              <a:t>6/3/2019</a:t>
            </a:fld>
            <a:endParaRPr lang="en-US"/>
          </a:p>
        </p:txBody>
      </p:sp>
      <p:sp>
        <p:nvSpPr>
          <p:cNvPr id="5" name="Footer Placeholder 4">
            <a:extLst>
              <a:ext uri="{FF2B5EF4-FFF2-40B4-BE49-F238E27FC236}">
                <a16:creationId xmlns:a16="http://schemas.microsoft.com/office/drawing/2014/main" id="{AA2799E5-DE98-4914-8572-DFE8B3357A8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B4FEADE-0108-4622-ABE1-D93B9F7A87D1}"/>
              </a:ext>
            </a:extLst>
          </p:cNvPr>
          <p:cNvSpPr>
            <a:spLocks noGrp="1"/>
          </p:cNvSpPr>
          <p:nvPr>
            <p:ph type="sldNum" sz="quarter" idx="12"/>
          </p:nvPr>
        </p:nvSpPr>
        <p:spPr/>
        <p:txBody>
          <a:bodyPr/>
          <a:lstStyle>
            <a:lvl1pPr>
              <a:defRPr/>
            </a:lvl1pPr>
          </a:lstStyle>
          <a:p>
            <a:fld id="{015CF925-94F1-4E84-A823-C68B9A0B300F}" type="slidenum">
              <a:rPr lang="en-US" altLang="sl-SI"/>
              <a:pPr/>
              <a:t>‹#›</a:t>
            </a:fld>
            <a:endParaRPr lang="en-US" altLang="sl-SI"/>
          </a:p>
        </p:txBody>
      </p:sp>
    </p:spTree>
    <p:extLst>
      <p:ext uri="{BB962C8B-B14F-4D97-AF65-F5344CB8AC3E}">
        <p14:creationId xmlns:p14="http://schemas.microsoft.com/office/powerpoint/2010/main" val="35344163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t kartice z imenom">
    <p:spTree>
      <p:nvGrpSpPr>
        <p:cNvPr id="1" name=""/>
        <p:cNvGrpSpPr/>
        <p:nvPr/>
      </p:nvGrpSpPr>
      <p:grpSpPr>
        <a:xfrm>
          <a:off x="0" y="0"/>
          <a:ext cx="0" cy="0"/>
          <a:chOff x="0" y="0"/>
          <a:chExt cx="0" cy="0"/>
        </a:xfrm>
      </p:grpSpPr>
      <p:sp>
        <p:nvSpPr>
          <p:cNvPr id="5" name="TextBox 11">
            <a:extLst>
              <a:ext uri="{FF2B5EF4-FFF2-40B4-BE49-F238E27FC236}">
                <a16:creationId xmlns:a16="http://schemas.microsoft.com/office/drawing/2014/main" id="{81674F07-E15A-4AA8-AF0C-45F313C1C7C6}"/>
              </a:ext>
            </a:extLst>
          </p:cNvPr>
          <p:cNvSpPr txBox="1">
            <a:spLocks noChangeArrowheads="1"/>
          </p:cNvSpPr>
          <p:nvPr/>
        </p:nvSpPr>
        <p:spPr bwMode="auto">
          <a:xfrm>
            <a:off x="862013" y="879475"/>
            <a:ext cx="609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fontAlgn="base">
              <a:spcBef>
                <a:spcPct val="0"/>
              </a:spcBef>
              <a:spcAft>
                <a:spcPct val="0"/>
              </a:spcAft>
              <a:defRPr>
                <a:solidFill>
                  <a:schemeClr val="tx1"/>
                </a:solidFill>
                <a:latin typeface="Garamond" panose="02020404030301010803" pitchFamily="18" charset="0"/>
              </a:defRPr>
            </a:lvl6pPr>
            <a:lvl7pPr marL="2971800" indent="-228600" defTabSz="457200" fontAlgn="base">
              <a:spcBef>
                <a:spcPct val="0"/>
              </a:spcBef>
              <a:spcAft>
                <a:spcPct val="0"/>
              </a:spcAft>
              <a:defRPr>
                <a:solidFill>
                  <a:schemeClr val="tx1"/>
                </a:solidFill>
                <a:latin typeface="Garamond" panose="02020404030301010803" pitchFamily="18" charset="0"/>
              </a:defRPr>
            </a:lvl7pPr>
            <a:lvl8pPr marL="3429000" indent="-228600" defTabSz="457200" fontAlgn="base">
              <a:spcBef>
                <a:spcPct val="0"/>
              </a:spcBef>
              <a:spcAft>
                <a:spcPct val="0"/>
              </a:spcAft>
              <a:defRPr>
                <a:solidFill>
                  <a:schemeClr val="tx1"/>
                </a:solidFill>
                <a:latin typeface="Garamond" panose="02020404030301010803" pitchFamily="18" charset="0"/>
              </a:defRPr>
            </a:lvl8pPr>
            <a:lvl9pPr marL="3886200" indent="-228600" defTabSz="457200" fontAlgn="base">
              <a:spcBef>
                <a:spcPct val="0"/>
              </a:spcBef>
              <a:spcAft>
                <a:spcPct val="0"/>
              </a:spcAft>
              <a:defRPr>
                <a:solidFill>
                  <a:schemeClr val="tx1"/>
                </a:solidFill>
                <a:latin typeface="Garamond" panose="02020404030301010803" pitchFamily="18" charset="0"/>
              </a:defRPr>
            </a:lvl9pPr>
          </a:lstStyle>
          <a:p>
            <a:r>
              <a:rPr lang="en-US" altLang="sl-SI" sz="8000"/>
              <a:t>“</a:t>
            </a:r>
          </a:p>
        </p:txBody>
      </p:sp>
      <p:sp>
        <p:nvSpPr>
          <p:cNvPr id="6" name="TextBox 12">
            <a:extLst>
              <a:ext uri="{FF2B5EF4-FFF2-40B4-BE49-F238E27FC236}">
                <a16:creationId xmlns:a16="http://schemas.microsoft.com/office/drawing/2014/main" id="{B1DE45D8-3892-4087-BFB4-45FD72E25AD3}"/>
              </a:ext>
            </a:extLst>
          </p:cNvPr>
          <p:cNvSpPr txBox="1">
            <a:spLocks noChangeArrowheads="1"/>
          </p:cNvSpPr>
          <p:nvPr/>
        </p:nvSpPr>
        <p:spPr bwMode="auto">
          <a:xfrm>
            <a:off x="10599738" y="2598738"/>
            <a:ext cx="6096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fontAlgn="base">
              <a:spcBef>
                <a:spcPct val="0"/>
              </a:spcBef>
              <a:spcAft>
                <a:spcPct val="0"/>
              </a:spcAft>
              <a:defRPr>
                <a:solidFill>
                  <a:schemeClr val="tx1"/>
                </a:solidFill>
                <a:latin typeface="Garamond" panose="02020404030301010803" pitchFamily="18" charset="0"/>
              </a:defRPr>
            </a:lvl6pPr>
            <a:lvl7pPr marL="2971800" indent="-228600" defTabSz="457200" fontAlgn="base">
              <a:spcBef>
                <a:spcPct val="0"/>
              </a:spcBef>
              <a:spcAft>
                <a:spcPct val="0"/>
              </a:spcAft>
              <a:defRPr>
                <a:solidFill>
                  <a:schemeClr val="tx1"/>
                </a:solidFill>
                <a:latin typeface="Garamond" panose="02020404030301010803" pitchFamily="18" charset="0"/>
              </a:defRPr>
            </a:lvl7pPr>
            <a:lvl8pPr marL="3429000" indent="-228600" defTabSz="457200" fontAlgn="base">
              <a:spcBef>
                <a:spcPct val="0"/>
              </a:spcBef>
              <a:spcAft>
                <a:spcPct val="0"/>
              </a:spcAft>
              <a:defRPr>
                <a:solidFill>
                  <a:schemeClr val="tx1"/>
                </a:solidFill>
                <a:latin typeface="Garamond" panose="02020404030301010803" pitchFamily="18" charset="0"/>
              </a:defRPr>
            </a:lvl8pPr>
            <a:lvl9pPr marL="3886200" indent="-228600" defTabSz="457200" fontAlgn="base">
              <a:spcBef>
                <a:spcPct val="0"/>
              </a:spcBef>
              <a:spcAft>
                <a:spcPct val="0"/>
              </a:spcAft>
              <a:defRPr>
                <a:solidFill>
                  <a:schemeClr val="tx1"/>
                </a:solidFill>
                <a:latin typeface="Garamond" panose="02020404030301010803" pitchFamily="18" charset="0"/>
              </a:defRPr>
            </a:lvl9pPr>
          </a:lstStyle>
          <a:p>
            <a:pPr algn="r"/>
            <a:r>
              <a:rPr lang="en-US" altLang="sl-SI" sz="8000"/>
              <a:t>”</a:t>
            </a:r>
          </a:p>
        </p:txBody>
      </p:sp>
      <p:cxnSp>
        <p:nvCxnSpPr>
          <p:cNvPr id="7" name="Straight Connector 6">
            <a:extLst>
              <a:ext uri="{FF2B5EF4-FFF2-40B4-BE49-F238E27FC236}">
                <a16:creationId xmlns:a16="http://schemas.microsoft.com/office/drawing/2014/main" id="{FA7D44B7-B8FF-423A-8D9C-0FC0FB7B9F91}"/>
              </a:ext>
            </a:extLst>
          </p:cNvPr>
          <p:cNvCxnSpPr/>
          <p:nvPr/>
        </p:nvCxnSpPr>
        <p:spPr>
          <a:xfrm>
            <a:off x="1395413" y="3429000"/>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446213" y="982132"/>
            <a:ext cx="9296398" cy="2243668"/>
          </a:xfrm>
        </p:spPr>
        <p:txBody>
          <a:bodyPr>
            <a:normAutofit/>
          </a:bodyPr>
          <a:lstStyle>
            <a:lvl1pPr algn="ctr">
              <a:defRPr sz="3200" b="0" cap="none">
                <a:solidFill>
                  <a:schemeClr val="tx1"/>
                </a:solidFill>
              </a:defRPr>
            </a:lvl1pPr>
          </a:lstStyle>
          <a:p>
            <a:r>
              <a:rPr lang="sl-SI"/>
              <a:t>Uredite slog naslova matrice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Uredite sloge besedila matrice</a:t>
            </a:r>
          </a:p>
        </p:txBody>
      </p:sp>
      <p:sp>
        <p:nvSpPr>
          <p:cNvPr id="3" name="Text Placeholder 2"/>
          <p:cNvSpPr>
            <a:spLocks noGrp="1"/>
          </p:cNvSpPr>
          <p:nvPr>
            <p:ph type="body" idx="1"/>
          </p:nvPr>
        </p:nvSpPr>
        <p:spPr>
          <a:xfrm>
            <a:off x="1295401" y="4529667"/>
            <a:ext cx="9609668" cy="1346200"/>
          </a:xfrm>
        </p:spPr>
        <p:txBody>
          <a:bodyPr>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Uredite sloge besedila matrice</a:t>
            </a:r>
          </a:p>
        </p:txBody>
      </p:sp>
      <p:sp>
        <p:nvSpPr>
          <p:cNvPr id="8" name="Date Placeholder 3">
            <a:extLst>
              <a:ext uri="{FF2B5EF4-FFF2-40B4-BE49-F238E27FC236}">
                <a16:creationId xmlns:a16="http://schemas.microsoft.com/office/drawing/2014/main" id="{8B65D02B-9667-4EA7-9AD0-F6BC0407AF32}"/>
              </a:ext>
            </a:extLst>
          </p:cNvPr>
          <p:cNvSpPr>
            <a:spLocks noGrp="1"/>
          </p:cNvSpPr>
          <p:nvPr>
            <p:ph type="dt" sz="half" idx="14"/>
          </p:nvPr>
        </p:nvSpPr>
        <p:spPr/>
        <p:txBody>
          <a:bodyPr/>
          <a:lstStyle>
            <a:lvl1pPr>
              <a:defRPr/>
            </a:lvl1pPr>
          </a:lstStyle>
          <a:p>
            <a:pPr>
              <a:defRPr/>
            </a:pPr>
            <a:fld id="{B1904931-ECEE-417D-8C4F-2527AAEC6770}" type="datetimeFigureOut">
              <a:rPr lang="en-US"/>
              <a:pPr>
                <a:defRPr/>
              </a:pPr>
              <a:t>6/3/2019</a:t>
            </a:fld>
            <a:endParaRPr lang="en-US"/>
          </a:p>
        </p:txBody>
      </p:sp>
      <p:sp>
        <p:nvSpPr>
          <p:cNvPr id="9" name="Footer Placeholder 4">
            <a:extLst>
              <a:ext uri="{FF2B5EF4-FFF2-40B4-BE49-F238E27FC236}">
                <a16:creationId xmlns:a16="http://schemas.microsoft.com/office/drawing/2014/main" id="{017D275F-7962-4967-9F47-E20191738C84}"/>
              </a:ext>
            </a:extLst>
          </p:cNvPr>
          <p:cNvSpPr>
            <a:spLocks noGrp="1"/>
          </p:cNvSpPr>
          <p:nvPr>
            <p:ph type="ftr" sz="quarter" idx="15"/>
          </p:nvPr>
        </p:nvSpPr>
        <p:spPr/>
        <p:txBody>
          <a:bodyPr/>
          <a:lstStyle>
            <a:lvl1pPr>
              <a:defRPr/>
            </a:lvl1pPr>
          </a:lstStyle>
          <a:p>
            <a:pPr>
              <a:defRPr/>
            </a:pPr>
            <a:endParaRPr lang="en-US"/>
          </a:p>
        </p:txBody>
      </p:sp>
      <p:sp>
        <p:nvSpPr>
          <p:cNvPr id="10" name="Slide Number Placeholder 5">
            <a:extLst>
              <a:ext uri="{FF2B5EF4-FFF2-40B4-BE49-F238E27FC236}">
                <a16:creationId xmlns:a16="http://schemas.microsoft.com/office/drawing/2014/main" id="{FC5F94BB-21E3-4AFA-8CFE-E26A033A112C}"/>
              </a:ext>
            </a:extLst>
          </p:cNvPr>
          <p:cNvSpPr>
            <a:spLocks noGrp="1"/>
          </p:cNvSpPr>
          <p:nvPr>
            <p:ph type="sldNum" sz="quarter" idx="16"/>
          </p:nvPr>
        </p:nvSpPr>
        <p:spPr/>
        <p:txBody>
          <a:bodyPr/>
          <a:lstStyle>
            <a:lvl1pPr>
              <a:defRPr/>
            </a:lvl1pPr>
          </a:lstStyle>
          <a:p>
            <a:fld id="{C28A9C3A-F52C-41EA-98B6-2F64D8A68AAD}" type="slidenum">
              <a:rPr lang="en-US" altLang="sl-SI"/>
              <a:pPr/>
              <a:t>‹#›</a:t>
            </a:fld>
            <a:endParaRPr lang="en-US" altLang="sl-SI"/>
          </a:p>
        </p:txBody>
      </p:sp>
    </p:spTree>
    <p:extLst>
      <p:ext uri="{BB962C8B-B14F-4D97-AF65-F5344CB8AC3E}">
        <p14:creationId xmlns:p14="http://schemas.microsoft.com/office/powerpoint/2010/main" val="4838870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Resnično ali neresnično">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2E188B6B-8C2B-4BF6-A7E1-AD6726BB939B}"/>
              </a:ext>
            </a:extLst>
          </p:cNvPr>
          <p:cNvCxnSpPr/>
          <p:nvPr/>
        </p:nvCxnSpPr>
        <p:spPr>
          <a:xfrm>
            <a:off x="1395413" y="3429000"/>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295401" y="982132"/>
            <a:ext cx="9609666" cy="2243668"/>
          </a:xfrm>
        </p:spPr>
        <p:txBody>
          <a:bodyPr rtlCol="0">
            <a:normAutofit/>
          </a:bodyPr>
          <a:lstStyle>
            <a:lvl1pPr>
              <a:defRPr lang="en-US" b="0" dirty="0"/>
            </a:lvl1pPr>
          </a:lstStyle>
          <a:p>
            <a:pPr lvl="0"/>
            <a:r>
              <a:rPr lang="sl-SI"/>
              <a:t>Uredite slog naslova matrice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Uredite sloge besedila matrice</a:t>
            </a:r>
          </a:p>
        </p:txBody>
      </p:sp>
      <p:sp>
        <p:nvSpPr>
          <p:cNvPr id="3" name="Text Placeholder 2"/>
          <p:cNvSpPr>
            <a:spLocks noGrp="1"/>
          </p:cNvSpPr>
          <p:nvPr>
            <p:ph type="body" idx="1"/>
          </p:nvPr>
        </p:nvSpPr>
        <p:spPr>
          <a:xfrm>
            <a:off x="1295400" y="4470399"/>
            <a:ext cx="9609670" cy="1405467"/>
          </a:xfrm>
        </p:spPr>
        <p:txBody>
          <a:bodyPr>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Uredite sloge besedila matrice</a:t>
            </a:r>
          </a:p>
        </p:txBody>
      </p:sp>
      <p:sp>
        <p:nvSpPr>
          <p:cNvPr id="6" name="Date Placeholder 3">
            <a:extLst>
              <a:ext uri="{FF2B5EF4-FFF2-40B4-BE49-F238E27FC236}">
                <a16:creationId xmlns:a16="http://schemas.microsoft.com/office/drawing/2014/main" id="{D0F1F1E5-48E7-431B-9368-42B171B45EE8}"/>
              </a:ext>
            </a:extLst>
          </p:cNvPr>
          <p:cNvSpPr>
            <a:spLocks noGrp="1"/>
          </p:cNvSpPr>
          <p:nvPr>
            <p:ph type="dt" sz="half" idx="14"/>
          </p:nvPr>
        </p:nvSpPr>
        <p:spPr/>
        <p:txBody>
          <a:bodyPr/>
          <a:lstStyle>
            <a:lvl1pPr>
              <a:defRPr/>
            </a:lvl1pPr>
          </a:lstStyle>
          <a:p>
            <a:pPr>
              <a:defRPr/>
            </a:pPr>
            <a:fld id="{75947BA0-7459-4E35-A9D6-8859554E1AA8}" type="datetimeFigureOut">
              <a:rPr lang="en-US"/>
              <a:pPr>
                <a:defRPr/>
              </a:pPr>
              <a:t>6/3/2019</a:t>
            </a:fld>
            <a:endParaRPr lang="en-US"/>
          </a:p>
        </p:txBody>
      </p:sp>
      <p:sp>
        <p:nvSpPr>
          <p:cNvPr id="7" name="Footer Placeholder 4">
            <a:extLst>
              <a:ext uri="{FF2B5EF4-FFF2-40B4-BE49-F238E27FC236}">
                <a16:creationId xmlns:a16="http://schemas.microsoft.com/office/drawing/2014/main" id="{808F1437-8E0E-4964-987F-FA46E0FBBA4C}"/>
              </a:ext>
            </a:extLst>
          </p:cNvPr>
          <p:cNvSpPr>
            <a:spLocks noGrp="1"/>
          </p:cNvSpPr>
          <p:nvPr>
            <p:ph type="ftr" sz="quarter" idx="15"/>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3536D642-FA16-4258-A602-CE12232D4463}"/>
              </a:ext>
            </a:extLst>
          </p:cNvPr>
          <p:cNvSpPr>
            <a:spLocks noGrp="1"/>
          </p:cNvSpPr>
          <p:nvPr>
            <p:ph type="sldNum" sz="quarter" idx="16"/>
          </p:nvPr>
        </p:nvSpPr>
        <p:spPr/>
        <p:txBody>
          <a:bodyPr/>
          <a:lstStyle>
            <a:lvl1pPr>
              <a:defRPr/>
            </a:lvl1pPr>
          </a:lstStyle>
          <a:p>
            <a:fld id="{24DDB091-A554-4E1C-B5F9-D9B23055B9C3}" type="slidenum">
              <a:rPr lang="en-US" altLang="sl-SI"/>
              <a:pPr/>
              <a:t>‹#›</a:t>
            </a:fld>
            <a:endParaRPr lang="en-US" altLang="sl-SI"/>
          </a:p>
        </p:txBody>
      </p:sp>
    </p:spTree>
    <p:extLst>
      <p:ext uri="{BB962C8B-B14F-4D97-AF65-F5344CB8AC3E}">
        <p14:creationId xmlns:p14="http://schemas.microsoft.com/office/powerpoint/2010/main" val="42676248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73F4C77E-0239-4AB0-99BD-2FC7549FE05E}"/>
              </a:ext>
            </a:extLst>
          </p:cNvPr>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lgn="ctr">
              <a:defRPr/>
            </a:lvl1pPr>
          </a:lstStyle>
          <a:p>
            <a:r>
              <a:rPr lang="sl-SI"/>
              <a:t>Uredite slog naslova matrice</a:t>
            </a:r>
            <a:endParaRPr lang="en-US" dirty="0"/>
          </a:p>
        </p:txBody>
      </p:sp>
      <p:sp>
        <p:nvSpPr>
          <p:cNvPr id="3" name="Vertical Text Placeholder 2"/>
          <p:cNvSpPr>
            <a:spLocks noGrp="1"/>
          </p:cNvSpPr>
          <p:nvPr>
            <p:ph type="body" orient="vert" idx="1"/>
          </p:nvPr>
        </p:nvSpPr>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5" name="Date Placeholder 3">
            <a:extLst>
              <a:ext uri="{FF2B5EF4-FFF2-40B4-BE49-F238E27FC236}">
                <a16:creationId xmlns:a16="http://schemas.microsoft.com/office/drawing/2014/main" id="{E17BF24C-DF1D-4E94-95E7-95E9E5BF2396}"/>
              </a:ext>
            </a:extLst>
          </p:cNvPr>
          <p:cNvSpPr>
            <a:spLocks noGrp="1"/>
          </p:cNvSpPr>
          <p:nvPr>
            <p:ph type="dt" sz="half" idx="10"/>
          </p:nvPr>
        </p:nvSpPr>
        <p:spPr/>
        <p:txBody>
          <a:bodyPr/>
          <a:lstStyle>
            <a:lvl1pPr>
              <a:defRPr/>
            </a:lvl1pPr>
          </a:lstStyle>
          <a:p>
            <a:pPr>
              <a:defRPr/>
            </a:pPr>
            <a:fld id="{0828B065-EF7B-4E40-BA5C-F8B5ACC07C12}" type="datetimeFigureOut">
              <a:rPr lang="en-US"/>
              <a:pPr>
                <a:defRPr/>
              </a:pPr>
              <a:t>6/3/2019</a:t>
            </a:fld>
            <a:endParaRPr lang="en-US"/>
          </a:p>
        </p:txBody>
      </p:sp>
      <p:sp>
        <p:nvSpPr>
          <p:cNvPr id="6" name="Footer Placeholder 4">
            <a:extLst>
              <a:ext uri="{FF2B5EF4-FFF2-40B4-BE49-F238E27FC236}">
                <a16:creationId xmlns:a16="http://schemas.microsoft.com/office/drawing/2014/main" id="{C5A27202-DC5D-4857-A7CD-EB9988D25B4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50709A9-B839-45D5-A4FD-22B328D5945B}"/>
              </a:ext>
            </a:extLst>
          </p:cNvPr>
          <p:cNvSpPr>
            <a:spLocks noGrp="1"/>
          </p:cNvSpPr>
          <p:nvPr>
            <p:ph type="sldNum" sz="quarter" idx="12"/>
          </p:nvPr>
        </p:nvSpPr>
        <p:spPr/>
        <p:txBody>
          <a:bodyPr/>
          <a:lstStyle>
            <a:lvl1pPr>
              <a:defRPr/>
            </a:lvl1pPr>
          </a:lstStyle>
          <a:p>
            <a:fld id="{2707AF92-B146-49AB-B246-64FA92885EBE}" type="slidenum">
              <a:rPr lang="en-US" altLang="sl-SI"/>
              <a:pPr/>
              <a:t>‹#›</a:t>
            </a:fld>
            <a:endParaRPr lang="en-US" altLang="sl-SI"/>
          </a:p>
        </p:txBody>
      </p:sp>
    </p:spTree>
    <p:extLst>
      <p:ext uri="{BB962C8B-B14F-4D97-AF65-F5344CB8AC3E}">
        <p14:creationId xmlns:p14="http://schemas.microsoft.com/office/powerpoint/2010/main" val="41640232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01FEEA25-9CF9-4B61-9833-F9AB9474AF25}"/>
              </a:ext>
            </a:extLst>
          </p:cNvPr>
          <p:cNvCxnSpPr/>
          <p:nvPr/>
        </p:nvCxnSpPr>
        <p:spPr>
          <a:xfrm>
            <a:off x="886460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Vertical Title 1"/>
          <p:cNvSpPr>
            <a:spLocks noGrp="1"/>
          </p:cNvSpPr>
          <p:nvPr>
            <p:ph type="title" orient="vert"/>
          </p:nvPr>
        </p:nvSpPr>
        <p:spPr>
          <a:xfrm>
            <a:off x="8999356" y="982131"/>
            <a:ext cx="1890895" cy="4893735"/>
          </a:xfrm>
        </p:spPr>
        <p:txBody>
          <a:bodyPr vert="eaVert"/>
          <a:lstStyle/>
          <a:p>
            <a:r>
              <a:rPr lang="sl-SI"/>
              <a:t>Uredite slog naslova matrice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5" name="Date Placeholder 3">
            <a:extLst>
              <a:ext uri="{FF2B5EF4-FFF2-40B4-BE49-F238E27FC236}">
                <a16:creationId xmlns:a16="http://schemas.microsoft.com/office/drawing/2014/main" id="{3EF393CC-8658-4117-867B-A62611657297}"/>
              </a:ext>
            </a:extLst>
          </p:cNvPr>
          <p:cNvSpPr>
            <a:spLocks noGrp="1"/>
          </p:cNvSpPr>
          <p:nvPr>
            <p:ph type="dt" sz="half" idx="10"/>
          </p:nvPr>
        </p:nvSpPr>
        <p:spPr/>
        <p:txBody>
          <a:bodyPr/>
          <a:lstStyle>
            <a:lvl1pPr>
              <a:defRPr/>
            </a:lvl1pPr>
          </a:lstStyle>
          <a:p>
            <a:pPr>
              <a:defRPr/>
            </a:pPr>
            <a:fld id="{DA7065D4-4271-45AF-A695-E0571DFF89CD}" type="datetimeFigureOut">
              <a:rPr lang="en-US"/>
              <a:pPr>
                <a:defRPr/>
              </a:pPr>
              <a:t>6/3/2019</a:t>
            </a:fld>
            <a:endParaRPr lang="en-US"/>
          </a:p>
        </p:txBody>
      </p:sp>
      <p:sp>
        <p:nvSpPr>
          <p:cNvPr id="6" name="Footer Placeholder 4">
            <a:extLst>
              <a:ext uri="{FF2B5EF4-FFF2-40B4-BE49-F238E27FC236}">
                <a16:creationId xmlns:a16="http://schemas.microsoft.com/office/drawing/2014/main" id="{FA3F42F9-2EFE-4947-B53E-86555DEB97C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C18D61D-F357-47B9-B9DD-6D1BCC8C1118}"/>
              </a:ext>
            </a:extLst>
          </p:cNvPr>
          <p:cNvSpPr>
            <a:spLocks noGrp="1"/>
          </p:cNvSpPr>
          <p:nvPr>
            <p:ph type="sldNum" sz="quarter" idx="12"/>
          </p:nvPr>
        </p:nvSpPr>
        <p:spPr/>
        <p:txBody>
          <a:bodyPr/>
          <a:lstStyle>
            <a:lvl1pPr>
              <a:defRPr/>
            </a:lvl1pPr>
          </a:lstStyle>
          <a:p>
            <a:fld id="{9A7C9694-518E-4322-896C-758836FE0A9D}" type="slidenum">
              <a:rPr lang="en-US" altLang="sl-SI"/>
              <a:pPr/>
              <a:t>‹#›</a:t>
            </a:fld>
            <a:endParaRPr lang="en-US" altLang="sl-SI"/>
          </a:p>
        </p:txBody>
      </p:sp>
    </p:spTree>
    <p:extLst>
      <p:ext uri="{BB962C8B-B14F-4D97-AF65-F5344CB8AC3E}">
        <p14:creationId xmlns:p14="http://schemas.microsoft.com/office/powerpoint/2010/main" val="2695751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88574386-AC55-443B-A951-8B855E13C054}"/>
              </a:ext>
            </a:extLst>
          </p:cNvPr>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sl-SI"/>
              <a:t>Uredite slog naslova matrice</a:t>
            </a:r>
            <a:endParaRPr lang="en-US" dirty="0"/>
          </a:p>
        </p:txBody>
      </p:sp>
      <p:sp>
        <p:nvSpPr>
          <p:cNvPr id="3" name="Content Placeholder 2"/>
          <p:cNvSpPr>
            <a:spLocks noGrp="1"/>
          </p:cNvSpPr>
          <p:nvPr>
            <p:ph idx="1"/>
          </p:nvPr>
        </p:nvSpPr>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5" name="Date Placeholder 3">
            <a:extLst>
              <a:ext uri="{FF2B5EF4-FFF2-40B4-BE49-F238E27FC236}">
                <a16:creationId xmlns:a16="http://schemas.microsoft.com/office/drawing/2014/main" id="{DB2306BB-2B41-442E-86DE-FE2677CBEDDA}"/>
              </a:ext>
            </a:extLst>
          </p:cNvPr>
          <p:cNvSpPr>
            <a:spLocks noGrp="1"/>
          </p:cNvSpPr>
          <p:nvPr>
            <p:ph type="dt" sz="half" idx="10"/>
          </p:nvPr>
        </p:nvSpPr>
        <p:spPr/>
        <p:txBody>
          <a:bodyPr/>
          <a:lstStyle>
            <a:lvl1pPr>
              <a:defRPr/>
            </a:lvl1pPr>
          </a:lstStyle>
          <a:p>
            <a:pPr>
              <a:defRPr/>
            </a:pPr>
            <a:fld id="{51B68494-63B8-47A7-8A26-271A8ACEA36E}" type="datetimeFigureOut">
              <a:rPr lang="en-US"/>
              <a:pPr>
                <a:defRPr/>
              </a:pPr>
              <a:t>6/3/2019</a:t>
            </a:fld>
            <a:endParaRPr lang="en-US"/>
          </a:p>
        </p:txBody>
      </p:sp>
      <p:sp>
        <p:nvSpPr>
          <p:cNvPr id="6" name="Footer Placeholder 4">
            <a:extLst>
              <a:ext uri="{FF2B5EF4-FFF2-40B4-BE49-F238E27FC236}">
                <a16:creationId xmlns:a16="http://schemas.microsoft.com/office/drawing/2014/main" id="{4EAAAD45-C237-4737-90C4-B61FABA35A8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40687AB-D2DD-44E7-8705-CDBADAC15197}"/>
              </a:ext>
            </a:extLst>
          </p:cNvPr>
          <p:cNvSpPr>
            <a:spLocks noGrp="1"/>
          </p:cNvSpPr>
          <p:nvPr>
            <p:ph type="sldNum" sz="quarter" idx="12"/>
          </p:nvPr>
        </p:nvSpPr>
        <p:spPr/>
        <p:txBody>
          <a:bodyPr/>
          <a:lstStyle>
            <a:lvl1pPr>
              <a:defRPr/>
            </a:lvl1pPr>
          </a:lstStyle>
          <a:p>
            <a:fld id="{064FC05F-7A9B-40E1-B729-418FC42C0775}" type="slidenum">
              <a:rPr lang="en-US" altLang="sl-SI"/>
              <a:pPr/>
              <a:t>‹#›</a:t>
            </a:fld>
            <a:endParaRPr lang="en-US" altLang="sl-SI"/>
          </a:p>
        </p:txBody>
      </p:sp>
    </p:spTree>
    <p:extLst>
      <p:ext uri="{BB962C8B-B14F-4D97-AF65-F5344CB8AC3E}">
        <p14:creationId xmlns:p14="http://schemas.microsoft.com/office/powerpoint/2010/main" val="3385286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13BA8111-3EAB-4438-8955-AAF4C90E74A6}"/>
              </a:ext>
            </a:extLst>
          </p:cNvPr>
          <p:cNvCxnSpPr/>
          <p:nvPr/>
        </p:nvCxnSpPr>
        <p:spPr>
          <a:xfrm>
            <a:off x="2012950" y="3709988"/>
            <a:ext cx="81629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sl-SI"/>
              <a:t>Uredite slog naslova matrice</a:t>
            </a:r>
            <a:endParaRPr lang="en-US" dirty="0"/>
          </a:p>
        </p:txBody>
      </p:sp>
      <p:sp>
        <p:nvSpPr>
          <p:cNvPr id="3" name="Text Placeholder 2"/>
          <p:cNvSpPr>
            <a:spLocks noGrp="1"/>
          </p:cNvSpPr>
          <p:nvPr>
            <p:ph type="body" idx="1"/>
          </p:nvPr>
        </p:nvSpPr>
        <p:spPr>
          <a:xfrm>
            <a:off x="2015067" y="3846051"/>
            <a:ext cx="8158690" cy="954547"/>
          </a:xfrm>
        </p:spPr>
        <p:txBody>
          <a:bodyPr>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Uredite sloge besedila matrice</a:t>
            </a:r>
          </a:p>
        </p:txBody>
      </p:sp>
      <p:sp>
        <p:nvSpPr>
          <p:cNvPr id="5" name="Date Placeholder 3">
            <a:extLst>
              <a:ext uri="{FF2B5EF4-FFF2-40B4-BE49-F238E27FC236}">
                <a16:creationId xmlns:a16="http://schemas.microsoft.com/office/drawing/2014/main" id="{F47DA8DF-9561-4E7B-91F2-21EC75832B47}"/>
              </a:ext>
            </a:extLst>
          </p:cNvPr>
          <p:cNvSpPr>
            <a:spLocks noGrp="1"/>
          </p:cNvSpPr>
          <p:nvPr>
            <p:ph type="dt" sz="half" idx="10"/>
          </p:nvPr>
        </p:nvSpPr>
        <p:spPr/>
        <p:txBody>
          <a:bodyPr/>
          <a:lstStyle>
            <a:lvl1pPr>
              <a:defRPr/>
            </a:lvl1pPr>
          </a:lstStyle>
          <a:p>
            <a:pPr>
              <a:defRPr/>
            </a:pPr>
            <a:fld id="{5D760FED-FA1B-4660-A134-5CC8E52BFD27}" type="datetimeFigureOut">
              <a:rPr lang="en-US"/>
              <a:pPr>
                <a:defRPr/>
              </a:pPr>
              <a:t>6/3/2019</a:t>
            </a:fld>
            <a:endParaRPr lang="en-US"/>
          </a:p>
        </p:txBody>
      </p:sp>
      <p:sp>
        <p:nvSpPr>
          <p:cNvPr id="6" name="Footer Placeholder 4">
            <a:extLst>
              <a:ext uri="{FF2B5EF4-FFF2-40B4-BE49-F238E27FC236}">
                <a16:creationId xmlns:a16="http://schemas.microsoft.com/office/drawing/2014/main" id="{0C2F0A3F-BF58-4508-A56E-7D274E83432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B1D8377-1A40-4659-935F-2BE099DFFA27}"/>
              </a:ext>
            </a:extLst>
          </p:cNvPr>
          <p:cNvSpPr>
            <a:spLocks noGrp="1"/>
          </p:cNvSpPr>
          <p:nvPr>
            <p:ph type="sldNum" sz="quarter" idx="12"/>
          </p:nvPr>
        </p:nvSpPr>
        <p:spPr/>
        <p:txBody>
          <a:bodyPr/>
          <a:lstStyle>
            <a:lvl1pPr>
              <a:defRPr/>
            </a:lvl1pPr>
          </a:lstStyle>
          <a:p>
            <a:fld id="{39C25B64-DE4C-4E8D-916C-46A91CA8AEBA}" type="slidenum">
              <a:rPr lang="en-US" altLang="sl-SI"/>
              <a:pPr/>
              <a:t>‹#›</a:t>
            </a:fld>
            <a:endParaRPr lang="en-US" altLang="sl-SI"/>
          </a:p>
        </p:txBody>
      </p:sp>
    </p:spTree>
    <p:extLst>
      <p:ext uri="{BB962C8B-B14F-4D97-AF65-F5344CB8AC3E}">
        <p14:creationId xmlns:p14="http://schemas.microsoft.com/office/powerpoint/2010/main" val="4025135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CC4FEAD7-29FF-4D6D-BB32-3061A9D8AF5C}"/>
              </a:ext>
            </a:extLst>
          </p:cNvPr>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sl-SI"/>
              <a:t>Uredite slog naslova matrice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6" name="Date Placeholder 4">
            <a:extLst>
              <a:ext uri="{FF2B5EF4-FFF2-40B4-BE49-F238E27FC236}">
                <a16:creationId xmlns:a16="http://schemas.microsoft.com/office/drawing/2014/main" id="{50B1A30F-D234-496B-B50A-F518C68C382B}"/>
              </a:ext>
            </a:extLst>
          </p:cNvPr>
          <p:cNvSpPr>
            <a:spLocks noGrp="1"/>
          </p:cNvSpPr>
          <p:nvPr>
            <p:ph type="dt" sz="half" idx="10"/>
          </p:nvPr>
        </p:nvSpPr>
        <p:spPr/>
        <p:txBody>
          <a:bodyPr/>
          <a:lstStyle>
            <a:lvl1pPr>
              <a:defRPr/>
            </a:lvl1pPr>
          </a:lstStyle>
          <a:p>
            <a:pPr>
              <a:defRPr/>
            </a:pPr>
            <a:fld id="{6D8919E1-8D2D-4DAA-97A6-1065879EB028}" type="datetimeFigureOut">
              <a:rPr lang="en-US"/>
              <a:pPr>
                <a:defRPr/>
              </a:pPr>
              <a:t>6/3/2019</a:t>
            </a:fld>
            <a:endParaRPr lang="en-US"/>
          </a:p>
        </p:txBody>
      </p:sp>
      <p:sp>
        <p:nvSpPr>
          <p:cNvPr id="7" name="Footer Placeholder 5">
            <a:extLst>
              <a:ext uri="{FF2B5EF4-FFF2-40B4-BE49-F238E27FC236}">
                <a16:creationId xmlns:a16="http://schemas.microsoft.com/office/drawing/2014/main" id="{B7F56725-EB9F-4F95-BFBA-14CAC5935874}"/>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1F99AC4B-FE17-4354-8970-8FAAB6A0371F}"/>
              </a:ext>
            </a:extLst>
          </p:cNvPr>
          <p:cNvSpPr>
            <a:spLocks noGrp="1"/>
          </p:cNvSpPr>
          <p:nvPr>
            <p:ph type="sldNum" sz="quarter" idx="12"/>
          </p:nvPr>
        </p:nvSpPr>
        <p:spPr/>
        <p:txBody>
          <a:bodyPr/>
          <a:lstStyle>
            <a:lvl1pPr>
              <a:defRPr/>
            </a:lvl1pPr>
          </a:lstStyle>
          <a:p>
            <a:fld id="{815C3EB3-5A2A-4FCE-9918-EE51AB260EA9}" type="slidenum">
              <a:rPr lang="en-US" altLang="sl-SI"/>
              <a:pPr/>
              <a:t>‹#›</a:t>
            </a:fld>
            <a:endParaRPr lang="en-US" altLang="sl-SI"/>
          </a:p>
        </p:txBody>
      </p:sp>
    </p:spTree>
    <p:extLst>
      <p:ext uri="{BB962C8B-B14F-4D97-AF65-F5344CB8AC3E}">
        <p14:creationId xmlns:p14="http://schemas.microsoft.com/office/powerpoint/2010/main" val="1400577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15129A4D-B55D-4F51-9ADB-03FD299B1E0B}"/>
              </a:ext>
            </a:extLst>
          </p:cNvPr>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a:lvl1pPr>
          </a:lstStyle>
          <a:p>
            <a:r>
              <a:rPr lang="sl-SI"/>
              <a:t>Uredite slog naslova matrice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4" name="Content Placeholder 3"/>
          <p:cNvSpPr>
            <a:spLocks noGrp="1"/>
          </p:cNvSpPr>
          <p:nvPr>
            <p:ph sz="half" idx="2"/>
          </p:nvPr>
        </p:nvSpPr>
        <p:spPr>
          <a:xfrm>
            <a:off x="1295400" y="3243262"/>
            <a:ext cx="4718304" cy="2632605"/>
          </a:xfrm>
        </p:spPr>
        <p:txBody>
          <a:bodyPr>
            <a:normAutofit/>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6" name="Content Placeholder 5"/>
          <p:cNvSpPr>
            <a:spLocks noGrp="1"/>
          </p:cNvSpPr>
          <p:nvPr>
            <p:ph sz="quarter" idx="4"/>
          </p:nvPr>
        </p:nvSpPr>
        <p:spPr>
          <a:xfrm>
            <a:off x="6180670" y="3243262"/>
            <a:ext cx="4718304" cy="2632605"/>
          </a:xfrm>
        </p:spPr>
        <p:txBody>
          <a:bodyPr>
            <a:normAutofit/>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8" name="Date Placeholder 6">
            <a:extLst>
              <a:ext uri="{FF2B5EF4-FFF2-40B4-BE49-F238E27FC236}">
                <a16:creationId xmlns:a16="http://schemas.microsoft.com/office/drawing/2014/main" id="{89B3EDA9-6827-4730-AE07-076AC6C89ECE}"/>
              </a:ext>
            </a:extLst>
          </p:cNvPr>
          <p:cNvSpPr>
            <a:spLocks noGrp="1"/>
          </p:cNvSpPr>
          <p:nvPr>
            <p:ph type="dt" sz="half" idx="10"/>
          </p:nvPr>
        </p:nvSpPr>
        <p:spPr/>
        <p:txBody>
          <a:bodyPr/>
          <a:lstStyle>
            <a:lvl1pPr>
              <a:defRPr/>
            </a:lvl1pPr>
          </a:lstStyle>
          <a:p>
            <a:pPr>
              <a:defRPr/>
            </a:pPr>
            <a:fld id="{322BFD83-9CC1-4037-B066-54AFE37A3A69}" type="datetimeFigureOut">
              <a:rPr lang="en-US"/>
              <a:pPr>
                <a:defRPr/>
              </a:pPr>
              <a:t>6/3/2019</a:t>
            </a:fld>
            <a:endParaRPr lang="en-US"/>
          </a:p>
        </p:txBody>
      </p:sp>
      <p:sp>
        <p:nvSpPr>
          <p:cNvPr id="9" name="Footer Placeholder 7">
            <a:extLst>
              <a:ext uri="{FF2B5EF4-FFF2-40B4-BE49-F238E27FC236}">
                <a16:creationId xmlns:a16="http://schemas.microsoft.com/office/drawing/2014/main" id="{7120791C-E557-4CC0-8C2B-90AE925C1675}"/>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8">
            <a:extLst>
              <a:ext uri="{FF2B5EF4-FFF2-40B4-BE49-F238E27FC236}">
                <a16:creationId xmlns:a16="http://schemas.microsoft.com/office/drawing/2014/main" id="{74FE5A77-4BBA-443A-A9A7-16641E5F8359}"/>
              </a:ext>
            </a:extLst>
          </p:cNvPr>
          <p:cNvSpPr>
            <a:spLocks noGrp="1"/>
          </p:cNvSpPr>
          <p:nvPr>
            <p:ph type="sldNum" sz="quarter" idx="12"/>
          </p:nvPr>
        </p:nvSpPr>
        <p:spPr/>
        <p:txBody>
          <a:bodyPr/>
          <a:lstStyle>
            <a:lvl1pPr>
              <a:defRPr/>
            </a:lvl1pPr>
          </a:lstStyle>
          <a:p>
            <a:fld id="{4FACA227-42A7-4364-B96F-B453EA54D679}" type="slidenum">
              <a:rPr lang="en-US" altLang="sl-SI"/>
              <a:pPr/>
              <a:t>‹#›</a:t>
            </a:fld>
            <a:endParaRPr lang="en-US" altLang="sl-SI"/>
          </a:p>
        </p:txBody>
      </p:sp>
    </p:spTree>
    <p:extLst>
      <p:ext uri="{BB962C8B-B14F-4D97-AF65-F5344CB8AC3E}">
        <p14:creationId xmlns:p14="http://schemas.microsoft.com/office/powerpoint/2010/main" val="28753178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F92D04CF-FE27-4074-9382-59133500EA9C}"/>
              </a:ext>
            </a:extLst>
          </p:cNvPr>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sl-SI"/>
              <a:t>Uredite slog naslova matrice</a:t>
            </a:r>
            <a:endParaRPr lang="en-US" dirty="0"/>
          </a:p>
        </p:txBody>
      </p:sp>
      <p:sp>
        <p:nvSpPr>
          <p:cNvPr id="4" name="Date Placeholder 2">
            <a:extLst>
              <a:ext uri="{FF2B5EF4-FFF2-40B4-BE49-F238E27FC236}">
                <a16:creationId xmlns:a16="http://schemas.microsoft.com/office/drawing/2014/main" id="{650042B2-B7E8-416A-A6BF-6A8E8E3EEB61}"/>
              </a:ext>
            </a:extLst>
          </p:cNvPr>
          <p:cNvSpPr>
            <a:spLocks noGrp="1"/>
          </p:cNvSpPr>
          <p:nvPr>
            <p:ph type="dt" sz="half" idx="10"/>
          </p:nvPr>
        </p:nvSpPr>
        <p:spPr/>
        <p:txBody>
          <a:bodyPr/>
          <a:lstStyle>
            <a:lvl1pPr>
              <a:defRPr/>
            </a:lvl1pPr>
          </a:lstStyle>
          <a:p>
            <a:pPr>
              <a:defRPr/>
            </a:pPr>
            <a:fld id="{DA2A4D2F-47FE-40E8-BCD1-BE6B0C3A8C3E}" type="datetimeFigureOut">
              <a:rPr lang="en-US"/>
              <a:pPr>
                <a:defRPr/>
              </a:pPr>
              <a:t>6/3/2019</a:t>
            </a:fld>
            <a:endParaRPr lang="en-US"/>
          </a:p>
        </p:txBody>
      </p:sp>
      <p:sp>
        <p:nvSpPr>
          <p:cNvPr id="5" name="Footer Placeholder 3">
            <a:extLst>
              <a:ext uri="{FF2B5EF4-FFF2-40B4-BE49-F238E27FC236}">
                <a16:creationId xmlns:a16="http://schemas.microsoft.com/office/drawing/2014/main" id="{7ADC9F85-6204-4412-8F4A-2DE50DB1335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4">
            <a:extLst>
              <a:ext uri="{FF2B5EF4-FFF2-40B4-BE49-F238E27FC236}">
                <a16:creationId xmlns:a16="http://schemas.microsoft.com/office/drawing/2014/main" id="{869ACAF7-E8E9-4A00-990A-5922F2292185}"/>
              </a:ext>
            </a:extLst>
          </p:cNvPr>
          <p:cNvSpPr>
            <a:spLocks noGrp="1"/>
          </p:cNvSpPr>
          <p:nvPr>
            <p:ph type="sldNum" sz="quarter" idx="12"/>
          </p:nvPr>
        </p:nvSpPr>
        <p:spPr/>
        <p:txBody>
          <a:bodyPr/>
          <a:lstStyle>
            <a:lvl1pPr>
              <a:defRPr/>
            </a:lvl1pPr>
          </a:lstStyle>
          <a:p>
            <a:fld id="{28C05F2E-E109-4527-87AA-EDAC2EF46190}" type="slidenum">
              <a:rPr lang="en-US" altLang="sl-SI"/>
              <a:pPr/>
              <a:t>‹#›</a:t>
            </a:fld>
            <a:endParaRPr lang="en-US" altLang="sl-SI"/>
          </a:p>
        </p:txBody>
      </p:sp>
    </p:spTree>
    <p:extLst>
      <p:ext uri="{BB962C8B-B14F-4D97-AF65-F5344CB8AC3E}">
        <p14:creationId xmlns:p14="http://schemas.microsoft.com/office/powerpoint/2010/main" val="40744052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8E54BB09-FE87-4ACC-B4A6-B2DA34CA8352}"/>
              </a:ext>
            </a:extLst>
          </p:cNvPr>
          <p:cNvSpPr>
            <a:spLocks noGrp="1"/>
          </p:cNvSpPr>
          <p:nvPr>
            <p:ph type="dt" sz="half" idx="10"/>
          </p:nvPr>
        </p:nvSpPr>
        <p:spPr/>
        <p:txBody>
          <a:bodyPr/>
          <a:lstStyle>
            <a:lvl1pPr>
              <a:defRPr/>
            </a:lvl1pPr>
          </a:lstStyle>
          <a:p>
            <a:pPr>
              <a:defRPr/>
            </a:pPr>
            <a:fld id="{F8039E1C-09D7-4F02-8346-57CB2CF68E9F}" type="datetimeFigureOut">
              <a:rPr lang="en-US"/>
              <a:pPr>
                <a:defRPr/>
              </a:pPr>
              <a:t>6/3/2019</a:t>
            </a:fld>
            <a:endParaRPr lang="en-US"/>
          </a:p>
        </p:txBody>
      </p:sp>
      <p:sp>
        <p:nvSpPr>
          <p:cNvPr id="3" name="Footer Placeholder 4">
            <a:extLst>
              <a:ext uri="{FF2B5EF4-FFF2-40B4-BE49-F238E27FC236}">
                <a16:creationId xmlns:a16="http://schemas.microsoft.com/office/drawing/2014/main" id="{E3D0B3F7-6F70-4FCB-9EF6-575DF835967A}"/>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2C31F8F2-9ABD-4732-BB64-42CD30CBAEBB}"/>
              </a:ext>
            </a:extLst>
          </p:cNvPr>
          <p:cNvSpPr>
            <a:spLocks noGrp="1"/>
          </p:cNvSpPr>
          <p:nvPr>
            <p:ph type="sldNum" sz="quarter" idx="12"/>
          </p:nvPr>
        </p:nvSpPr>
        <p:spPr/>
        <p:txBody>
          <a:bodyPr/>
          <a:lstStyle>
            <a:lvl1pPr>
              <a:defRPr/>
            </a:lvl1pPr>
          </a:lstStyle>
          <a:p>
            <a:fld id="{79DD11D6-E54E-4AF7-8445-4C994B0A0E3E}" type="slidenum">
              <a:rPr lang="en-US" altLang="sl-SI"/>
              <a:pPr/>
              <a:t>‹#›</a:t>
            </a:fld>
            <a:endParaRPr lang="en-US" altLang="sl-SI"/>
          </a:p>
        </p:txBody>
      </p:sp>
    </p:spTree>
    <p:extLst>
      <p:ext uri="{BB962C8B-B14F-4D97-AF65-F5344CB8AC3E}">
        <p14:creationId xmlns:p14="http://schemas.microsoft.com/office/powerpoint/2010/main" val="12149863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A25D7302-9E73-4639-9CBC-1756264BFDFE}"/>
              </a:ext>
            </a:extLst>
          </p:cNvPr>
          <p:cNvCxnSpPr/>
          <p:nvPr/>
        </p:nvCxnSpPr>
        <p:spPr>
          <a:xfrm>
            <a:off x="1395413" y="2913063"/>
            <a:ext cx="35147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sl-SI"/>
              <a:t>Uredite slog naslova matrice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Text Placeholder 3"/>
          <p:cNvSpPr>
            <a:spLocks noGrp="1"/>
          </p:cNvSpPr>
          <p:nvPr>
            <p:ph type="body" sz="half" idx="2"/>
          </p:nvPr>
        </p:nvSpPr>
        <p:spPr>
          <a:xfrm>
            <a:off x="1293811" y="3031065"/>
            <a:ext cx="3718455" cy="2438404"/>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sp>
        <p:nvSpPr>
          <p:cNvPr id="6" name="Date Placeholder 4">
            <a:extLst>
              <a:ext uri="{FF2B5EF4-FFF2-40B4-BE49-F238E27FC236}">
                <a16:creationId xmlns:a16="http://schemas.microsoft.com/office/drawing/2014/main" id="{14231526-E606-4FE3-9435-9C8AE3A5B6CF}"/>
              </a:ext>
            </a:extLst>
          </p:cNvPr>
          <p:cNvSpPr>
            <a:spLocks noGrp="1"/>
          </p:cNvSpPr>
          <p:nvPr>
            <p:ph type="dt" sz="half" idx="10"/>
          </p:nvPr>
        </p:nvSpPr>
        <p:spPr/>
        <p:txBody>
          <a:bodyPr/>
          <a:lstStyle>
            <a:lvl1pPr>
              <a:defRPr/>
            </a:lvl1pPr>
          </a:lstStyle>
          <a:p>
            <a:pPr>
              <a:defRPr/>
            </a:pPr>
            <a:fld id="{76F702FE-1C21-4E59-90E1-1F2BA96180B8}" type="datetimeFigureOut">
              <a:rPr lang="en-US"/>
              <a:pPr>
                <a:defRPr/>
              </a:pPr>
              <a:t>6/3/2019</a:t>
            </a:fld>
            <a:endParaRPr lang="en-US"/>
          </a:p>
        </p:txBody>
      </p:sp>
      <p:sp>
        <p:nvSpPr>
          <p:cNvPr id="7" name="Footer Placeholder 5">
            <a:extLst>
              <a:ext uri="{FF2B5EF4-FFF2-40B4-BE49-F238E27FC236}">
                <a16:creationId xmlns:a16="http://schemas.microsoft.com/office/drawing/2014/main" id="{BAB1359E-9B98-4302-9668-96066E3D3DCC}"/>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D52F93D4-C941-4B95-9BF6-884FFDD502B9}"/>
              </a:ext>
            </a:extLst>
          </p:cNvPr>
          <p:cNvSpPr>
            <a:spLocks noGrp="1"/>
          </p:cNvSpPr>
          <p:nvPr>
            <p:ph type="sldNum" sz="quarter" idx="12"/>
          </p:nvPr>
        </p:nvSpPr>
        <p:spPr/>
        <p:txBody>
          <a:bodyPr/>
          <a:lstStyle>
            <a:lvl1pPr>
              <a:defRPr/>
            </a:lvl1pPr>
          </a:lstStyle>
          <a:p>
            <a:fld id="{B01E3ECB-6436-4693-A4CC-AC96403A10C9}" type="slidenum">
              <a:rPr lang="en-US" altLang="sl-SI"/>
              <a:pPr/>
              <a:t>‹#›</a:t>
            </a:fld>
            <a:endParaRPr lang="en-US" altLang="sl-SI"/>
          </a:p>
        </p:txBody>
      </p:sp>
    </p:spTree>
    <p:extLst>
      <p:ext uri="{BB962C8B-B14F-4D97-AF65-F5344CB8AC3E}">
        <p14:creationId xmlns:p14="http://schemas.microsoft.com/office/powerpoint/2010/main" val="2054268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sl-SI"/>
              <a:t>Uredite slog naslova matrice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sl-SI" noProof="0"/>
              <a:t>Kliknite ikono, če želite dodati sliko</a:t>
            </a:r>
            <a:endParaRPr lang="en-US" noProof="0" dirty="0"/>
          </a:p>
        </p:txBody>
      </p:sp>
      <p:sp>
        <p:nvSpPr>
          <p:cNvPr id="4" name="Text Placeholder 3"/>
          <p:cNvSpPr>
            <a:spLocks noGrp="1"/>
          </p:cNvSpPr>
          <p:nvPr>
            <p:ph type="body" sz="half" idx="2"/>
          </p:nvPr>
        </p:nvSpPr>
        <p:spPr>
          <a:xfrm>
            <a:off x="1295399" y="3255432"/>
            <a:ext cx="6241816"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sp>
        <p:nvSpPr>
          <p:cNvPr id="5" name="Date Placeholder 3">
            <a:extLst>
              <a:ext uri="{FF2B5EF4-FFF2-40B4-BE49-F238E27FC236}">
                <a16:creationId xmlns:a16="http://schemas.microsoft.com/office/drawing/2014/main" id="{E17986C7-6E6E-4E8F-BCDD-585EFC40F587}"/>
              </a:ext>
            </a:extLst>
          </p:cNvPr>
          <p:cNvSpPr>
            <a:spLocks noGrp="1"/>
          </p:cNvSpPr>
          <p:nvPr>
            <p:ph type="dt" sz="half" idx="10"/>
          </p:nvPr>
        </p:nvSpPr>
        <p:spPr/>
        <p:txBody>
          <a:bodyPr/>
          <a:lstStyle>
            <a:lvl1pPr>
              <a:defRPr/>
            </a:lvl1pPr>
          </a:lstStyle>
          <a:p>
            <a:pPr>
              <a:defRPr/>
            </a:pPr>
            <a:fld id="{5CABDE7A-6920-4C64-99CB-AC26D85A08EC}" type="datetimeFigureOut">
              <a:rPr lang="en-US"/>
              <a:pPr>
                <a:defRPr/>
              </a:pPr>
              <a:t>6/3/2019</a:t>
            </a:fld>
            <a:endParaRPr lang="en-US"/>
          </a:p>
        </p:txBody>
      </p:sp>
      <p:sp>
        <p:nvSpPr>
          <p:cNvPr id="6" name="Footer Placeholder 4">
            <a:extLst>
              <a:ext uri="{FF2B5EF4-FFF2-40B4-BE49-F238E27FC236}">
                <a16:creationId xmlns:a16="http://schemas.microsoft.com/office/drawing/2014/main" id="{E68AFD6D-AA6D-4CF5-B1F3-7FBAF1828BB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A82247D-C4EE-4710-B2A9-A1B4D2482F2C}"/>
              </a:ext>
            </a:extLst>
          </p:cNvPr>
          <p:cNvSpPr>
            <a:spLocks noGrp="1"/>
          </p:cNvSpPr>
          <p:nvPr>
            <p:ph type="sldNum" sz="quarter" idx="12"/>
          </p:nvPr>
        </p:nvSpPr>
        <p:spPr/>
        <p:txBody>
          <a:bodyPr/>
          <a:lstStyle>
            <a:lvl1pPr>
              <a:defRPr/>
            </a:lvl1pPr>
          </a:lstStyle>
          <a:p>
            <a:fld id="{B022B593-7755-417A-A9A3-D4724A506BF0}" type="slidenum">
              <a:rPr lang="en-US" altLang="sl-SI"/>
              <a:pPr/>
              <a:t>‹#›</a:t>
            </a:fld>
            <a:endParaRPr lang="en-US" altLang="sl-SI"/>
          </a:p>
        </p:txBody>
      </p:sp>
    </p:spTree>
    <p:extLst>
      <p:ext uri="{BB962C8B-B14F-4D97-AF65-F5344CB8AC3E}">
        <p14:creationId xmlns:p14="http://schemas.microsoft.com/office/powerpoint/2010/main" val="4257167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stretch>
            <a:fillRect/>
          </a:stretch>
        </a:blipFill>
        <a:effectLst/>
      </p:bgPr>
    </p:bg>
    <p:spTree>
      <p:nvGrpSpPr>
        <p:cNvPr id="1" name=""/>
        <p:cNvGrpSpPr/>
        <p:nvPr/>
      </p:nvGrpSpPr>
      <p:grpSpPr>
        <a:xfrm>
          <a:off x="0" y="0"/>
          <a:ext cx="0" cy="0"/>
          <a:chOff x="0" y="0"/>
          <a:chExt cx="0" cy="0"/>
        </a:xfrm>
      </p:grpSpPr>
      <p:grpSp>
        <p:nvGrpSpPr>
          <p:cNvPr id="1026" name="Group 6">
            <a:extLst>
              <a:ext uri="{FF2B5EF4-FFF2-40B4-BE49-F238E27FC236}">
                <a16:creationId xmlns:a16="http://schemas.microsoft.com/office/drawing/2014/main" id="{999CE5A7-BF14-4278-9342-C05DEBA6C736}"/>
              </a:ext>
            </a:extLst>
          </p:cNvPr>
          <p:cNvGrpSpPr>
            <a:grpSpLocks/>
          </p:cNvGrpSpPr>
          <p:nvPr/>
        </p:nvGrpSpPr>
        <p:grpSpPr bwMode="auto">
          <a:xfrm>
            <a:off x="-15875" y="0"/>
            <a:ext cx="12230100" cy="6856413"/>
            <a:chOff x="-15736" y="0"/>
            <a:chExt cx="12229962" cy="6856214"/>
          </a:xfrm>
        </p:grpSpPr>
        <p:pic>
          <p:nvPicPr>
            <p:cNvPr id="1032" name="Picture 7" descr="HD-PanelContent.png">
              <a:extLst>
                <a:ext uri="{FF2B5EF4-FFF2-40B4-BE49-F238E27FC236}">
                  <a16:creationId xmlns:a16="http://schemas.microsoft.com/office/drawing/2014/main" id="{CECACBF0-BF25-404E-9670-CE2965C50897}"/>
                </a:ext>
              </a:extLst>
            </p:cNvPr>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0" y="0"/>
              <a:ext cx="12188825" cy="6856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6887E36E-A2C9-4ABD-82E3-4149985E6C19}"/>
                </a:ext>
              </a:extLst>
            </p:cNvPr>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36" name="Picture 9" descr="HDRibbonContent-UniformTrim.png">
              <a:extLst>
                <a:ext uri="{FF2B5EF4-FFF2-40B4-BE49-F238E27FC236}">
                  <a16:creationId xmlns:a16="http://schemas.microsoft.com/office/drawing/2014/main" id="{A6E1F70B-EB55-4256-BC82-9A4E6FB523A6}"/>
                </a:ext>
              </a:extLst>
            </p:cNvPr>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15736" y="3153832"/>
              <a:ext cx="77724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10" descr="HDRibbonContent-UniformTrim.png">
              <a:extLst>
                <a:ext uri="{FF2B5EF4-FFF2-40B4-BE49-F238E27FC236}">
                  <a16:creationId xmlns:a16="http://schemas.microsoft.com/office/drawing/2014/main" id="{3C3776E7-93BF-4BB8-8445-310B5A562432}"/>
                </a:ext>
              </a:extLst>
            </p:cNvPr>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11436986" y="3153832"/>
              <a:ext cx="77724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7" name="Title Placeholder 1">
            <a:extLst>
              <a:ext uri="{FF2B5EF4-FFF2-40B4-BE49-F238E27FC236}">
                <a16:creationId xmlns:a16="http://schemas.microsoft.com/office/drawing/2014/main" id="{7E373A7F-EA44-4780-A5A7-4FC5613B99F2}"/>
              </a:ext>
            </a:extLst>
          </p:cNvPr>
          <p:cNvSpPr>
            <a:spLocks noGrp="1"/>
          </p:cNvSpPr>
          <p:nvPr>
            <p:ph type="title"/>
          </p:nvPr>
        </p:nvSpPr>
        <p:spPr bwMode="auto">
          <a:xfrm>
            <a:off x="1295400" y="982663"/>
            <a:ext cx="9601200" cy="130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l-SI" altLang="sl-SI"/>
              <a:t>Uredite slog naslova matrice</a:t>
            </a:r>
            <a:endParaRPr lang="en-US" altLang="sl-SI"/>
          </a:p>
        </p:txBody>
      </p:sp>
      <p:sp>
        <p:nvSpPr>
          <p:cNvPr id="1028" name="Text Placeholder 2">
            <a:extLst>
              <a:ext uri="{FF2B5EF4-FFF2-40B4-BE49-F238E27FC236}">
                <a16:creationId xmlns:a16="http://schemas.microsoft.com/office/drawing/2014/main" id="{D312B5ED-FBB1-4A3B-BEED-9EF83B46B4AD}"/>
              </a:ext>
            </a:extLst>
          </p:cNvPr>
          <p:cNvSpPr>
            <a:spLocks noGrp="1"/>
          </p:cNvSpPr>
          <p:nvPr>
            <p:ph type="body" idx="1"/>
          </p:nvPr>
        </p:nvSpPr>
        <p:spPr bwMode="auto">
          <a:xfrm>
            <a:off x="1295400" y="2557463"/>
            <a:ext cx="9601200" cy="331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l-SI" altLang="sl-SI"/>
              <a:t>Uredite sloge besedila matrice</a:t>
            </a:r>
          </a:p>
          <a:p>
            <a:pPr lvl="1"/>
            <a:r>
              <a:rPr lang="sl-SI" altLang="sl-SI"/>
              <a:t>Druga raven</a:t>
            </a:r>
          </a:p>
          <a:p>
            <a:pPr lvl="2"/>
            <a:r>
              <a:rPr lang="sl-SI" altLang="sl-SI"/>
              <a:t>Tretja raven</a:t>
            </a:r>
          </a:p>
          <a:p>
            <a:pPr lvl="3"/>
            <a:r>
              <a:rPr lang="sl-SI" altLang="sl-SI"/>
              <a:t>Četrta raven</a:t>
            </a:r>
          </a:p>
          <a:p>
            <a:pPr lvl="4"/>
            <a:r>
              <a:rPr lang="sl-SI" altLang="sl-SI"/>
              <a:t>Peta raven</a:t>
            </a:r>
            <a:endParaRPr lang="en-US" altLang="sl-SI"/>
          </a:p>
        </p:txBody>
      </p:sp>
      <p:sp>
        <p:nvSpPr>
          <p:cNvPr id="4" name="Date Placeholder 3">
            <a:extLst>
              <a:ext uri="{FF2B5EF4-FFF2-40B4-BE49-F238E27FC236}">
                <a16:creationId xmlns:a16="http://schemas.microsoft.com/office/drawing/2014/main" id="{90EABF3B-7336-4D5C-88D5-EEC99E2A0725}"/>
              </a:ext>
            </a:extLst>
          </p:cNvPr>
          <p:cNvSpPr>
            <a:spLocks noGrp="1"/>
          </p:cNvSpPr>
          <p:nvPr>
            <p:ph type="dt" sz="half" idx="2"/>
          </p:nvPr>
        </p:nvSpPr>
        <p:spPr>
          <a:xfrm>
            <a:off x="8677275" y="5969000"/>
            <a:ext cx="1600200" cy="279400"/>
          </a:xfrm>
          <a:prstGeom prst="rect">
            <a:avLst/>
          </a:prstGeom>
        </p:spPr>
        <p:txBody>
          <a:bodyPr vert="horz" lIns="91440" tIns="45720" rIns="91440" bIns="45720" rtlCol="0" anchor="ctr"/>
          <a:lstStyle>
            <a:lvl1pPr algn="r" fontAlgn="auto">
              <a:spcBef>
                <a:spcPts val="0"/>
              </a:spcBef>
              <a:spcAft>
                <a:spcPts val="0"/>
              </a:spcAft>
              <a:defRPr sz="1000" b="0" i="0" dirty="0">
                <a:solidFill>
                  <a:schemeClr val="tx1"/>
                </a:solidFill>
                <a:effectLst/>
                <a:latin typeface="+mn-lt"/>
                <a:cs typeface="+mn-cs"/>
              </a:defRPr>
            </a:lvl1pPr>
          </a:lstStyle>
          <a:p>
            <a:pPr>
              <a:defRPr/>
            </a:pPr>
            <a:fld id="{B751489D-FE3D-41B2-AB5D-C4C00D169AA2}" type="datetimeFigureOut">
              <a:rPr lang="en-US"/>
              <a:pPr>
                <a:defRPr/>
              </a:pPr>
              <a:t>6/3/2019</a:t>
            </a:fld>
            <a:endParaRPr lang="en-US"/>
          </a:p>
        </p:txBody>
      </p:sp>
      <p:sp>
        <p:nvSpPr>
          <p:cNvPr id="5" name="Footer Placeholder 4">
            <a:extLst>
              <a:ext uri="{FF2B5EF4-FFF2-40B4-BE49-F238E27FC236}">
                <a16:creationId xmlns:a16="http://schemas.microsoft.com/office/drawing/2014/main" id="{C956B73B-A1A8-4DB5-82C9-655A79301E38}"/>
              </a:ext>
            </a:extLst>
          </p:cNvPr>
          <p:cNvSpPr>
            <a:spLocks noGrp="1"/>
          </p:cNvSpPr>
          <p:nvPr>
            <p:ph type="ftr" sz="quarter" idx="3"/>
          </p:nvPr>
        </p:nvSpPr>
        <p:spPr>
          <a:xfrm>
            <a:off x="1295400" y="5969000"/>
            <a:ext cx="7305675" cy="279400"/>
          </a:xfrm>
          <a:prstGeom prst="rect">
            <a:avLst/>
          </a:prstGeom>
        </p:spPr>
        <p:txBody>
          <a:bodyPr vert="horz" lIns="91440" tIns="45720" rIns="91440" bIns="45720" rtlCol="0" anchor="ctr"/>
          <a:lstStyle>
            <a:lvl1pPr algn="l" fontAlgn="auto">
              <a:spcBef>
                <a:spcPts val="0"/>
              </a:spcBef>
              <a:spcAft>
                <a:spcPts val="0"/>
              </a:spcAft>
              <a:defRPr sz="1000" b="0" i="0" dirty="0">
                <a:solidFill>
                  <a:schemeClr val="tx1"/>
                </a:solidFill>
                <a:effectLst/>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7646F21E-67CD-42CC-B312-E73A102F7D85}"/>
              </a:ext>
            </a:extLst>
          </p:cNvPr>
          <p:cNvSpPr>
            <a:spLocks noGrp="1"/>
          </p:cNvSpPr>
          <p:nvPr>
            <p:ph type="sldNum" sz="quarter" idx="4"/>
          </p:nvPr>
        </p:nvSpPr>
        <p:spPr>
          <a:xfrm>
            <a:off x="10353675" y="5969000"/>
            <a:ext cx="542925" cy="279400"/>
          </a:xfrm>
          <a:prstGeom prst="rect">
            <a:avLst/>
          </a:prstGeom>
        </p:spPr>
        <p:txBody>
          <a:bodyPr vert="horz" wrap="square" lIns="91440" tIns="45720" rIns="91440" bIns="45720" numCol="1" anchor="ctr" anchorCtr="0" compatLnSpc="1">
            <a:prstTxWarp prst="textNoShape">
              <a:avLst/>
            </a:prstTxWarp>
          </a:bodyPr>
          <a:lstStyle>
            <a:lvl1pPr algn="r">
              <a:defRPr sz="1000"/>
            </a:lvl1pPr>
          </a:lstStyle>
          <a:p>
            <a:fld id="{A54AA6BD-1B6A-4B00-BD51-6B3F0DEAD54B}" type="slidenum">
              <a:rPr lang="en-US" altLang="sl-SI"/>
              <a:pPr/>
              <a:t>‹#›</a:t>
            </a:fld>
            <a:endParaRPr lang="en-US" altLang="sl-SI"/>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83" r:id="rId7"/>
    <p:sldLayoutId id="2147483693" r:id="rId8"/>
    <p:sldLayoutId id="2147483684" r:id="rId9"/>
    <p:sldLayoutId id="2147483685" r:id="rId10"/>
    <p:sldLayoutId id="2147483694" r:id="rId11"/>
    <p:sldLayoutId id="2147483695" r:id="rId12"/>
    <p:sldLayoutId id="2147483686" r:id="rId13"/>
    <p:sldLayoutId id="2147483696" r:id="rId14"/>
    <p:sldLayoutId id="2147483697" r:id="rId15"/>
    <p:sldLayoutId id="2147483698" r:id="rId16"/>
    <p:sldLayoutId id="2147483699" r:id="rId17"/>
  </p:sldLayoutIdLst>
  <p:txStyles>
    <p:titleStyle>
      <a:lvl1pPr algn="ctr" defTabSz="457200" rtl="0" fontAlgn="base">
        <a:spcBef>
          <a:spcPct val="0"/>
        </a:spcBef>
        <a:spcAft>
          <a:spcPct val="0"/>
        </a:spcAft>
        <a:defRPr sz="4400" kern="1200">
          <a:ln w="3175" cmpd="sng">
            <a:noFill/>
          </a:ln>
          <a:solidFill>
            <a:srgbClr val="262626"/>
          </a:solidFill>
          <a:latin typeface="+mj-lt"/>
          <a:ea typeface="+mj-ea"/>
          <a:cs typeface="+mj-cs"/>
        </a:defRPr>
      </a:lvl1pPr>
      <a:lvl2pPr algn="ctr" defTabSz="457200" rtl="0" fontAlgn="base">
        <a:spcBef>
          <a:spcPct val="0"/>
        </a:spcBef>
        <a:spcAft>
          <a:spcPct val="0"/>
        </a:spcAft>
        <a:defRPr sz="4400">
          <a:solidFill>
            <a:srgbClr val="262626"/>
          </a:solidFill>
          <a:latin typeface="Garamond" panose="02020404030301010803" pitchFamily="18" charset="0"/>
        </a:defRPr>
      </a:lvl2pPr>
      <a:lvl3pPr algn="ctr" defTabSz="457200" rtl="0" fontAlgn="base">
        <a:spcBef>
          <a:spcPct val="0"/>
        </a:spcBef>
        <a:spcAft>
          <a:spcPct val="0"/>
        </a:spcAft>
        <a:defRPr sz="4400">
          <a:solidFill>
            <a:srgbClr val="262626"/>
          </a:solidFill>
          <a:latin typeface="Garamond" panose="02020404030301010803" pitchFamily="18" charset="0"/>
        </a:defRPr>
      </a:lvl3pPr>
      <a:lvl4pPr algn="ctr" defTabSz="457200" rtl="0" fontAlgn="base">
        <a:spcBef>
          <a:spcPct val="0"/>
        </a:spcBef>
        <a:spcAft>
          <a:spcPct val="0"/>
        </a:spcAft>
        <a:defRPr sz="4400">
          <a:solidFill>
            <a:srgbClr val="262626"/>
          </a:solidFill>
          <a:latin typeface="Garamond" panose="02020404030301010803" pitchFamily="18" charset="0"/>
        </a:defRPr>
      </a:lvl4pPr>
      <a:lvl5pPr algn="ctr" defTabSz="457200" rtl="0" fontAlgn="base">
        <a:spcBef>
          <a:spcPct val="0"/>
        </a:spcBef>
        <a:spcAft>
          <a:spcPct val="0"/>
        </a:spcAft>
        <a:defRPr sz="4400">
          <a:solidFill>
            <a:srgbClr val="262626"/>
          </a:solidFill>
          <a:latin typeface="Garamond" panose="02020404030301010803"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fontAlgn="base">
        <a:spcBef>
          <a:spcPct val="20000"/>
        </a:spcBef>
        <a:spcAft>
          <a:spcPts val="600"/>
        </a:spcAft>
        <a:buClr>
          <a:schemeClr val="accent1"/>
        </a:buClr>
        <a:buSzPct val="115000"/>
        <a:buFont typeface="Arial" panose="020B0604020202020204" pitchFamily="34" charset="0"/>
        <a:buChar char="•"/>
        <a:defRPr sz="2400" kern="1200">
          <a:solidFill>
            <a:srgbClr val="262626"/>
          </a:solidFill>
          <a:latin typeface="+mn-lt"/>
          <a:ea typeface="+mn-ea"/>
          <a:cs typeface="+mn-cs"/>
        </a:defRPr>
      </a:lvl1pPr>
      <a:lvl2pPr marL="742950" indent="-285750" algn="l" defTabSz="457200" rtl="0" fontAlgn="base">
        <a:spcBef>
          <a:spcPct val="20000"/>
        </a:spcBef>
        <a:spcAft>
          <a:spcPts val="600"/>
        </a:spcAft>
        <a:buClr>
          <a:schemeClr val="accent1"/>
        </a:buClr>
        <a:buSzPct val="115000"/>
        <a:buFont typeface="Arial" panose="020B0604020202020204" pitchFamily="34" charset="0"/>
        <a:buChar char="•"/>
        <a:defRPr sz="2000" kern="1200">
          <a:solidFill>
            <a:srgbClr val="262626"/>
          </a:solidFill>
          <a:latin typeface="+mn-lt"/>
          <a:ea typeface="+mn-ea"/>
          <a:cs typeface="+mn-cs"/>
        </a:defRPr>
      </a:lvl2pPr>
      <a:lvl3pPr marL="1200150" indent="-285750" algn="l" defTabSz="457200" rtl="0" fontAlgn="base">
        <a:spcBef>
          <a:spcPct val="20000"/>
        </a:spcBef>
        <a:spcAft>
          <a:spcPts val="600"/>
        </a:spcAft>
        <a:buClr>
          <a:schemeClr val="accent1"/>
        </a:buClr>
        <a:buSzPct val="115000"/>
        <a:buFont typeface="Arial" panose="020B0604020202020204" pitchFamily="34" charset="0"/>
        <a:buChar char="•"/>
        <a:defRPr kern="1200">
          <a:solidFill>
            <a:srgbClr val="262626"/>
          </a:solidFill>
          <a:latin typeface="+mn-lt"/>
          <a:ea typeface="+mn-ea"/>
          <a:cs typeface="+mn-cs"/>
        </a:defRPr>
      </a:lvl3pPr>
      <a:lvl4pPr marL="1543050" indent="-171450" algn="l" defTabSz="457200" rtl="0" fontAlgn="base">
        <a:spcBef>
          <a:spcPct val="20000"/>
        </a:spcBef>
        <a:spcAft>
          <a:spcPts val="600"/>
        </a:spcAft>
        <a:buClr>
          <a:schemeClr val="accent1"/>
        </a:buClr>
        <a:buSzPct val="115000"/>
        <a:buFont typeface="Arial" panose="020B0604020202020204" pitchFamily="34" charset="0"/>
        <a:buChar char="•"/>
        <a:defRPr sz="1600" kern="1200">
          <a:solidFill>
            <a:srgbClr val="262626"/>
          </a:solidFill>
          <a:latin typeface="+mn-lt"/>
          <a:ea typeface="+mn-ea"/>
          <a:cs typeface="+mn-cs"/>
        </a:defRPr>
      </a:lvl4pPr>
      <a:lvl5pPr marL="2000250" indent="-171450" algn="l" defTabSz="457200" rtl="0" fontAlgn="base">
        <a:spcBef>
          <a:spcPct val="20000"/>
        </a:spcBef>
        <a:spcAft>
          <a:spcPts val="600"/>
        </a:spcAft>
        <a:buClr>
          <a:schemeClr val="accent1"/>
        </a:buClr>
        <a:buSzPct val="115000"/>
        <a:buFont typeface="Arial" panose="020B0604020202020204" pitchFamily="34" charset="0"/>
        <a:buChar char="•"/>
        <a:defRPr sz="1400" kern="1200">
          <a:solidFill>
            <a:srgbClr val="262626"/>
          </a:solidFill>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Naslov 1">
            <a:extLst>
              <a:ext uri="{FF2B5EF4-FFF2-40B4-BE49-F238E27FC236}">
                <a16:creationId xmlns:a16="http://schemas.microsoft.com/office/drawing/2014/main" id="{46A77112-37E9-4836-B05A-958EEA301CF5}"/>
              </a:ext>
            </a:extLst>
          </p:cNvPr>
          <p:cNvSpPr>
            <a:spLocks noGrp="1"/>
          </p:cNvSpPr>
          <p:nvPr>
            <p:ph type="ctrTitle"/>
          </p:nvPr>
        </p:nvSpPr>
        <p:spPr>
          <a:xfrm>
            <a:off x="2692400" y="1871663"/>
            <a:ext cx="6815138" cy="2570162"/>
          </a:xfrm>
        </p:spPr>
        <p:txBody>
          <a:bodyPr/>
          <a:lstStyle/>
          <a:p>
            <a:r>
              <a:rPr lang="sl-SI" altLang="sl-SI">
                <a:ln>
                  <a:noFill/>
                </a:ln>
              </a:rPr>
              <a:t>AKTIVNA HIŠA JELOVICA</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Naslov 1">
            <a:extLst>
              <a:ext uri="{FF2B5EF4-FFF2-40B4-BE49-F238E27FC236}">
                <a16:creationId xmlns:a16="http://schemas.microsoft.com/office/drawing/2014/main" id="{D8978953-E512-4801-AD8A-D2D1DAD60728}"/>
              </a:ext>
            </a:extLst>
          </p:cNvPr>
          <p:cNvSpPr>
            <a:spLocks noGrp="1"/>
          </p:cNvSpPr>
          <p:nvPr>
            <p:ph type="title"/>
          </p:nvPr>
        </p:nvSpPr>
        <p:spPr/>
        <p:txBody>
          <a:bodyPr/>
          <a:lstStyle/>
          <a:p>
            <a:endParaRPr lang="sl-SI" altLang="sl-SI">
              <a:ln>
                <a:noFill/>
              </a:ln>
            </a:endParaRPr>
          </a:p>
        </p:txBody>
      </p:sp>
      <p:sp>
        <p:nvSpPr>
          <p:cNvPr id="3" name="Označba mesta vsebine 2">
            <a:extLst>
              <a:ext uri="{FF2B5EF4-FFF2-40B4-BE49-F238E27FC236}">
                <a16:creationId xmlns:a16="http://schemas.microsoft.com/office/drawing/2014/main" id="{D7C8883B-C8C1-4B49-8398-D862EF341ADF}"/>
              </a:ext>
            </a:extLst>
          </p:cNvPr>
          <p:cNvSpPr>
            <a:spLocks noGrp="1"/>
          </p:cNvSpPr>
          <p:nvPr>
            <p:ph idx="1"/>
          </p:nvPr>
        </p:nvSpPr>
        <p:spPr/>
        <p:txBody>
          <a:bodyPr rtlCol="0">
            <a:normAutofit/>
          </a:bodyPr>
          <a:lstStyle/>
          <a:p>
            <a:pPr marL="0" indent="0" fontAlgn="auto">
              <a:buFont typeface="Arial"/>
              <a:buNone/>
              <a:defRPr/>
            </a:pPr>
            <a:r>
              <a:rPr lang="sl-SI" dirty="0">
                <a:solidFill>
                  <a:schemeClr val="tx1">
                    <a:lumMod val="85000"/>
                    <a:lumOff val="15000"/>
                  </a:schemeClr>
                </a:solidFill>
              </a:rPr>
              <a:t>Ob gradnji nove hiše, je v današnjem času potrebno razmisliti tudi o njeni energetski učinkovitosti, saj so analize pokazale, da stavbe v Evropi porabijo kar 40% vse proizvedene energije. Velike količine toplogrednih plinov v ozračju in z njimi povezane klimatske spremembe nas silijo v ukrepe po zmanjševanju porabe energije in zmanjšanju izpustov toplogrednih plinov v ozračje. Odgovor na te zahteve so nizkoenergijske in pasivne hiše ter v zadnjem času aktivne hiše. Aktivne hiše gredo en korak naprej.</a:t>
            </a:r>
          </a:p>
          <a:p>
            <a:pPr fontAlgn="auto">
              <a:buFont typeface="Arial"/>
              <a:buChar char="•"/>
              <a:defRPr/>
            </a:pPr>
            <a:endParaRPr lang="sl-SI" dirty="0">
              <a:solidFill>
                <a:schemeClr val="tx1">
                  <a:lumMod val="85000"/>
                  <a:lumOff val="15000"/>
                </a:schemeClr>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Naslov 1">
            <a:extLst>
              <a:ext uri="{FF2B5EF4-FFF2-40B4-BE49-F238E27FC236}">
                <a16:creationId xmlns:a16="http://schemas.microsoft.com/office/drawing/2014/main" id="{090557F4-DB39-4D3F-9AA8-EAA93A242EC4}"/>
              </a:ext>
            </a:extLst>
          </p:cNvPr>
          <p:cNvSpPr>
            <a:spLocks noGrp="1"/>
          </p:cNvSpPr>
          <p:nvPr>
            <p:ph type="title"/>
          </p:nvPr>
        </p:nvSpPr>
        <p:spPr/>
        <p:txBody>
          <a:bodyPr/>
          <a:lstStyle/>
          <a:p>
            <a:r>
              <a:rPr lang="sl-SI" altLang="sl-SI">
                <a:ln>
                  <a:noFill/>
                </a:ln>
              </a:rPr>
              <a:t>Kaj je aktivna hiša?</a:t>
            </a:r>
          </a:p>
        </p:txBody>
      </p:sp>
      <p:sp>
        <p:nvSpPr>
          <p:cNvPr id="3" name="Označba mesta vsebine 2">
            <a:extLst>
              <a:ext uri="{FF2B5EF4-FFF2-40B4-BE49-F238E27FC236}">
                <a16:creationId xmlns:a16="http://schemas.microsoft.com/office/drawing/2014/main" id="{954A308A-2181-4AF3-8758-2DA231E8F6AD}"/>
              </a:ext>
            </a:extLst>
          </p:cNvPr>
          <p:cNvSpPr>
            <a:spLocks noGrp="1"/>
          </p:cNvSpPr>
          <p:nvPr>
            <p:ph idx="1"/>
          </p:nvPr>
        </p:nvSpPr>
        <p:spPr/>
        <p:txBody>
          <a:bodyPr rtlCol="0">
            <a:normAutofit fontScale="85000" lnSpcReduction="20000"/>
          </a:bodyPr>
          <a:lstStyle/>
          <a:p>
            <a:pPr marL="0" indent="0" fontAlgn="auto">
              <a:buFont typeface="Arial"/>
              <a:buNone/>
              <a:defRPr/>
            </a:pPr>
            <a:r>
              <a:rPr lang="sl-SI" dirty="0">
                <a:solidFill>
                  <a:schemeClr val="tx1">
                    <a:lumMod val="85000"/>
                    <a:lumOff val="15000"/>
                  </a:schemeClr>
                </a:solidFill>
              </a:rPr>
              <a:t>Aktivna hiša je projektirana tako, da s pomočjo obnovljivih virov energije, sama poskrbi za ogrevanje prostorov, za toplo vodo, zračenje in razsvetljavo.</a:t>
            </a:r>
          </a:p>
          <a:p>
            <a:pPr marL="0" indent="0" fontAlgn="auto">
              <a:buFont typeface="Arial"/>
              <a:buNone/>
              <a:defRPr/>
            </a:pPr>
            <a:r>
              <a:rPr lang="sl-SI" dirty="0">
                <a:solidFill>
                  <a:schemeClr val="tx1">
                    <a:lumMod val="85000"/>
                    <a:lumOff val="15000"/>
                  </a:schemeClr>
                </a:solidFill>
              </a:rPr>
              <a:t>To je lesena hiša, ki s pomočjo sončnih kolektorjev in </a:t>
            </a:r>
            <a:r>
              <a:rPr lang="sl-SI" dirty="0" err="1">
                <a:solidFill>
                  <a:schemeClr val="tx1">
                    <a:lumMod val="85000"/>
                    <a:lumOff val="15000"/>
                  </a:schemeClr>
                </a:solidFill>
              </a:rPr>
              <a:t>fotovoltaičnih</a:t>
            </a:r>
            <a:r>
              <a:rPr lang="sl-SI" dirty="0">
                <a:solidFill>
                  <a:schemeClr val="tx1">
                    <a:lumMod val="85000"/>
                    <a:lumOff val="15000"/>
                  </a:schemeClr>
                </a:solidFill>
              </a:rPr>
              <a:t> panelov, proizvedejo več energije, kot jo potrebujejo za svoje obratovanje. V resnici so aktivne hiše mnogo več. </a:t>
            </a:r>
          </a:p>
          <a:p>
            <a:pPr marL="0" indent="0" fontAlgn="auto">
              <a:buFont typeface="Arial"/>
              <a:buNone/>
              <a:defRPr/>
            </a:pPr>
            <a:r>
              <a:rPr lang="sl-SI" dirty="0">
                <a:solidFill>
                  <a:schemeClr val="tx1">
                    <a:lumMod val="85000"/>
                    <a:lumOff val="15000"/>
                  </a:schemeClr>
                </a:solidFill>
              </a:rPr>
              <a:t>Pomembno je tudi pasivno ogrevanje skozi steklene površine in ustrezno senčenje v vročih poletnih dneh, brez uporabe klimatskih naprav. Pri izbiri steklenih površin je potrebno upoštevati vse parametre: U vrednost, ki pove toplotno prehodnost stekla ali okna, g vrednost, ki je vrednost za prepustnost sončnega sevanja in t vrednost za prepustnost dnevne svetlobe. Običajno velja, da nižja kot je U vrednost, nižja je tudi g. Kar pomeni, da okenska stekla, ki prepuščajo manj toplote, prepuščajo tudi manj sončnega sevanja v prostor. Taka stekla dajejo manj toplotnih dobitkov v jesenskem, zimskem in spomladanskem času.</a:t>
            </a:r>
          </a:p>
          <a:p>
            <a:pPr fontAlgn="auto">
              <a:buFont typeface="Arial"/>
              <a:buChar char="•"/>
              <a:defRPr/>
            </a:pPr>
            <a:endParaRPr lang="sl-SI" dirty="0">
              <a:solidFill>
                <a:schemeClr val="tx1">
                  <a:lumMod val="85000"/>
                  <a:lumOff val="15000"/>
                </a:schemeClr>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Naslov 1">
            <a:extLst>
              <a:ext uri="{FF2B5EF4-FFF2-40B4-BE49-F238E27FC236}">
                <a16:creationId xmlns:a16="http://schemas.microsoft.com/office/drawing/2014/main" id="{E82CF3CC-87EC-4354-ABB3-74797C0A1380}"/>
              </a:ext>
            </a:extLst>
          </p:cNvPr>
          <p:cNvSpPr>
            <a:spLocks noGrp="1"/>
          </p:cNvSpPr>
          <p:nvPr>
            <p:ph type="title"/>
          </p:nvPr>
        </p:nvSpPr>
        <p:spPr/>
        <p:txBody>
          <a:bodyPr/>
          <a:lstStyle/>
          <a:p>
            <a:endParaRPr lang="sl-SI" altLang="sl-SI">
              <a:ln>
                <a:noFill/>
              </a:ln>
            </a:endParaRPr>
          </a:p>
        </p:txBody>
      </p:sp>
      <p:sp>
        <p:nvSpPr>
          <p:cNvPr id="3" name="Označba mesta vsebine 2">
            <a:extLst>
              <a:ext uri="{FF2B5EF4-FFF2-40B4-BE49-F238E27FC236}">
                <a16:creationId xmlns:a16="http://schemas.microsoft.com/office/drawing/2014/main" id="{45F7D903-BD43-4AAE-8A06-F37DEDD3B9B9}"/>
              </a:ext>
            </a:extLst>
          </p:cNvPr>
          <p:cNvSpPr>
            <a:spLocks noGrp="1"/>
          </p:cNvSpPr>
          <p:nvPr>
            <p:ph idx="1"/>
          </p:nvPr>
        </p:nvSpPr>
        <p:spPr/>
        <p:txBody>
          <a:bodyPr rtlCol="0">
            <a:normAutofit fontScale="85000" lnSpcReduction="10000"/>
          </a:bodyPr>
          <a:lstStyle/>
          <a:p>
            <a:pPr marL="0" indent="0" fontAlgn="auto">
              <a:buFont typeface="Arial"/>
              <a:buNone/>
              <a:defRPr/>
            </a:pPr>
            <a:r>
              <a:rPr lang="sl-SI" dirty="0">
                <a:solidFill>
                  <a:schemeClr val="tx1">
                    <a:lumMod val="85000"/>
                    <a:lumOff val="15000"/>
                  </a:schemeClr>
                </a:solidFill>
              </a:rPr>
              <a:t>Projektiranje aktivne hiše zahteva celosten pristop, saj je potrebno uskladiti tri glavna področja, ki so med seboj tesno povezana:</a:t>
            </a:r>
          </a:p>
          <a:p>
            <a:pPr fontAlgn="auto">
              <a:buFont typeface="Arial"/>
              <a:buChar char="•"/>
              <a:defRPr/>
            </a:pPr>
            <a:r>
              <a:rPr lang="sl-SI" dirty="0">
                <a:solidFill>
                  <a:schemeClr val="tx1">
                    <a:lumMod val="85000"/>
                    <a:lumOff val="15000"/>
                  </a:schemeClr>
                </a:solidFill>
              </a:rPr>
              <a:t>poraba energije,</a:t>
            </a:r>
          </a:p>
          <a:p>
            <a:pPr fontAlgn="auto">
              <a:buFont typeface="Arial"/>
              <a:buChar char="•"/>
              <a:defRPr/>
            </a:pPr>
            <a:r>
              <a:rPr lang="sl-SI" dirty="0">
                <a:solidFill>
                  <a:schemeClr val="tx1">
                    <a:lumMod val="85000"/>
                    <a:lumOff val="15000"/>
                  </a:schemeClr>
                </a:solidFill>
              </a:rPr>
              <a:t>ugodna bivalna klima v hiši,</a:t>
            </a:r>
          </a:p>
          <a:p>
            <a:pPr fontAlgn="auto">
              <a:buFont typeface="Arial"/>
              <a:buChar char="•"/>
              <a:defRPr/>
            </a:pPr>
            <a:r>
              <a:rPr lang="sl-SI" dirty="0">
                <a:solidFill>
                  <a:schemeClr val="tx1">
                    <a:lumMod val="85000"/>
                    <a:lumOff val="15000"/>
                  </a:schemeClr>
                </a:solidFill>
              </a:rPr>
              <a:t>pozitiven vpliv na okolje.</a:t>
            </a:r>
          </a:p>
          <a:p>
            <a:pPr marL="0" indent="0" fontAlgn="auto">
              <a:buFont typeface="Arial"/>
              <a:buNone/>
              <a:defRPr/>
            </a:pPr>
            <a:r>
              <a:rPr lang="sl-SI" dirty="0">
                <a:solidFill>
                  <a:schemeClr val="tx1">
                    <a:lumMod val="85000"/>
                    <a:lumOff val="15000"/>
                  </a:schemeClr>
                </a:solidFill>
              </a:rPr>
              <a:t>Aktivna hiša je energijsko učinkovita hiša, ki je strateško umeščena v mikrolokacijo. Upošteva se lokalne klimatske pogoje v vseh letnih časih, da lahko maksimalno izkorišča toplotne dobitke jeseni, pozimi in spomladi ter naravno senčenje </a:t>
            </a:r>
            <a:r>
              <a:rPr lang="sl-SI" dirty="0" err="1">
                <a:solidFill>
                  <a:schemeClr val="tx1">
                    <a:lumMod val="85000"/>
                    <a:lumOff val="15000"/>
                  </a:schemeClr>
                </a:solidFill>
              </a:rPr>
              <a:t>poleti.Energetsko</a:t>
            </a:r>
            <a:r>
              <a:rPr lang="sl-SI" dirty="0">
                <a:solidFill>
                  <a:schemeClr val="tx1">
                    <a:lumMod val="85000"/>
                    <a:lumOff val="15000"/>
                  </a:schemeClr>
                </a:solidFill>
              </a:rPr>
              <a:t> je lahko povezana z lokalnim okoljem, če je na območju daljinsko toplovodno ogrevanje je hiša vključena v sistem.</a:t>
            </a:r>
          </a:p>
          <a:p>
            <a:pPr fontAlgn="auto">
              <a:buFont typeface="Arial"/>
              <a:buChar char="•"/>
              <a:defRPr/>
            </a:pPr>
            <a:endParaRPr lang="sl-SI" dirty="0">
              <a:solidFill>
                <a:schemeClr val="tx1">
                  <a:lumMod val="85000"/>
                  <a:lumOff val="15000"/>
                </a:schemeClr>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Naslov 1">
            <a:extLst>
              <a:ext uri="{FF2B5EF4-FFF2-40B4-BE49-F238E27FC236}">
                <a16:creationId xmlns:a16="http://schemas.microsoft.com/office/drawing/2014/main" id="{3F14A537-B8DB-41A5-8380-6D52AC0157AE}"/>
              </a:ext>
            </a:extLst>
          </p:cNvPr>
          <p:cNvSpPr>
            <a:spLocks noGrp="1"/>
          </p:cNvSpPr>
          <p:nvPr>
            <p:ph type="title"/>
          </p:nvPr>
        </p:nvSpPr>
        <p:spPr/>
        <p:txBody>
          <a:bodyPr/>
          <a:lstStyle/>
          <a:p>
            <a:endParaRPr lang="sl-SI" altLang="sl-SI">
              <a:ln>
                <a:noFill/>
              </a:ln>
            </a:endParaRPr>
          </a:p>
        </p:txBody>
      </p:sp>
      <p:sp>
        <p:nvSpPr>
          <p:cNvPr id="3" name="Označba mesta vsebine 2">
            <a:extLst>
              <a:ext uri="{FF2B5EF4-FFF2-40B4-BE49-F238E27FC236}">
                <a16:creationId xmlns:a16="http://schemas.microsoft.com/office/drawing/2014/main" id="{3064343D-0396-4CD9-BF53-6A125DC710D8}"/>
              </a:ext>
            </a:extLst>
          </p:cNvPr>
          <p:cNvSpPr>
            <a:spLocks noGrp="1"/>
          </p:cNvSpPr>
          <p:nvPr>
            <p:ph idx="1"/>
          </p:nvPr>
        </p:nvSpPr>
        <p:spPr/>
        <p:txBody>
          <a:bodyPr rtlCol="0">
            <a:normAutofit fontScale="92500"/>
          </a:bodyPr>
          <a:lstStyle/>
          <a:p>
            <a:pPr fontAlgn="auto">
              <a:buFont typeface="Arial"/>
              <a:buChar char="•"/>
              <a:defRPr/>
            </a:pPr>
            <a:r>
              <a:rPr lang="sl-SI" dirty="0">
                <a:solidFill>
                  <a:schemeClr val="tx1">
                    <a:lumMod val="85000"/>
                    <a:lumOff val="15000"/>
                  </a:schemeClr>
                </a:solidFill>
              </a:rPr>
              <a:t>V središču projektiranja aktivne hiše ni le poraba energije za ogrevanje, temveč celotna energijska bilanca stavbe, prijetna in zdrava bivalna klima v prostorih in ugodje za uporabnike.</a:t>
            </a:r>
            <a:br>
              <a:rPr lang="sl-SI" dirty="0">
                <a:solidFill>
                  <a:schemeClr val="tx1">
                    <a:lumMod val="85000"/>
                    <a:lumOff val="15000"/>
                  </a:schemeClr>
                </a:solidFill>
              </a:rPr>
            </a:br>
            <a:r>
              <a:rPr lang="sl-SI" dirty="0">
                <a:solidFill>
                  <a:schemeClr val="tx1">
                    <a:lumMod val="85000"/>
                    <a:lumOff val="15000"/>
                  </a:schemeClr>
                </a:solidFill>
              </a:rPr>
              <a:t>Hiša ima zelo dobro izoliran zunanji toplotni ovoj, brez toplotnih mostov. Pri načrtovanju ugodne notranje bivalne klime sta pomembna svež zrak in dovolj dnevne svetlobe. Inteligentni sistemi krmilijo odpiranje oken, ki so opremljena s senzorji, ki glede na zunanjo temperaturo (v skladu z nastavitvami) zaznajo potrebo po naravnem zračenju in se sama odprejo ter zaprejo. </a:t>
            </a:r>
            <a:br>
              <a:rPr lang="sl-SI" dirty="0">
                <a:solidFill>
                  <a:schemeClr val="tx1">
                    <a:lumMod val="85000"/>
                    <a:lumOff val="15000"/>
                  </a:schemeClr>
                </a:solidFill>
              </a:rPr>
            </a:br>
            <a:endParaRPr lang="sl-SI" dirty="0">
              <a:solidFill>
                <a:schemeClr val="tx1">
                  <a:lumMod val="85000"/>
                  <a:lumOff val="15000"/>
                </a:schemeClr>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Naslov 1">
            <a:extLst>
              <a:ext uri="{FF2B5EF4-FFF2-40B4-BE49-F238E27FC236}">
                <a16:creationId xmlns:a16="http://schemas.microsoft.com/office/drawing/2014/main" id="{FABBBE46-D8AE-4AC1-BDE0-4E293385D690}"/>
              </a:ext>
            </a:extLst>
          </p:cNvPr>
          <p:cNvSpPr>
            <a:spLocks noGrp="1"/>
          </p:cNvSpPr>
          <p:nvPr>
            <p:ph type="title"/>
          </p:nvPr>
        </p:nvSpPr>
        <p:spPr/>
        <p:txBody>
          <a:bodyPr/>
          <a:lstStyle/>
          <a:p>
            <a:endParaRPr lang="sl-SI" altLang="sl-SI">
              <a:ln>
                <a:noFill/>
              </a:ln>
            </a:endParaRPr>
          </a:p>
        </p:txBody>
      </p:sp>
      <p:sp>
        <p:nvSpPr>
          <p:cNvPr id="20483" name="Označba mesta vsebine 2">
            <a:extLst>
              <a:ext uri="{FF2B5EF4-FFF2-40B4-BE49-F238E27FC236}">
                <a16:creationId xmlns:a16="http://schemas.microsoft.com/office/drawing/2014/main" id="{BFA3BA7D-1C6C-409D-A059-CC9812E2DF65}"/>
              </a:ext>
            </a:extLst>
          </p:cNvPr>
          <p:cNvSpPr>
            <a:spLocks noGrp="1"/>
          </p:cNvSpPr>
          <p:nvPr>
            <p:ph idx="1"/>
          </p:nvPr>
        </p:nvSpPr>
        <p:spPr/>
        <p:txBody>
          <a:bodyPr/>
          <a:lstStyle/>
          <a:p>
            <a:pPr marL="0" indent="0">
              <a:buFont typeface="Arial" panose="020B0604020202020204" pitchFamily="34" charset="0"/>
              <a:buNone/>
            </a:pPr>
            <a:r>
              <a:rPr lang="sl-SI" altLang="sl-SI"/>
              <a:t>Za gradnjo aktivne hiše se uporabljajo naravni materiali, kot so les, lesna volna, lesno-vlaknene plošče ali recikliran časopisni papir – celuloza, za katere se v fazi izdelave porabi malo energije in nimajo negativnega vpliva na okolje po končani dobi uporabe. Ti materiali se lahko ponovno uporabijo kot izolacijski materiali ali kot bio masa. </a:t>
            </a:r>
            <a:br>
              <a:rPr lang="sl-SI" altLang="sl-SI"/>
            </a:br>
            <a:r>
              <a:rPr lang="sl-SI" altLang="sl-SI"/>
              <a:t>Aktivne hiše so CO</a:t>
            </a:r>
            <a:r>
              <a:rPr lang="sl-SI" altLang="sl-SI" baseline="-25000"/>
              <a:t>2</a:t>
            </a:r>
            <a:r>
              <a:rPr lang="sl-SI" altLang="sl-SI"/>
              <a:t> nevtralne, ker je les v dobi svoje rasti, vezal vsaj tolikšno količino CO</a:t>
            </a:r>
            <a:r>
              <a:rPr lang="sl-SI" altLang="sl-SI" baseline="-25000"/>
              <a:t>2</a:t>
            </a:r>
            <a:r>
              <a:rPr lang="sl-SI" altLang="sl-SI"/>
              <a:t> kot se bo ob kurjenju bio mase (po končani življenjski dobi hiše) sprostilo CO</a:t>
            </a:r>
            <a:r>
              <a:rPr lang="sl-SI" altLang="sl-SI" baseline="-25000"/>
              <a:t>2</a:t>
            </a:r>
            <a:r>
              <a:rPr lang="sl-SI" altLang="sl-SI"/>
              <a:t> v ozračje.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Naslov 1">
            <a:extLst>
              <a:ext uri="{FF2B5EF4-FFF2-40B4-BE49-F238E27FC236}">
                <a16:creationId xmlns:a16="http://schemas.microsoft.com/office/drawing/2014/main" id="{8AF0F2C0-6C56-4659-B824-DFFB27D18774}"/>
              </a:ext>
            </a:extLst>
          </p:cNvPr>
          <p:cNvSpPr>
            <a:spLocks noGrp="1"/>
          </p:cNvSpPr>
          <p:nvPr>
            <p:ph type="title"/>
          </p:nvPr>
        </p:nvSpPr>
        <p:spPr>
          <a:xfrm>
            <a:off x="1143000" y="4114800"/>
            <a:ext cx="9601200" cy="1906588"/>
          </a:xfrm>
        </p:spPr>
        <p:txBody>
          <a:bodyPr/>
          <a:lstStyle/>
          <a:p>
            <a:pPr algn="l"/>
            <a:r>
              <a:rPr lang="sl-SI" altLang="sl-SI" sz="3200">
                <a:ln>
                  <a:noFill/>
                </a:ln>
              </a:rPr>
              <a:t>Podjetje Jelovica dela po naročilo prav takšne aktivne in pasivne hiše, ki jih lahko najdemo že v veliko krajih po Sloveniji in tujini</a:t>
            </a:r>
          </a:p>
        </p:txBody>
      </p:sp>
      <p:pic>
        <p:nvPicPr>
          <p:cNvPr id="21507" name="Picture 2" descr="http://www.jelovica-hise.si/e_files/content/aktivna_hisa2.jpg">
            <a:extLst>
              <a:ext uri="{FF2B5EF4-FFF2-40B4-BE49-F238E27FC236}">
                <a16:creationId xmlns:a16="http://schemas.microsoft.com/office/drawing/2014/main" id="{CA11272E-96A1-4107-9512-1D04C57CD9D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632075" y="735013"/>
            <a:ext cx="6623050" cy="3379787"/>
          </a:xfrm>
          <a:noFill/>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Naravno">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0</TotalTime>
  <Words>472</Words>
  <Application>Microsoft Office PowerPoint</Application>
  <PresentationFormat>Widescreen</PresentationFormat>
  <Paragraphs>14</Paragraphs>
  <Slides>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Garamond</vt:lpstr>
      <vt:lpstr>Naravno</vt:lpstr>
      <vt:lpstr>AKTIVNA HIŠA JELOVICA</vt:lpstr>
      <vt:lpstr>PowerPoint Presentation</vt:lpstr>
      <vt:lpstr>Kaj je aktivna hiša?</vt:lpstr>
      <vt:lpstr>PowerPoint Presentation</vt:lpstr>
      <vt:lpstr>PowerPoint Presentation</vt:lpstr>
      <vt:lpstr>PowerPoint Presentation</vt:lpstr>
      <vt:lpstr>Podjetje Jelovica dela po naročilo prav takšne aktivne in pasivne hiše, ki jih lahko najdemo že v veliko krajih po Sloveniji in tujini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2019-06-03T09:11:27Z</dcterms:created>
  <dcterms:modified xsi:type="dcterms:W3CDTF">2019-06-03T09:11:27Z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RL">
    <vt:lpwstr>https://dijaski.net</vt:lpwstr>
  </property>
</Properties>
</file>