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7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5777-9B6B-4525-8673-250E6082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21521-E6EE-430B-8540-71EE244EE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85F8-81D0-4D29-8894-BDFE3D44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E893-DD16-4174-8215-789B39D3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68A18-F433-459A-BB93-DB590504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E14C5-8104-4C2F-B3EB-4F79C40EA8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766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394A-42D0-4FD8-8E49-679247C5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1536F-D031-4F5E-98B5-325EA8300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18E0-C861-40B7-B187-A0981987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D6FE6-F139-4C61-A8F2-3A261E55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C1E6-6B9E-4BCB-8895-FA5789A5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16458-B797-40EF-9FBA-7E42B5A85F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29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42614-4CD4-4FAD-8CD7-42E8E11B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E47FA-2332-4CA7-A88A-C57422B69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A4F83-CB63-4FCE-B528-611354557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43F02-CACF-47D9-9136-7A600EFF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EA64-50BF-4145-9D56-44A2E8A0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79618-C12A-410B-9572-8A4073EA3D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983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8934-B88D-43AC-87A3-D3D8A862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B7A7-E8A1-4D71-8D9E-6233BD32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CBB6-E7A8-4F5D-A33E-D2122AD1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DA8F7-190E-435F-8F16-7D0B78E0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28968-DCEC-4BC0-8F0C-616C0C97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AE3EB-5662-4935-84D3-CC0C7496E3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0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A44D-3717-4BCB-AA73-CB3840BD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FCC4-2525-43AD-8ABF-5DEE3217B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21F66-7941-4CA4-A299-BCF5EADB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C926-1609-416E-92E8-44A6268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3FB6-5425-487E-BD00-36AB6B3D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A4F42-1D3D-4A48-93E4-7A31E2F86D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930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FEDB-867D-440E-93A5-872AA084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F4CCA-6138-4A4B-9D23-8F1202A26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A547C-62EE-492E-9359-EF4E392D5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7E2AB-3680-4B79-B70F-1E5D0A11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4BB1F-5EA9-440D-8338-FD752ADA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C7599-8707-4DDF-AC18-E233AE1A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32E9-BC10-4CAC-A80E-F78D98068A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97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4815B-1F32-4018-A33D-368A369D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A0BE-885B-43CB-A539-C69F29CD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B5946-796A-4BD3-98DB-CBB50285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89F5B-7651-487F-BFA4-ABE1C03B9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86F58-C148-49D4-806C-75E10E474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57450-76D7-4DEF-B151-152B7EC0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FD28F-0A74-4C07-A4BB-DA8E4B56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41DA3-0E0A-45D9-8D48-F9DFB3E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4AEA1-4A42-421E-9B72-2D0A3C154E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523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BD93-A02D-403E-B9DA-976BE5D3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3B083-BD73-4195-AB8F-91E1A09E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C60ED-384B-4E67-9D85-510D4A48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25E46-C4BC-4F51-97B7-3F07EF23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1CE7E-E627-4CFA-B8DE-CF32357EB4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214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682B5-916A-4979-8505-6D27E2DA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11F6F-67DE-4BEC-9FD0-F0DA3A0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E5AA-999E-474A-985B-793D5F18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DE4B-7B58-45A8-9F53-8DD5FED08C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60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60B7-5090-4B57-ACB9-4A0FA5AA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2C62-0BD4-4BC9-B1A7-224E62B21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1650C-3AC1-4499-9F3A-9C08636FC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7549D-EF5A-4017-8B41-D079025C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6B80C-1560-4840-B71F-A47EA99E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701CA-C702-4FAD-B7F5-DB4004CA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0254A-1FDB-4665-AD0F-15BA2B28B5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53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78B9-E0F5-45F3-8073-8E44510A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662C4-20E1-43BB-B244-3FE49263F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1C938-4960-4CBE-80AF-2194C5C0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5E4D-D644-417A-B211-A0471EF5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A1F50-E383-4049-802A-FAF6DF6F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29437-E08D-4E12-B784-2FD3CD18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79429-910E-46AA-89B6-6E7D5EAF46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825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A2EB21A-4D4F-4ECB-BE8C-A0597BC0C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FCD3BE-D296-46B9-AF01-79FA65221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84AC1B-369E-4A06-84DF-5A6873BC9C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9380AE-6682-45CD-83AF-DA9717D02E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2F9F63-B511-4D7F-97ED-7F6F0692CE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29BD2D-D6FA-4342-88D2-25279D3BD06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174F20-E383-46DA-9BA3-31A0FD4F90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 anchor="ctr"/>
          <a:lstStyle/>
          <a:p>
            <a:r>
              <a:rPr lang="sl-SI" altLang="sl-SI" sz="4400"/>
              <a:t>Alternativni pogoni vozil</a:t>
            </a:r>
            <a:br>
              <a:rPr lang="sl-SI" altLang="sl-SI" sz="4400"/>
            </a:br>
            <a:endParaRPr lang="sl-SI" altLang="sl-SI" sz="440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F7CE376-0202-48BA-9D4C-2850D4CB569A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048375" cy="3967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F5D427E-2615-4476-A827-B10C36545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1FC7B72-3C26-4B82-B1BD-4834C669D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Biogoriva</a:t>
            </a:r>
          </a:p>
          <a:p>
            <a:r>
              <a:rPr lang="sl-SI" altLang="sl-SI"/>
              <a:t>Električna vozila</a:t>
            </a:r>
          </a:p>
          <a:p>
            <a:r>
              <a:rPr lang="sl-SI" altLang="sl-SI"/>
              <a:t>Vodik</a:t>
            </a:r>
          </a:p>
          <a:p>
            <a:r>
              <a:rPr lang="sl-SI" altLang="sl-SI"/>
              <a:t>Hibridna vozila</a:t>
            </a:r>
          </a:p>
          <a:p>
            <a:endParaRPr lang="sl-SI" altLang="sl-SI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40AC663-1F47-44FD-BD75-254B55251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50768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55B8318-0580-4413-B2A4-9198949512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altLang="sl-SI"/>
              <a:t>Biogoriva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72821B-3D7B-4578-9634-34D2A77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000" b="1"/>
              <a:t>Biodizel</a:t>
            </a:r>
            <a:endParaRPr lang="sl-SI" altLang="sl-SI" sz="2000"/>
          </a:p>
          <a:p>
            <a:pPr>
              <a:lnSpc>
                <a:spcPct val="90000"/>
              </a:lnSpc>
            </a:pPr>
            <a:r>
              <a:rPr lang="sl-SI" altLang="sl-SI" sz="2000" b="1"/>
              <a:t>Bioetanol</a:t>
            </a:r>
            <a:endParaRPr lang="sl-SI" altLang="sl-SI" sz="2000"/>
          </a:p>
          <a:p>
            <a:pPr>
              <a:lnSpc>
                <a:spcPct val="90000"/>
              </a:lnSpc>
            </a:pPr>
            <a:r>
              <a:rPr lang="sl-SI" altLang="sl-SI" sz="2000" b="1"/>
              <a:t>Bioplin</a:t>
            </a:r>
            <a:endParaRPr lang="sl-SI" altLang="sl-SI" sz="2000"/>
          </a:p>
          <a:p>
            <a:pPr>
              <a:lnSpc>
                <a:spcPct val="90000"/>
              </a:lnSpc>
            </a:pPr>
            <a:r>
              <a:rPr lang="sl-SI" altLang="sl-SI" sz="2000" b="1"/>
              <a:t>Biobutanol</a:t>
            </a:r>
            <a:endParaRPr lang="sl-SI" altLang="sl-SI" sz="2000"/>
          </a:p>
          <a:p>
            <a:pPr>
              <a:lnSpc>
                <a:spcPct val="90000"/>
              </a:lnSpc>
            </a:pPr>
            <a:r>
              <a:rPr lang="sl-SI" altLang="sl-SI" sz="2800" b="1"/>
              <a:t>Prednosti: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ne ustvarjajo toplogrednih plinov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zelo nizka vsebnost strupenih plinov</a:t>
            </a:r>
          </a:p>
          <a:p>
            <a:pPr>
              <a:lnSpc>
                <a:spcPct val="90000"/>
              </a:lnSpc>
            </a:pPr>
            <a:r>
              <a:rPr lang="sl-SI" altLang="sl-SI" sz="2000"/>
              <a:t>delujejo na obstoječih motorjih z minimalno predelavo</a:t>
            </a:r>
          </a:p>
          <a:p>
            <a:pPr>
              <a:lnSpc>
                <a:spcPct val="90000"/>
              </a:lnSpc>
            </a:pPr>
            <a:r>
              <a:rPr lang="sl-SI" altLang="sl-SI" sz="2800" b="1"/>
              <a:t>Slabosti:</a:t>
            </a:r>
          </a:p>
          <a:p>
            <a:pPr>
              <a:lnSpc>
                <a:spcPct val="90000"/>
              </a:lnSpc>
            </a:pPr>
            <a:r>
              <a:rPr lang="sl-SI" altLang="sl-SI" sz="1800"/>
              <a:t>sajenje rastlin za biogoriva potrebuje velike površine – 1 do 4 tone goriva na ha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1800"/>
              <a:t>•    če bi hoteli pridelati toliko biogoriv, kolikor sedaj pokurimo fosilnih goriv, bi morali zasaditi površine, ki so večje od vsega kopnega na Zemlji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8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9FE8BD2-898A-404A-957E-133E384E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847975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0EB518-597F-40D0-90E7-F56AB5B7A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Električna vozila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674AFB4-2902-4DCB-A339-E95F8EE9A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/>
              <a:t>Prednosti:</a:t>
            </a:r>
          </a:p>
          <a:p>
            <a:r>
              <a:rPr lang="sl-SI" altLang="sl-SI" sz="2000"/>
              <a:t>izkoristek elektromotorja je mnogo višji, kot motorja z notr.zgorevanjem</a:t>
            </a:r>
          </a:p>
          <a:p>
            <a:r>
              <a:rPr lang="sl-SI" altLang="sl-SI" sz="2000"/>
              <a:t>električni pogon ne onesnažuje (zato pa onesnažuje pridobivanje</a:t>
            </a:r>
          </a:p>
          <a:p>
            <a:pPr>
              <a:buFontTx/>
              <a:buNone/>
            </a:pPr>
            <a:r>
              <a:rPr lang="sl-SI" altLang="sl-SI" sz="2000"/>
              <a:t>elektrike)</a:t>
            </a:r>
          </a:p>
          <a:p>
            <a:r>
              <a:rPr lang="sl-SI" altLang="sl-SI" sz="2000"/>
              <a:t>celoten sistem je enostavnejši</a:t>
            </a:r>
          </a:p>
          <a:p>
            <a:pPr>
              <a:buFontTx/>
              <a:buNone/>
            </a:pPr>
            <a:r>
              <a:rPr lang="sl-SI" altLang="sl-SI" sz="2800"/>
              <a:t>Slabosti:</a:t>
            </a:r>
          </a:p>
          <a:p>
            <a:r>
              <a:rPr lang="sl-SI" altLang="sl-SI" sz="2000"/>
              <a:t>problem skladiščenja električne energije – akumulatorji</a:t>
            </a:r>
          </a:p>
          <a:p>
            <a:r>
              <a:rPr lang="sl-SI" altLang="sl-SI" sz="2000"/>
              <a:t>majhen domet in slabe zmogljivosti</a:t>
            </a:r>
          </a:p>
          <a:p>
            <a:r>
              <a:rPr lang="sl-SI" altLang="sl-SI" sz="2000"/>
              <a:t>večino električne energije pridobimo iz fosilnih goriv, zato</a:t>
            </a:r>
          </a:p>
          <a:p>
            <a:pPr>
              <a:buFontTx/>
              <a:buNone/>
            </a:pPr>
            <a:r>
              <a:rPr lang="sl-SI" altLang="sl-SI" sz="2000"/>
              <a:t>električni pogon ne rešuje globalnega segrevanja in pomanjkanja</a:t>
            </a:r>
          </a:p>
          <a:p>
            <a:pPr>
              <a:buFontTx/>
              <a:buNone/>
            </a:pPr>
            <a:r>
              <a:rPr lang="sl-SI" altLang="sl-SI" sz="2000"/>
              <a:t>fosilnih goriv</a:t>
            </a:r>
          </a:p>
          <a:p>
            <a:endParaRPr lang="sl-SI" altLang="sl-SI" sz="2000"/>
          </a:p>
          <a:p>
            <a:endParaRPr lang="sl-SI" altLang="sl-SI" sz="2000"/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E5F63A-16C0-43A9-BEE8-05187F452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ED012F1-EDCB-4FC9-ADF4-65C136E6F28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4248150" cy="3513138"/>
          </a:xfrm>
          <a:noFill/>
          <a:ln/>
        </p:spPr>
      </p:pic>
      <p:pic>
        <p:nvPicPr>
          <p:cNvPr id="6150" name="Picture 6" descr="mitsubishi-to-test-i-miev-electric-car-in-california">
            <a:extLst>
              <a:ext uri="{FF2B5EF4-FFF2-40B4-BE49-F238E27FC236}">
                <a16:creationId xmlns:a16="http://schemas.microsoft.com/office/drawing/2014/main" id="{64047976-6600-4E13-A2AE-B57D81EC3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4032250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D66B22-BC1F-45CE-A997-18B1F89AA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Gorilne celice - vodik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295651-7AC7-4D76-A9CE-16F987769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/>
              <a:t>Prednosti:</a:t>
            </a:r>
          </a:p>
          <a:p>
            <a:r>
              <a:rPr lang="sl-SI" altLang="sl-SI" sz="2000" b="1"/>
              <a:t>Vozilo ima velik doseg </a:t>
            </a:r>
            <a:r>
              <a:rPr lang="sl-SI" altLang="sl-SI" sz="2000"/>
              <a:t>(več sto km), ni obremenjeno s težkimi akumulatorji in ima podobne vozne lastnosti, kot vozila z notranjim zgorevanjem</a:t>
            </a:r>
          </a:p>
          <a:p>
            <a:r>
              <a:rPr lang="sl-SI" altLang="sl-SI" sz="2000" b="1"/>
              <a:t>Ne onesnažuje </a:t>
            </a:r>
            <a:r>
              <a:rPr lang="sl-SI" altLang="sl-SI" sz="2000"/>
              <a:t>– edini izpuh</a:t>
            </a:r>
          </a:p>
          <a:p>
            <a:pPr>
              <a:buFontTx/>
              <a:buNone/>
            </a:pPr>
            <a:r>
              <a:rPr lang="sl-SI" altLang="sl-SI" sz="2000"/>
              <a:t>     je voda (v primeru vodika)</a:t>
            </a:r>
          </a:p>
          <a:p>
            <a:r>
              <a:rPr lang="sl-SI" altLang="sl-SI" sz="2000" b="1"/>
              <a:t>Ima vse prednosti električnih vozil </a:t>
            </a:r>
            <a:r>
              <a:rPr lang="sl-SI" altLang="sl-SI" sz="2000"/>
              <a:t>vključno z regenerativnim zaviranjem, če ima dograjen dodaten akumulator</a:t>
            </a:r>
          </a:p>
          <a:p>
            <a:pPr>
              <a:buFontTx/>
              <a:buNone/>
            </a:pPr>
            <a:endParaRPr lang="sl-SI" altLang="sl-SI" sz="2000"/>
          </a:p>
        </p:txBody>
      </p:sp>
      <p:pic>
        <p:nvPicPr>
          <p:cNvPr id="8199" name="Picture 7" descr="audi-a2h2-hydrogen-car">
            <a:extLst>
              <a:ext uri="{FF2B5EF4-FFF2-40B4-BE49-F238E27FC236}">
                <a16:creationId xmlns:a16="http://schemas.microsoft.com/office/drawing/2014/main" id="{7A168C9B-2508-4620-910A-DF780AA7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67238"/>
            <a:ext cx="3321050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9A26571A-B2D3-475F-B29B-0DBF8A6DA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6237288"/>
            <a:ext cx="216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Audi na gorilne celice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028BD6-3788-4AFE-9750-C044EE2A2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Hibridna vozila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2CE35EC-B326-4C08-AFEE-918F1ED82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/>
              <a:t>Sodobna hibridna vozila kombinirajo bencinski ali dieselski pogon z</a:t>
            </a:r>
          </a:p>
          <a:p>
            <a:pPr>
              <a:buFontTx/>
              <a:buNone/>
            </a:pPr>
            <a:r>
              <a:rPr lang="sl-SI" altLang="sl-SI" sz="2000"/>
              <a:t>električnim pogonom</a:t>
            </a:r>
          </a:p>
          <a:p>
            <a:pPr>
              <a:buFontTx/>
              <a:buNone/>
            </a:pPr>
            <a:endParaRPr lang="sl-SI" altLang="sl-SI" sz="2000"/>
          </a:p>
          <a:p>
            <a:r>
              <a:rPr lang="sl-SI" altLang="sl-SI" sz="2000"/>
              <a:t>Koristijo prednosti obeh pogonov, zato lahko predvsem v mestni in</a:t>
            </a:r>
          </a:p>
          <a:p>
            <a:pPr>
              <a:buFontTx/>
              <a:buNone/>
            </a:pPr>
            <a:r>
              <a:rPr lang="sl-SI" altLang="sl-SI" sz="2000"/>
              <a:t>primestni vožnji zelo znižajo porabo</a:t>
            </a:r>
          </a:p>
          <a:p>
            <a:endParaRPr lang="sl-SI" altLang="sl-SI" sz="2000"/>
          </a:p>
        </p:txBody>
      </p:sp>
      <p:pic>
        <p:nvPicPr>
          <p:cNvPr id="7173" name="Picture 5" descr="toyota_prius">
            <a:extLst>
              <a:ext uri="{FF2B5EF4-FFF2-40B4-BE49-F238E27FC236}">
                <a16:creationId xmlns:a16="http://schemas.microsoft.com/office/drawing/2014/main" id="{DB75B439-19D5-4360-A410-BB532FCB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84663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5BDB679B-5016-424E-9FCA-D5DE3AE44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087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Toyota Prius</a:t>
            </a:r>
          </a:p>
        </p:txBody>
      </p:sp>
      <p:pic>
        <p:nvPicPr>
          <p:cNvPr id="7177" name="Picture 9" descr="2007-lexus-hybrid">
            <a:extLst>
              <a:ext uri="{FF2B5EF4-FFF2-40B4-BE49-F238E27FC236}">
                <a16:creationId xmlns:a16="http://schemas.microsoft.com/office/drawing/2014/main" id="{744C9755-5C45-48D6-A88E-D8D9529B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13100"/>
            <a:ext cx="367347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A26B41E3-A683-45DF-AE44-FBFD45211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58054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Lexus 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68551C-C126-4BBF-BD44-28B3042D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Prihodnost ?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C13113F-59E7-4237-B2DF-3513FD134F2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8243887" cy="519112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Privzeti načrt</vt:lpstr>
      <vt:lpstr>Alternativni pogoni vozil </vt:lpstr>
      <vt:lpstr>Vrste</vt:lpstr>
      <vt:lpstr>Biogoriva</vt:lpstr>
      <vt:lpstr>Električna vozila</vt:lpstr>
      <vt:lpstr>PowerPoint Presentation</vt:lpstr>
      <vt:lpstr>Gorilne celice - vodik</vt:lpstr>
      <vt:lpstr>Hibridna vozila</vt:lpstr>
      <vt:lpstr>Prihodnost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2019-06-03T09:11:29Z</dcterms:created>
  <dcterms:modified xsi:type="dcterms:W3CDTF">2019-06-03T09:11:29Z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