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sl-SI"/>
    </a:defPPr>
    <a:lvl1pPr algn="l" rtl="0" fontAlgn="base">
      <a:spcBef>
        <a:spcPct val="0"/>
      </a:spcBef>
      <a:spcAft>
        <a:spcPct val="0"/>
      </a:spcAft>
      <a:defRPr sz="20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0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0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0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4" d="100"/>
          <a:sy n="154" d="100"/>
        </p:scale>
        <p:origin x="40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52226" name="Group 2">
            <a:extLst>
              <a:ext uri="{FF2B5EF4-FFF2-40B4-BE49-F238E27FC236}">
                <a16:creationId xmlns:a16="http://schemas.microsoft.com/office/drawing/2014/main" id="{5D84B935-CC24-4E18-B539-1621BCDC8252}"/>
              </a:ext>
            </a:extLst>
          </p:cNvPr>
          <p:cNvGrpSpPr>
            <a:grpSpLocks/>
          </p:cNvGrpSpPr>
          <p:nvPr/>
        </p:nvGrpSpPr>
        <p:grpSpPr bwMode="auto">
          <a:xfrm>
            <a:off x="-498475" y="1311275"/>
            <a:ext cx="10429875" cy="5908675"/>
            <a:chOff x="-313" y="824"/>
            <a:chExt cx="6570" cy="3722"/>
          </a:xfrm>
        </p:grpSpPr>
        <p:sp>
          <p:nvSpPr>
            <p:cNvPr id="52227" name="Rectangle 3">
              <a:extLst>
                <a:ext uri="{FF2B5EF4-FFF2-40B4-BE49-F238E27FC236}">
                  <a16:creationId xmlns:a16="http://schemas.microsoft.com/office/drawing/2014/main" id="{A742E8F7-0E7A-47CA-8FD7-4421C362549A}"/>
                </a:ext>
              </a:extLst>
            </p:cNvPr>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28" name="Rectangle 4">
              <a:extLst>
                <a:ext uri="{FF2B5EF4-FFF2-40B4-BE49-F238E27FC236}">
                  <a16:creationId xmlns:a16="http://schemas.microsoft.com/office/drawing/2014/main" id="{1B26EB2F-C809-4ED7-95D9-5DEB749D2301}"/>
                </a:ext>
              </a:extLst>
            </p:cNvPr>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29" name="Rectangle 5">
              <a:extLst>
                <a:ext uri="{FF2B5EF4-FFF2-40B4-BE49-F238E27FC236}">
                  <a16:creationId xmlns:a16="http://schemas.microsoft.com/office/drawing/2014/main" id="{C80B4131-10AA-4C51-A070-FEE2E5A397DE}"/>
                </a:ext>
              </a:extLst>
            </p:cNvPr>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30" name="Rectangle 6">
              <a:extLst>
                <a:ext uri="{FF2B5EF4-FFF2-40B4-BE49-F238E27FC236}">
                  <a16:creationId xmlns:a16="http://schemas.microsoft.com/office/drawing/2014/main" id="{C12EB4D9-B36A-4EEB-88AF-88C2986701BA}"/>
                </a:ext>
              </a:extLst>
            </p:cNvPr>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31" name="Rectangle 7">
              <a:extLst>
                <a:ext uri="{FF2B5EF4-FFF2-40B4-BE49-F238E27FC236}">
                  <a16:creationId xmlns:a16="http://schemas.microsoft.com/office/drawing/2014/main" id="{D555000E-01A6-4894-824A-3A4660C2A86D}"/>
                </a:ext>
              </a:extLst>
            </p:cNvPr>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32" name="Rectangle 8">
              <a:extLst>
                <a:ext uri="{FF2B5EF4-FFF2-40B4-BE49-F238E27FC236}">
                  <a16:creationId xmlns:a16="http://schemas.microsoft.com/office/drawing/2014/main" id="{8544731A-739D-47AF-9BE8-938D0F5E9CB6}"/>
                </a:ext>
              </a:extLst>
            </p:cNvPr>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33" name="Rectangle 9">
              <a:extLst>
                <a:ext uri="{FF2B5EF4-FFF2-40B4-BE49-F238E27FC236}">
                  <a16:creationId xmlns:a16="http://schemas.microsoft.com/office/drawing/2014/main" id="{DC655357-21E4-4D4D-AA4C-32CFB0A6EDA6}"/>
                </a:ext>
              </a:extLst>
            </p:cNvPr>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34" name="Rectangle 10">
              <a:extLst>
                <a:ext uri="{FF2B5EF4-FFF2-40B4-BE49-F238E27FC236}">
                  <a16:creationId xmlns:a16="http://schemas.microsoft.com/office/drawing/2014/main" id="{9894254C-B7FF-46F3-816E-1F698EE45359}"/>
                </a:ext>
              </a:extLst>
            </p:cNvPr>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35" name="Rectangle 11">
              <a:extLst>
                <a:ext uri="{FF2B5EF4-FFF2-40B4-BE49-F238E27FC236}">
                  <a16:creationId xmlns:a16="http://schemas.microsoft.com/office/drawing/2014/main" id="{35BBDE7C-0DCC-4C4F-952A-68CABAC4978E}"/>
                </a:ext>
              </a:extLst>
            </p:cNvPr>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36" name="Rectangle 12">
              <a:extLst>
                <a:ext uri="{FF2B5EF4-FFF2-40B4-BE49-F238E27FC236}">
                  <a16:creationId xmlns:a16="http://schemas.microsoft.com/office/drawing/2014/main" id="{C34C1D75-BF68-4D22-BED3-3D49BEE70DB2}"/>
                </a:ext>
              </a:extLst>
            </p:cNvPr>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37" name="Rectangle 13">
              <a:extLst>
                <a:ext uri="{FF2B5EF4-FFF2-40B4-BE49-F238E27FC236}">
                  <a16:creationId xmlns:a16="http://schemas.microsoft.com/office/drawing/2014/main" id="{D8BA0082-96BC-4A59-B318-55E220AC84A1}"/>
                </a:ext>
              </a:extLst>
            </p:cNvPr>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38" name="Rectangle 14">
              <a:extLst>
                <a:ext uri="{FF2B5EF4-FFF2-40B4-BE49-F238E27FC236}">
                  <a16:creationId xmlns:a16="http://schemas.microsoft.com/office/drawing/2014/main" id="{607567AA-83A2-442F-92E4-D3726EFA70A0}"/>
                </a:ext>
              </a:extLst>
            </p:cNvPr>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39" name="Rectangle 15">
              <a:extLst>
                <a:ext uri="{FF2B5EF4-FFF2-40B4-BE49-F238E27FC236}">
                  <a16:creationId xmlns:a16="http://schemas.microsoft.com/office/drawing/2014/main" id="{48602AB8-C7F6-48AA-BA74-AA710E4CA8DD}"/>
                </a:ext>
              </a:extLst>
            </p:cNvPr>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40" name="Rectangle 16">
              <a:extLst>
                <a:ext uri="{FF2B5EF4-FFF2-40B4-BE49-F238E27FC236}">
                  <a16:creationId xmlns:a16="http://schemas.microsoft.com/office/drawing/2014/main" id="{F8E1C02F-91FF-4497-A985-CAC7B7E1FAE4}"/>
                </a:ext>
              </a:extLst>
            </p:cNvPr>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41" name="Rectangle 17">
              <a:extLst>
                <a:ext uri="{FF2B5EF4-FFF2-40B4-BE49-F238E27FC236}">
                  <a16:creationId xmlns:a16="http://schemas.microsoft.com/office/drawing/2014/main" id="{087AED14-F2F8-40DC-BFF0-83DACAA2CC70}"/>
                </a:ext>
              </a:extLst>
            </p:cNvPr>
            <p:cNvSpPr>
              <a:spLocks noChangeArrowheads="1"/>
            </p:cNvSpPr>
            <p:nvPr userDrawn="1"/>
          </p:nvSpPr>
          <p:spPr bwMode="hidden">
            <a:xfrm rot="18603245" flipV="1">
              <a:off x="4052" y="3504"/>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a:endParaRPr lang="sl-SI" altLang="sl-SI" sz="1800"/>
            </a:p>
          </p:txBody>
        </p:sp>
        <p:sp>
          <p:nvSpPr>
            <p:cNvPr id="52242" name="Rectangle 18">
              <a:extLst>
                <a:ext uri="{FF2B5EF4-FFF2-40B4-BE49-F238E27FC236}">
                  <a16:creationId xmlns:a16="http://schemas.microsoft.com/office/drawing/2014/main" id="{A9425FAA-AB59-4FD0-B766-9674FFA7C6A9}"/>
                </a:ext>
              </a:extLst>
            </p:cNvPr>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a:endParaRPr lang="sl-SI" altLang="sl-SI" sz="1800"/>
            </a:p>
          </p:txBody>
        </p:sp>
        <p:sp>
          <p:nvSpPr>
            <p:cNvPr id="52243" name="Rectangle 19">
              <a:extLst>
                <a:ext uri="{FF2B5EF4-FFF2-40B4-BE49-F238E27FC236}">
                  <a16:creationId xmlns:a16="http://schemas.microsoft.com/office/drawing/2014/main" id="{D8EC164C-EA2F-435B-9F50-4A236484B6DF}"/>
                </a:ext>
              </a:extLst>
            </p:cNvPr>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p>
          </p:txBody>
        </p:sp>
        <p:sp>
          <p:nvSpPr>
            <p:cNvPr id="52244" name="Rectangle 20">
              <a:extLst>
                <a:ext uri="{FF2B5EF4-FFF2-40B4-BE49-F238E27FC236}">
                  <a16:creationId xmlns:a16="http://schemas.microsoft.com/office/drawing/2014/main" id="{EE5D3CAA-76D8-4D83-90C9-9CA4E31E37FB}"/>
                </a:ext>
              </a:extLst>
            </p:cNvPr>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p>
          </p:txBody>
        </p:sp>
        <p:sp>
          <p:nvSpPr>
            <p:cNvPr id="52245" name="Rectangle 21">
              <a:extLst>
                <a:ext uri="{FF2B5EF4-FFF2-40B4-BE49-F238E27FC236}">
                  <a16:creationId xmlns:a16="http://schemas.microsoft.com/office/drawing/2014/main" id="{79E25F78-A98A-410B-ACAC-E3EC60206CE8}"/>
                </a:ext>
              </a:extLst>
            </p:cNvPr>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p>
          </p:txBody>
        </p:sp>
        <p:sp>
          <p:nvSpPr>
            <p:cNvPr id="52246" name="Rectangle 22">
              <a:extLst>
                <a:ext uri="{FF2B5EF4-FFF2-40B4-BE49-F238E27FC236}">
                  <a16:creationId xmlns:a16="http://schemas.microsoft.com/office/drawing/2014/main" id="{B7F9CA8A-821B-4816-9C2C-D13788CC07D6}"/>
                </a:ext>
              </a:extLst>
            </p:cNvPr>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p>
          </p:txBody>
        </p:sp>
        <p:sp>
          <p:nvSpPr>
            <p:cNvPr id="52247" name="Rectangle 23">
              <a:extLst>
                <a:ext uri="{FF2B5EF4-FFF2-40B4-BE49-F238E27FC236}">
                  <a16:creationId xmlns:a16="http://schemas.microsoft.com/office/drawing/2014/main" id="{2906B002-558D-41BF-99BC-451CC1D729CD}"/>
                </a:ext>
              </a:extLst>
            </p:cNvPr>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p>
          </p:txBody>
        </p:sp>
        <p:sp>
          <p:nvSpPr>
            <p:cNvPr id="52248" name="Rectangle 24">
              <a:extLst>
                <a:ext uri="{FF2B5EF4-FFF2-40B4-BE49-F238E27FC236}">
                  <a16:creationId xmlns:a16="http://schemas.microsoft.com/office/drawing/2014/main" id="{D648E5AB-7BA6-40B2-9ED6-5929A8CE8C78}"/>
                </a:ext>
              </a:extLst>
            </p:cNvPr>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p>
          </p:txBody>
        </p:sp>
        <p:sp>
          <p:nvSpPr>
            <p:cNvPr id="52249" name="Rectangle 25">
              <a:extLst>
                <a:ext uri="{FF2B5EF4-FFF2-40B4-BE49-F238E27FC236}">
                  <a16:creationId xmlns:a16="http://schemas.microsoft.com/office/drawing/2014/main" id="{5A2C226E-62BE-483B-9E97-26A8D1865EA7}"/>
                </a:ext>
              </a:extLst>
            </p:cNvPr>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50" name="Rectangle 26">
              <a:extLst>
                <a:ext uri="{FF2B5EF4-FFF2-40B4-BE49-F238E27FC236}">
                  <a16:creationId xmlns:a16="http://schemas.microsoft.com/office/drawing/2014/main" id="{8D213787-5472-476E-83DC-46DF64A2C1DC}"/>
                </a:ext>
              </a:extLst>
            </p:cNvPr>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p>
          </p:txBody>
        </p:sp>
        <p:sp>
          <p:nvSpPr>
            <p:cNvPr id="52251" name="Rectangle 27">
              <a:extLst>
                <a:ext uri="{FF2B5EF4-FFF2-40B4-BE49-F238E27FC236}">
                  <a16:creationId xmlns:a16="http://schemas.microsoft.com/office/drawing/2014/main" id="{C6744268-AB19-43F7-B6D0-1C01C2C838CF}"/>
                </a:ext>
              </a:extLst>
            </p:cNvPr>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p>
          </p:txBody>
        </p:sp>
        <p:sp>
          <p:nvSpPr>
            <p:cNvPr id="52252" name="Rectangle 28">
              <a:extLst>
                <a:ext uri="{FF2B5EF4-FFF2-40B4-BE49-F238E27FC236}">
                  <a16:creationId xmlns:a16="http://schemas.microsoft.com/office/drawing/2014/main" id="{A6D896AB-2D41-4D42-840D-026D8125329A}"/>
                </a:ext>
              </a:extLst>
            </p:cNvPr>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p>
          </p:txBody>
        </p:sp>
        <p:sp>
          <p:nvSpPr>
            <p:cNvPr id="52253" name="Rectangle 29">
              <a:extLst>
                <a:ext uri="{FF2B5EF4-FFF2-40B4-BE49-F238E27FC236}">
                  <a16:creationId xmlns:a16="http://schemas.microsoft.com/office/drawing/2014/main" id="{994B5A05-8644-480B-AF46-3E9062D58022}"/>
                </a:ext>
              </a:extLst>
            </p:cNvPr>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p>
          </p:txBody>
        </p:sp>
        <p:sp>
          <p:nvSpPr>
            <p:cNvPr id="52254" name="Rectangle 30">
              <a:extLst>
                <a:ext uri="{FF2B5EF4-FFF2-40B4-BE49-F238E27FC236}">
                  <a16:creationId xmlns:a16="http://schemas.microsoft.com/office/drawing/2014/main" id="{7CB82363-B5FB-4F4D-BC16-1A130FD7CAE8}"/>
                </a:ext>
              </a:extLst>
            </p:cNvPr>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55" name="Rectangle 31">
              <a:extLst>
                <a:ext uri="{FF2B5EF4-FFF2-40B4-BE49-F238E27FC236}">
                  <a16:creationId xmlns:a16="http://schemas.microsoft.com/office/drawing/2014/main" id="{D147364B-EC25-4E46-A129-DC11A676EA3C}"/>
                </a:ext>
              </a:extLst>
            </p:cNvPr>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56" name="Rectangle 32">
              <a:extLst>
                <a:ext uri="{FF2B5EF4-FFF2-40B4-BE49-F238E27FC236}">
                  <a16:creationId xmlns:a16="http://schemas.microsoft.com/office/drawing/2014/main" id="{EC78B8B8-983A-432A-82F7-AAA3E43D6268}"/>
                </a:ext>
              </a:extLst>
            </p:cNvPr>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57" name="Rectangle 33">
              <a:extLst>
                <a:ext uri="{FF2B5EF4-FFF2-40B4-BE49-F238E27FC236}">
                  <a16:creationId xmlns:a16="http://schemas.microsoft.com/office/drawing/2014/main" id="{407AA1BA-0136-4312-B206-1E0CBB030406}"/>
                </a:ext>
              </a:extLst>
            </p:cNvPr>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58" name="Rectangle 34">
              <a:extLst>
                <a:ext uri="{FF2B5EF4-FFF2-40B4-BE49-F238E27FC236}">
                  <a16:creationId xmlns:a16="http://schemas.microsoft.com/office/drawing/2014/main" id="{E32F3991-92A5-4F82-840E-D750C14932A9}"/>
                </a:ext>
              </a:extLst>
            </p:cNvPr>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p>
          </p:txBody>
        </p:sp>
        <p:sp>
          <p:nvSpPr>
            <p:cNvPr id="52259" name="Oval 35">
              <a:extLst>
                <a:ext uri="{FF2B5EF4-FFF2-40B4-BE49-F238E27FC236}">
                  <a16:creationId xmlns:a16="http://schemas.microsoft.com/office/drawing/2014/main" id="{45B44B0D-770C-48BA-927A-7225147CAD22}"/>
                </a:ext>
              </a:extLst>
            </p:cNvPr>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60" name="Oval 36">
              <a:extLst>
                <a:ext uri="{FF2B5EF4-FFF2-40B4-BE49-F238E27FC236}">
                  <a16:creationId xmlns:a16="http://schemas.microsoft.com/office/drawing/2014/main" id="{FD7F332E-8E65-4D76-8A6E-CFE94462AE5A}"/>
                </a:ext>
              </a:extLst>
            </p:cNvPr>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61" name="Oval 37">
              <a:extLst>
                <a:ext uri="{FF2B5EF4-FFF2-40B4-BE49-F238E27FC236}">
                  <a16:creationId xmlns:a16="http://schemas.microsoft.com/office/drawing/2014/main" id="{B1204C51-200C-4A59-8094-B74AE2645CE5}"/>
                </a:ext>
              </a:extLst>
            </p:cNvPr>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62" name="Oval 38">
              <a:extLst>
                <a:ext uri="{FF2B5EF4-FFF2-40B4-BE49-F238E27FC236}">
                  <a16:creationId xmlns:a16="http://schemas.microsoft.com/office/drawing/2014/main" id="{81636EC6-B99A-432B-A4BE-BA122C6476E8}"/>
                </a:ext>
              </a:extLst>
            </p:cNvPr>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63" name="Oval 39">
              <a:extLst>
                <a:ext uri="{FF2B5EF4-FFF2-40B4-BE49-F238E27FC236}">
                  <a16:creationId xmlns:a16="http://schemas.microsoft.com/office/drawing/2014/main" id="{9E253C6D-39EA-4907-87BC-FB346544772E}"/>
                </a:ext>
              </a:extLst>
            </p:cNvPr>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64" name="Oval 40">
              <a:extLst>
                <a:ext uri="{FF2B5EF4-FFF2-40B4-BE49-F238E27FC236}">
                  <a16:creationId xmlns:a16="http://schemas.microsoft.com/office/drawing/2014/main" id="{DC64BE03-DF6F-409D-B673-24CDE9A91129}"/>
                </a:ext>
              </a:extLst>
            </p:cNvPr>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65" name="Oval 41">
              <a:extLst>
                <a:ext uri="{FF2B5EF4-FFF2-40B4-BE49-F238E27FC236}">
                  <a16:creationId xmlns:a16="http://schemas.microsoft.com/office/drawing/2014/main" id="{4BD88836-9AD1-4839-B084-0AD9F25DE5B5}"/>
                </a:ext>
              </a:extLst>
            </p:cNvPr>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66" name="Oval 42">
              <a:extLst>
                <a:ext uri="{FF2B5EF4-FFF2-40B4-BE49-F238E27FC236}">
                  <a16:creationId xmlns:a16="http://schemas.microsoft.com/office/drawing/2014/main" id="{547291AF-3CCE-4553-BE47-456B6C04125C}"/>
                </a:ext>
              </a:extLst>
            </p:cNvPr>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67" name="Oval 43">
              <a:extLst>
                <a:ext uri="{FF2B5EF4-FFF2-40B4-BE49-F238E27FC236}">
                  <a16:creationId xmlns:a16="http://schemas.microsoft.com/office/drawing/2014/main" id="{9446EA84-D057-496D-82B5-271EB78D6CFF}"/>
                </a:ext>
              </a:extLst>
            </p:cNvPr>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68" name="Oval 44">
              <a:extLst>
                <a:ext uri="{FF2B5EF4-FFF2-40B4-BE49-F238E27FC236}">
                  <a16:creationId xmlns:a16="http://schemas.microsoft.com/office/drawing/2014/main" id="{4B9D1019-2474-43DF-BDA3-FFD42C820238}"/>
                </a:ext>
              </a:extLst>
            </p:cNvPr>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69" name="Oval 45">
              <a:extLst>
                <a:ext uri="{FF2B5EF4-FFF2-40B4-BE49-F238E27FC236}">
                  <a16:creationId xmlns:a16="http://schemas.microsoft.com/office/drawing/2014/main" id="{D3913B84-A5E0-4E45-B93B-E8C25C02DCB8}"/>
                </a:ext>
              </a:extLst>
            </p:cNvPr>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70" name="Oval 46">
              <a:extLst>
                <a:ext uri="{FF2B5EF4-FFF2-40B4-BE49-F238E27FC236}">
                  <a16:creationId xmlns:a16="http://schemas.microsoft.com/office/drawing/2014/main" id="{DAF8BD3E-435A-4D0B-8234-DE1F24E20EA1}"/>
                </a:ext>
              </a:extLst>
            </p:cNvPr>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71" name="Oval 47">
              <a:extLst>
                <a:ext uri="{FF2B5EF4-FFF2-40B4-BE49-F238E27FC236}">
                  <a16:creationId xmlns:a16="http://schemas.microsoft.com/office/drawing/2014/main" id="{C85AB14D-5D99-4567-854D-FF6D1824F44F}"/>
                </a:ext>
              </a:extLst>
            </p:cNvPr>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72" name="Oval 48">
              <a:extLst>
                <a:ext uri="{FF2B5EF4-FFF2-40B4-BE49-F238E27FC236}">
                  <a16:creationId xmlns:a16="http://schemas.microsoft.com/office/drawing/2014/main" id="{05767762-CFE6-4D4F-91C8-31BD20F57D9F}"/>
                </a:ext>
              </a:extLst>
            </p:cNvPr>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73" name="Oval 49">
              <a:extLst>
                <a:ext uri="{FF2B5EF4-FFF2-40B4-BE49-F238E27FC236}">
                  <a16:creationId xmlns:a16="http://schemas.microsoft.com/office/drawing/2014/main" id="{4A459F31-B793-439F-8F6B-0987CC1DDB15}"/>
                </a:ext>
              </a:extLst>
            </p:cNvPr>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74" name="Oval 50">
              <a:extLst>
                <a:ext uri="{FF2B5EF4-FFF2-40B4-BE49-F238E27FC236}">
                  <a16:creationId xmlns:a16="http://schemas.microsoft.com/office/drawing/2014/main" id="{960361A0-BA82-48D5-B545-BA5B76CAA15F}"/>
                </a:ext>
              </a:extLst>
            </p:cNvPr>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75" name="Oval 51">
              <a:extLst>
                <a:ext uri="{FF2B5EF4-FFF2-40B4-BE49-F238E27FC236}">
                  <a16:creationId xmlns:a16="http://schemas.microsoft.com/office/drawing/2014/main" id="{1ED65A66-C1E7-4B80-8E7C-06E0403B7C9D}"/>
                </a:ext>
              </a:extLst>
            </p:cNvPr>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76" name="Oval 52">
              <a:extLst>
                <a:ext uri="{FF2B5EF4-FFF2-40B4-BE49-F238E27FC236}">
                  <a16:creationId xmlns:a16="http://schemas.microsoft.com/office/drawing/2014/main" id="{EE211927-DA17-431D-B040-02E950CFC849}"/>
                </a:ext>
              </a:extLst>
            </p:cNvPr>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77" name="Oval 53">
              <a:extLst>
                <a:ext uri="{FF2B5EF4-FFF2-40B4-BE49-F238E27FC236}">
                  <a16:creationId xmlns:a16="http://schemas.microsoft.com/office/drawing/2014/main" id="{D6C2B973-3E27-4E94-B05B-D1411BAC1429}"/>
                </a:ext>
              </a:extLst>
            </p:cNvPr>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78" name="Oval 54">
              <a:extLst>
                <a:ext uri="{FF2B5EF4-FFF2-40B4-BE49-F238E27FC236}">
                  <a16:creationId xmlns:a16="http://schemas.microsoft.com/office/drawing/2014/main" id="{BE24CF87-41FE-4F1F-89D0-F572189693AA}"/>
                </a:ext>
              </a:extLst>
            </p:cNvPr>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79" name="Oval 55">
              <a:extLst>
                <a:ext uri="{FF2B5EF4-FFF2-40B4-BE49-F238E27FC236}">
                  <a16:creationId xmlns:a16="http://schemas.microsoft.com/office/drawing/2014/main" id="{3A324382-23A2-4A98-8584-22026C071D2F}"/>
                </a:ext>
              </a:extLst>
            </p:cNvPr>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80" name="Oval 56">
              <a:extLst>
                <a:ext uri="{FF2B5EF4-FFF2-40B4-BE49-F238E27FC236}">
                  <a16:creationId xmlns:a16="http://schemas.microsoft.com/office/drawing/2014/main" id="{C2C2AB34-E152-4533-9AF6-63EA9668B963}"/>
                </a:ext>
              </a:extLst>
            </p:cNvPr>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81" name="Oval 57">
              <a:extLst>
                <a:ext uri="{FF2B5EF4-FFF2-40B4-BE49-F238E27FC236}">
                  <a16:creationId xmlns:a16="http://schemas.microsoft.com/office/drawing/2014/main" id="{143CEFD7-5E0B-441B-8B44-21243FC484F7}"/>
                </a:ext>
              </a:extLst>
            </p:cNvPr>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82" name="Oval 58">
              <a:extLst>
                <a:ext uri="{FF2B5EF4-FFF2-40B4-BE49-F238E27FC236}">
                  <a16:creationId xmlns:a16="http://schemas.microsoft.com/office/drawing/2014/main" id="{5FE4E162-1F21-4273-A1B9-14982F201D2A}"/>
                </a:ext>
              </a:extLst>
            </p:cNvPr>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83" name="Oval 59">
              <a:extLst>
                <a:ext uri="{FF2B5EF4-FFF2-40B4-BE49-F238E27FC236}">
                  <a16:creationId xmlns:a16="http://schemas.microsoft.com/office/drawing/2014/main" id="{76DF73FD-8BAA-4EEA-87D6-2C9EF1C82E40}"/>
                </a:ext>
              </a:extLst>
            </p:cNvPr>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84" name="Oval 60">
              <a:extLst>
                <a:ext uri="{FF2B5EF4-FFF2-40B4-BE49-F238E27FC236}">
                  <a16:creationId xmlns:a16="http://schemas.microsoft.com/office/drawing/2014/main" id="{F101AC1A-A1D2-410A-ADE2-FE0FC2B8B89E}"/>
                </a:ext>
              </a:extLst>
            </p:cNvPr>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85" name="Oval 61">
              <a:extLst>
                <a:ext uri="{FF2B5EF4-FFF2-40B4-BE49-F238E27FC236}">
                  <a16:creationId xmlns:a16="http://schemas.microsoft.com/office/drawing/2014/main" id="{06905639-DC13-4566-A4AA-E1864219A8DA}"/>
                </a:ext>
              </a:extLst>
            </p:cNvPr>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86" name="Oval 62">
              <a:extLst>
                <a:ext uri="{FF2B5EF4-FFF2-40B4-BE49-F238E27FC236}">
                  <a16:creationId xmlns:a16="http://schemas.microsoft.com/office/drawing/2014/main" id="{9568E53D-8F74-460E-9DDC-C8DC826A90AD}"/>
                </a:ext>
              </a:extLst>
            </p:cNvPr>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87" name="Oval 63">
              <a:extLst>
                <a:ext uri="{FF2B5EF4-FFF2-40B4-BE49-F238E27FC236}">
                  <a16:creationId xmlns:a16="http://schemas.microsoft.com/office/drawing/2014/main" id="{574F8226-2FCE-4CDA-B913-0B0357DF08C9}"/>
                </a:ext>
              </a:extLst>
            </p:cNvPr>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88" name="Oval 64">
              <a:extLst>
                <a:ext uri="{FF2B5EF4-FFF2-40B4-BE49-F238E27FC236}">
                  <a16:creationId xmlns:a16="http://schemas.microsoft.com/office/drawing/2014/main" id="{E719F56B-0F5F-4D4B-BDD3-2DAAD0678EFA}"/>
                </a:ext>
              </a:extLst>
            </p:cNvPr>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89" name="Oval 65">
              <a:extLst>
                <a:ext uri="{FF2B5EF4-FFF2-40B4-BE49-F238E27FC236}">
                  <a16:creationId xmlns:a16="http://schemas.microsoft.com/office/drawing/2014/main" id="{F8793E06-10AC-493F-A97A-700605D7FCD7}"/>
                </a:ext>
              </a:extLst>
            </p:cNvPr>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90" name="Oval 66">
              <a:extLst>
                <a:ext uri="{FF2B5EF4-FFF2-40B4-BE49-F238E27FC236}">
                  <a16:creationId xmlns:a16="http://schemas.microsoft.com/office/drawing/2014/main" id="{A642ACCF-1273-4F34-A6B8-D85B3EF85CE4}"/>
                </a:ext>
              </a:extLst>
            </p:cNvPr>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91" name="Oval 67">
              <a:extLst>
                <a:ext uri="{FF2B5EF4-FFF2-40B4-BE49-F238E27FC236}">
                  <a16:creationId xmlns:a16="http://schemas.microsoft.com/office/drawing/2014/main" id="{917A0C39-0B10-4850-AA41-40C6BB1B808E}"/>
                </a:ext>
              </a:extLst>
            </p:cNvPr>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92" name="Oval 68">
              <a:extLst>
                <a:ext uri="{FF2B5EF4-FFF2-40B4-BE49-F238E27FC236}">
                  <a16:creationId xmlns:a16="http://schemas.microsoft.com/office/drawing/2014/main" id="{3278E942-8C36-47B3-89EB-176C83A4D2EC}"/>
                </a:ext>
              </a:extLst>
            </p:cNvPr>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93" name="Oval 69">
              <a:extLst>
                <a:ext uri="{FF2B5EF4-FFF2-40B4-BE49-F238E27FC236}">
                  <a16:creationId xmlns:a16="http://schemas.microsoft.com/office/drawing/2014/main" id="{39229129-D3F1-42CE-AF87-9C58D8199DF2}"/>
                </a:ext>
              </a:extLst>
            </p:cNvPr>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94" name="Oval 70">
              <a:extLst>
                <a:ext uri="{FF2B5EF4-FFF2-40B4-BE49-F238E27FC236}">
                  <a16:creationId xmlns:a16="http://schemas.microsoft.com/office/drawing/2014/main" id="{2F86A25E-2376-49DE-8904-3BDEA3867368}"/>
                </a:ext>
              </a:extLst>
            </p:cNvPr>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95" name="Oval 71">
              <a:extLst>
                <a:ext uri="{FF2B5EF4-FFF2-40B4-BE49-F238E27FC236}">
                  <a16:creationId xmlns:a16="http://schemas.microsoft.com/office/drawing/2014/main" id="{3706B82F-6E68-49AC-9988-9A21841D2262}"/>
                </a:ext>
              </a:extLst>
            </p:cNvPr>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96" name="Oval 72">
              <a:extLst>
                <a:ext uri="{FF2B5EF4-FFF2-40B4-BE49-F238E27FC236}">
                  <a16:creationId xmlns:a16="http://schemas.microsoft.com/office/drawing/2014/main" id="{CBECCB3E-BA7C-4546-8921-FEAF71C41A7E}"/>
                </a:ext>
              </a:extLst>
            </p:cNvPr>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97" name="Oval 73">
              <a:extLst>
                <a:ext uri="{FF2B5EF4-FFF2-40B4-BE49-F238E27FC236}">
                  <a16:creationId xmlns:a16="http://schemas.microsoft.com/office/drawing/2014/main" id="{F649BA19-66C1-47EB-B7F4-CD6B08DC83B2}"/>
                </a:ext>
              </a:extLst>
            </p:cNvPr>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98" name="Oval 74">
              <a:extLst>
                <a:ext uri="{FF2B5EF4-FFF2-40B4-BE49-F238E27FC236}">
                  <a16:creationId xmlns:a16="http://schemas.microsoft.com/office/drawing/2014/main" id="{77A10406-BA76-494E-BF11-03285BE05BBD}"/>
                </a:ext>
              </a:extLst>
            </p:cNvPr>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299" name="Oval 75">
              <a:extLst>
                <a:ext uri="{FF2B5EF4-FFF2-40B4-BE49-F238E27FC236}">
                  <a16:creationId xmlns:a16="http://schemas.microsoft.com/office/drawing/2014/main" id="{353C5443-1415-4491-A592-D61D4C9DBFF4}"/>
                </a:ext>
              </a:extLst>
            </p:cNvPr>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00" name="Oval 76">
              <a:extLst>
                <a:ext uri="{FF2B5EF4-FFF2-40B4-BE49-F238E27FC236}">
                  <a16:creationId xmlns:a16="http://schemas.microsoft.com/office/drawing/2014/main" id="{C4D89B4B-6B7E-4EDD-B759-EBF68F1F01BF}"/>
                </a:ext>
              </a:extLst>
            </p:cNvPr>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01" name="Oval 77">
              <a:extLst>
                <a:ext uri="{FF2B5EF4-FFF2-40B4-BE49-F238E27FC236}">
                  <a16:creationId xmlns:a16="http://schemas.microsoft.com/office/drawing/2014/main" id="{923F641E-D486-49A0-92FF-984BDBAC811F}"/>
                </a:ext>
              </a:extLst>
            </p:cNvPr>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02" name="Oval 78">
              <a:extLst>
                <a:ext uri="{FF2B5EF4-FFF2-40B4-BE49-F238E27FC236}">
                  <a16:creationId xmlns:a16="http://schemas.microsoft.com/office/drawing/2014/main" id="{E69E565F-DD89-4843-BAE4-1EBE0839CD05}"/>
                </a:ext>
              </a:extLst>
            </p:cNvPr>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03" name="Oval 79">
              <a:extLst>
                <a:ext uri="{FF2B5EF4-FFF2-40B4-BE49-F238E27FC236}">
                  <a16:creationId xmlns:a16="http://schemas.microsoft.com/office/drawing/2014/main" id="{E6B006D4-7F23-4D0A-8D94-327BB58FD2A9}"/>
                </a:ext>
              </a:extLst>
            </p:cNvPr>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04" name="Oval 80">
              <a:extLst>
                <a:ext uri="{FF2B5EF4-FFF2-40B4-BE49-F238E27FC236}">
                  <a16:creationId xmlns:a16="http://schemas.microsoft.com/office/drawing/2014/main" id="{E97F28DD-FE61-49EB-B600-385BE59B27BA}"/>
                </a:ext>
              </a:extLst>
            </p:cNvPr>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05" name="Oval 81">
              <a:extLst>
                <a:ext uri="{FF2B5EF4-FFF2-40B4-BE49-F238E27FC236}">
                  <a16:creationId xmlns:a16="http://schemas.microsoft.com/office/drawing/2014/main" id="{DB93FAAF-FD35-4EFB-8BD1-3096EFB08260}"/>
                </a:ext>
              </a:extLst>
            </p:cNvPr>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06" name="Oval 82">
              <a:extLst>
                <a:ext uri="{FF2B5EF4-FFF2-40B4-BE49-F238E27FC236}">
                  <a16:creationId xmlns:a16="http://schemas.microsoft.com/office/drawing/2014/main" id="{E3266B4E-0FD6-48CE-B839-32FD2F565214}"/>
                </a:ext>
              </a:extLst>
            </p:cNvPr>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07" name="Oval 83">
              <a:extLst>
                <a:ext uri="{FF2B5EF4-FFF2-40B4-BE49-F238E27FC236}">
                  <a16:creationId xmlns:a16="http://schemas.microsoft.com/office/drawing/2014/main" id="{92D68684-10F2-4EDC-BD58-67806DB0C537}"/>
                </a:ext>
              </a:extLst>
            </p:cNvPr>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08" name="Oval 84">
              <a:extLst>
                <a:ext uri="{FF2B5EF4-FFF2-40B4-BE49-F238E27FC236}">
                  <a16:creationId xmlns:a16="http://schemas.microsoft.com/office/drawing/2014/main" id="{5BE1F7BE-ED69-41E2-8182-66B0B78DF5BC}"/>
                </a:ext>
              </a:extLst>
            </p:cNvPr>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09" name="Oval 85">
              <a:extLst>
                <a:ext uri="{FF2B5EF4-FFF2-40B4-BE49-F238E27FC236}">
                  <a16:creationId xmlns:a16="http://schemas.microsoft.com/office/drawing/2014/main" id="{766F621F-FEF2-4BB1-BA49-403649B37C0B}"/>
                </a:ext>
              </a:extLst>
            </p:cNvPr>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10" name="Oval 86">
              <a:extLst>
                <a:ext uri="{FF2B5EF4-FFF2-40B4-BE49-F238E27FC236}">
                  <a16:creationId xmlns:a16="http://schemas.microsoft.com/office/drawing/2014/main" id="{C959C95C-7B6B-41CC-9DE5-C3B230FCA565}"/>
                </a:ext>
              </a:extLst>
            </p:cNvPr>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11" name="Oval 87">
              <a:extLst>
                <a:ext uri="{FF2B5EF4-FFF2-40B4-BE49-F238E27FC236}">
                  <a16:creationId xmlns:a16="http://schemas.microsoft.com/office/drawing/2014/main" id="{4BE2D7B3-C464-4764-BBB3-A00157CB7BE1}"/>
                </a:ext>
              </a:extLst>
            </p:cNvPr>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12" name="Oval 88">
              <a:extLst>
                <a:ext uri="{FF2B5EF4-FFF2-40B4-BE49-F238E27FC236}">
                  <a16:creationId xmlns:a16="http://schemas.microsoft.com/office/drawing/2014/main" id="{141CC8FD-F553-4D39-8FD5-5619FA64CB2B}"/>
                </a:ext>
              </a:extLst>
            </p:cNvPr>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13" name="Oval 89">
              <a:extLst>
                <a:ext uri="{FF2B5EF4-FFF2-40B4-BE49-F238E27FC236}">
                  <a16:creationId xmlns:a16="http://schemas.microsoft.com/office/drawing/2014/main" id="{1B451CBD-749B-4342-8C1A-F9AD715F251E}"/>
                </a:ext>
              </a:extLst>
            </p:cNvPr>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14" name="Oval 90">
              <a:extLst>
                <a:ext uri="{FF2B5EF4-FFF2-40B4-BE49-F238E27FC236}">
                  <a16:creationId xmlns:a16="http://schemas.microsoft.com/office/drawing/2014/main" id="{46360EEB-DE28-4E60-A856-7578DA7CF03E}"/>
                </a:ext>
              </a:extLst>
            </p:cNvPr>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15" name="Oval 91">
              <a:extLst>
                <a:ext uri="{FF2B5EF4-FFF2-40B4-BE49-F238E27FC236}">
                  <a16:creationId xmlns:a16="http://schemas.microsoft.com/office/drawing/2014/main" id="{0FD840F5-4047-478D-A86D-CC79DE7D5CBB}"/>
                </a:ext>
              </a:extLst>
            </p:cNvPr>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16" name="Oval 92">
              <a:extLst>
                <a:ext uri="{FF2B5EF4-FFF2-40B4-BE49-F238E27FC236}">
                  <a16:creationId xmlns:a16="http://schemas.microsoft.com/office/drawing/2014/main" id="{B24C624F-8D9D-4227-A63E-FABAEFCF05AA}"/>
                </a:ext>
              </a:extLst>
            </p:cNvPr>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17" name="Oval 93">
              <a:extLst>
                <a:ext uri="{FF2B5EF4-FFF2-40B4-BE49-F238E27FC236}">
                  <a16:creationId xmlns:a16="http://schemas.microsoft.com/office/drawing/2014/main" id="{14C4C175-69ED-4F31-B2D2-8811CB83FE63}"/>
                </a:ext>
              </a:extLst>
            </p:cNvPr>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18" name="Oval 94">
              <a:extLst>
                <a:ext uri="{FF2B5EF4-FFF2-40B4-BE49-F238E27FC236}">
                  <a16:creationId xmlns:a16="http://schemas.microsoft.com/office/drawing/2014/main" id="{EA12BFC4-C949-4B69-BBAF-9A47834E6781}"/>
                </a:ext>
              </a:extLst>
            </p:cNvPr>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19" name="Oval 95">
              <a:extLst>
                <a:ext uri="{FF2B5EF4-FFF2-40B4-BE49-F238E27FC236}">
                  <a16:creationId xmlns:a16="http://schemas.microsoft.com/office/drawing/2014/main" id="{4A850CB8-D38B-4500-848F-98F2D51ABB9E}"/>
                </a:ext>
              </a:extLst>
            </p:cNvPr>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20" name="Oval 96">
              <a:extLst>
                <a:ext uri="{FF2B5EF4-FFF2-40B4-BE49-F238E27FC236}">
                  <a16:creationId xmlns:a16="http://schemas.microsoft.com/office/drawing/2014/main" id="{E9D0C1C3-9233-47C2-985E-C6E95982003D}"/>
                </a:ext>
              </a:extLst>
            </p:cNvPr>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21" name="Oval 97">
              <a:extLst>
                <a:ext uri="{FF2B5EF4-FFF2-40B4-BE49-F238E27FC236}">
                  <a16:creationId xmlns:a16="http://schemas.microsoft.com/office/drawing/2014/main" id="{D3478723-F24F-4C46-A921-8A40CE71E7E4}"/>
                </a:ext>
              </a:extLst>
            </p:cNvPr>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22" name="Oval 98">
              <a:extLst>
                <a:ext uri="{FF2B5EF4-FFF2-40B4-BE49-F238E27FC236}">
                  <a16:creationId xmlns:a16="http://schemas.microsoft.com/office/drawing/2014/main" id="{B52DF786-6A66-4C7A-ABB8-1045572E766E}"/>
                </a:ext>
              </a:extLst>
            </p:cNvPr>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23" name="Oval 99">
              <a:extLst>
                <a:ext uri="{FF2B5EF4-FFF2-40B4-BE49-F238E27FC236}">
                  <a16:creationId xmlns:a16="http://schemas.microsoft.com/office/drawing/2014/main" id="{BB202CAE-962B-449A-96AF-CFE12C22A7C5}"/>
                </a:ext>
              </a:extLst>
            </p:cNvPr>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24" name="Oval 100">
              <a:extLst>
                <a:ext uri="{FF2B5EF4-FFF2-40B4-BE49-F238E27FC236}">
                  <a16:creationId xmlns:a16="http://schemas.microsoft.com/office/drawing/2014/main" id="{A13B2C50-982B-460D-A8A9-ECEE3ADFBA9E}"/>
                </a:ext>
              </a:extLst>
            </p:cNvPr>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25" name="Oval 101">
              <a:extLst>
                <a:ext uri="{FF2B5EF4-FFF2-40B4-BE49-F238E27FC236}">
                  <a16:creationId xmlns:a16="http://schemas.microsoft.com/office/drawing/2014/main" id="{F38C1E98-E145-4BDF-A1DD-D25EB8A66133}"/>
                </a:ext>
              </a:extLst>
            </p:cNvPr>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26" name="Oval 102">
              <a:extLst>
                <a:ext uri="{FF2B5EF4-FFF2-40B4-BE49-F238E27FC236}">
                  <a16:creationId xmlns:a16="http://schemas.microsoft.com/office/drawing/2014/main" id="{F3029AC3-9DB3-4B5E-9FB1-806C83B90841}"/>
                </a:ext>
              </a:extLst>
            </p:cNvPr>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27" name="Oval 103">
              <a:extLst>
                <a:ext uri="{FF2B5EF4-FFF2-40B4-BE49-F238E27FC236}">
                  <a16:creationId xmlns:a16="http://schemas.microsoft.com/office/drawing/2014/main" id="{C553BEA2-3C87-4394-843C-7C1A0C296C88}"/>
                </a:ext>
              </a:extLst>
            </p:cNvPr>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28" name="Oval 104">
              <a:extLst>
                <a:ext uri="{FF2B5EF4-FFF2-40B4-BE49-F238E27FC236}">
                  <a16:creationId xmlns:a16="http://schemas.microsoft.com/office/drawing/2014/main" id="{F139E71B-0DEA-4DF4-9940-0D70C01CAF4F}"/>
                </a:ext>
              </a:extLst>
            </p:cNvPr>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29" name="Oval 105">
              <a:extLst>
                <a:ext uri="{FF2B5EF4-FFF2-40B4-BE49-F238E27FC236}">
                  <a16:creationId xmlns:a16="http://schemas.microsoft.com/office/drawing/2014/main" id="{C07D4CB7-8C60-4FA1-937B-4BEE4F63FCEA}"/>
                </a:ext>
              </a:extLst>
            </p:cNvPr>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30" name="Oval 106">
              <a:extLst>
                <a:ext uri="{FF2B5EF4-FFF2-40B4-BE49-F238E27FC236}">
                  <a16:creationId xmlns:a16="http://schemas.microsoft.com/office/drawing/2014/main" id="{0624955A-6E7F-49B5-88D2-0904288C55CD}"/>
                </a:ext>
              </a:extLst>
            </p:cNvPr>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31" name="Oval 107">
              <a:extLst>
                <a:ext uri="{FF2B5EF4-FFF2-40B4-BE49-F238E27FC236}">
                  <a16:creationId xmlns:a16="http://schemas.microsoft.com/office/drawing/2014/main" id="{03E7C3EB-69DC-4961-8932-D3BC8D79C469}"/>
                </a:ext>
              </a:extLst>
            </p:cNvPr>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32" name="Oval 108">
              <a:extLst>
                <a:ext uri="{FF2B5EF4-FFF2-40B4-BE49-F238E27FC236}">
                  <a16:creationId xmlns:a16="http://schemas.microsoft.com/office/drawing/2014/main" id="{6CD16997-1EAB-4B5A-92B7-21D5128803D1}"/>
                </a:ext>
              </a:extLst>
            </p:cNvPr>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33" name="Oval 109">
              <a:extLst>
                <a:ext uri="{FF2B5EF4-FFF2-40B4-BE49-F238E27FC236}">
                  <a16:creationId xmlns:a16="http://schemas.microsoft.com/office/drawing/2014/main" id="{36454436-CA4D-4743-B872-5C1172A59817}"/>
                </a:ext>
              </a:extLst>
            </p:cNvPr>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34" name="Oval 110">
              <a:extLst>
                <a:ext uri="{FF2B5EF4-FFF2-40B4-BE49-F238E27FC236}">
                  <a16:creationId xmlns:a16="http://schemas.microsoft.com/office/drawing/2014/main" id="{73A585B8-7C80-4C18-9FC0-4F940F4D4AE5}"/>
                </a:ext>
              </a:extLst>
            </p:cNvPr>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35" name="Oval 111">
              <a:extLst>
                <a:ext uri="{FF2B5EF4-FFF2-40B4-BE49-F238E27FC236}">
                  <a16:creationId xmlns:a16="http://schemas.microsoft.com/office/drawing/2014/main" id="{40D6E5E2-7BC2-4F66-AF35-C5248DED49F5}"/>
                </a:ext>
              </a:extLst>
            </p:cNvPr>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36" name="Oval 112">
              <a:extLst>
                <a:ext uri="{FF2B5EF4-FFF2-40B4-BE49-F238E27FC236}">
                  <a16:creationId xmlns:a16="http://schemas.microsoft.com/office/drawing/2014/main" id="{F56C4F07-30E1-4BCB-8604-15124B00FC79}"/>
                </a:ext>
              </a:extLst>
            </p:cNvPr>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37" name="Oval 113">
              <a:extLst>
                <a:ext uri="{FF2B5EF4-FFF2-40B4-BE49-F238E27FC236}">
                  <a16:creationId xmlns:a16="http://schemas.microsoft.com/office/drawing/2014/main" id="{B3483AC0-A5F6-4379-BEF3-5399D71B46D5}"/>
                </a:ext>
              </a:extLst>
            </p:cNvPr>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38" name="Oval 114">
              <a:extLst>
                <a:ext uri="{FF2B5EF4-FFF2-40B4-BE49-F238E27FC236}">
                  <a16:creationId xmlns:a16="http://schemas.microsoft.com/office/drawing/2014/main" id="{394F6235-7E52-46DA-8FAC-DD1802B2062A}"/>
                </a:ext>
              </a:extLst>
            </p:cNvPr>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39" name="Oval 115">
              <a:extLst>
                <a:ext uri="{FF2B5EF4-FFF2-40B4-BE49-F238E27FC236}">
                  <a16:creationId xmlns:a16="http://schemas.microsoft.com/office/drawing/2014/main" id="{48E6ED0E-C1AC-4575-91A9-AB8A1448409B}"/>
                </a:ext>
              </a:extLst>
            </p:cNvPr>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40" name="Oval 116">
              <a:extLst>
                <a:ext uri="{FF2B5EF4-FFF2-40B4-BE49-F238E27FC236}">
                  <a16:creationId xmlns:a16="http://schemas.microsoft.com/office/drawing/2014/main" id="{BABFB5A4-D0FF-4912-97DF-B8DECA99357A}"/>
                </a:ext>
              </a:extLst>
            </p:cNvPr>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41" name="Oval 117">
              <a:extLst>
                <a:ext uri="{FF2B5EF4-FFF2-40B4-BE49-F238E27FC236}">
                  <a16:creationId xmlns:a16="http://schemas.microsoft.com/office/drawing/2014/main" id="{4AC5FAD6-6F14-48AD-9CCD-54289B84E9C3}"/>
                </a:ext>
              </a:extLst>
            </p:cNvPr>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42" name="Oval 118">
              <a:extLst>
                <a:ext uri="{FF2B5EF4-FFF2-40B4-BE49-F238E27FC236}">
                  <a16:creationId xmlns:a16="http://schemas.microsoft.com/office/drawing/2014/main" id="{FD6019EA-4ED8-4AE7-AE07-DA307EF8A561}"/>
                </a:ext>
              </a:extLst>
            </p:cNvPr>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43" name="Oval 119">
              <a:extLst>
                <a:ext uri="{FF2B5EF4-FFF2-40B4-BE49-F238E27FC236}">
                  <a16:creationId xmlns:a16="http://schemas.microsoft.com/office/drawing/2014/main" id="{49EA6A39-DD9D-40D5-96FD-691F8A759AF8}"/>
                </a:ext>
              </a:extLst>
            </p:cNvPr>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44" name="Oval 120">
              <a:extLst>
                <a:ext uri="{FF2B5EF4-FFF2-40B4-BE49-F238E27FC236}">
                  <a16:creationId xmlns:a16="http://schemas.microsoft.com/office/drawing/2014/main" id="{A16F0FEA-1D2A-4294-8BC2-DB9746293493}"/>
                </a:ext>
              </a:extLst>
            </p:cNvPr>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45" name="Oval 121">
              <a:extLst>
                <a:ext uri="{FF2B5EF4-FFF2-40B4-BE49-F238E27FC236}">
                  <a16:creationId xmlns:a16="http://schemas.microsoft.com/office/drawing/2014/main" id="{33F9E43C-28DB-46F1-A046-9ADD6832F5BC}"/>
                </a:ext>
              </a:extLst>
            </p:cNvPr>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46" name="Oval 122">
              <a:extLst>
                <a:ext uri="{FF2B5EF4-FFF2-40B4-BE49-F238E27FC236}">
                  <a16:creationId xmlns:a16="http://schemas.microsoft.com/office/drawing/2014/main" id="{CDF09DDB-BC7D-4510-9613-C077F0C03025}"/>
                </a:ext>
              </a:extLst>
            </p:cNvPr>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47" name="Oval 123">
              <a:extLst>
                <a:ext uri="{FF2B5EF4-FFF2-40B4-BE49-F238E27FC236}">
                  <a16:creationId xmlns:a16="http://schemas.microsoft.com/office/drawing/2014/main" id="{CD3CC907-7A1A-41D3-80CF-701C31D21AB0}"/>
                </a:ext>
              </a:extLst>
            </p:cNvPr>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48" name="Oval 124">
              <a:extLst>
                <a:ext uri="{FF2B5EF4-FFF2-40B4-BE49-F238E27FC236}">
                  <a16:creationId xmlns:a16="http://schemas.microsoft.com/office/drawing/2014/main" id="{286C366C-BFF4-43A7-AE5B-FFA70F9DA0EF}"/>
                </a:ext>
              </a:extLst>
            </p:cNvPr>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49" name="Oval 125">
              <a:extLst>
                <a:ext uri="{FF2B5EF4-FFF2-40B4-BE49-F238E27FC236}">
                  <a16:creationId xmlns:a16="http://schemas.microsoft.com/office/drawing/2014/main" id="{37AD312E-9412-4899-8DA5-C055214C4C63}"/>
                </a:ext>
              </a:extLst>
            </p:cNvPr>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50" name="Oval 126">
              <a:extLst>
                <a:ext uri="{FF2B5EF4-FFF2-40B4-BE49-F238E27FC236}">
                  <a16:creationId xmlns:a16="http://schemas.microsoft.com/office/drawing/2014/main" id="{B85D993B-6F34-4B75-AC1A-2B2B301371CD}"/>
                </a:ext>
              </a:extLst>
            </p:cNvPr>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51" name="Oval 127">
              <a:extLst>
                <a:ext uri="{FF2B5EF4-FFF2-40B4-BE49-F238E27FC236}">
                  <a16:creationId xmlns:a16="http://schemas.microsoft.com/office/drawing/2014/main" id="{AE9EBB50-F346-477A-9AC7-08DF1D711869}"/>
                </a:ext>
              </a:extLst>
            </p:cNvPr>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52" name="Oval 128">
              <a:extLst>
                <a:ext uri="{FF2B5EF4-FFF2-40B4-BE49-F238E27FC236}">
                  <a16:creationId xmlns:a16="http://schemas.microsoft.com/office/drawing/2014/main" id="{59F9525F-4A56-4D34-8433-FADC36DDFCE4}"/>
                </a:ext>
              </a:extLst>
            </p:cNvPr>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53" name="Oval 129">
              <a:extLst>
                <a:ext uri="{FF2B5EF4-FFF2-40B4-BE49-F238E27FC236}">
                  <a16:creationId xmlns:a16="http://schemas.microsoft.com/office/drawing/2014/main" id="{3FEAACF5-21B8-4B92-A464-EE1BCA71B48C}"/>
                </a:ext>
              </a:extLst>
            </p:cNvPr>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54" name="Oval 130">
              <a:extLst>
                <a:ext uri="{FF2B5EF4-FFF2-40B4-BE49-F238E27FC236}">
                  <a16:creationId xmlns:a16="http://schemas.microsoft.com/office/drawing/2014/main" id="{C7E10018-0007-40B4-AC3B-D448254B3F14}"/>
                </a:ext>
              </a:extLst>
            </p:cNvPr>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55" name="Oval 131">
              <a:extLst>
                <a:ext uri="{FF2B5EF4-FFF2-40B4-BE49-F238E27FC236}">
                  <a16:creationId xmlns:a16="http://schemas.microsoft.com/office/drawing/2014/main" id="{6F7049BE-BF8B-4735-9530-98972899052E}"/>
                </a:ext>
              </a:extLst>
            </p:cNvPr>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56" name="Oval 132">
              <a:extLst>
                <a:ext uri="{FF2B5EF4-FFF2-40B4-BE49-F238E27FC236}">
                  <a16:creationId xmlns:a16="http://schemas.microsoft.com/office/drawing/2014/main" id="{3D987B15-7443-4E71-9DE8-2A37589E37DD}"/>
                </a:ext>
              </a:extLst>
            </p:cNvPr>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57" name="Oval 133">
              <a:extLst>
                <a:ext uri="{FF2B5EF4-FFF2-40B4-BE49-F238E27FC236}">
                  <a16:creationId xmlns:a16="http://schemas.microsoft.com/office/drawing/2014/main" id="{962C64E1-FDC3-4E9A-A7D0-0FAF28657638}"/>
                </a:ext>
              </a:extLst>
            </p:cNvPr>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58" name="Oval 134">
              <a:extLst>
                <a:ext uri="{FF2B5EF4-FFF2-40B4-BE49-F238E27FC236}">
                  <a16:creationId xmlns:a16="http://schemas.microsoft.com/office/drawing/2014/main" id="{B51416CC-3BFD-4AD5-BAB4-85469B55A618}"/>
                </a:ext>
              </a:extLst>
            </p:cNvPr>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59" name="Oval 135">
              <a:extLst>
                <a:ext uri="{FF2B5EF4-FFF2-40B4-BE49-F238E27FC236}">
                  <a16:creationId xmlns:a16="http://schemas.microsoft.com/office/drawing/2014/main" id="{A6122F9A-9D43-46A2-AD7B-034FC9016873}"/>
                </a:ext>
              </a:extLst>
            </p:cNvPr>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60" name="Oval 136">
              <a:extLst>
                <a:ext uri="{FF2B5EF4-FFF2-40B4-BE49-F238E27FC236}">
                  <a16:creationId xmlns:a16="http://schemas.microsoft.com/office/drawing/2014/main" id="{EE748449-851E-4429-A288-438E82A5C389}"/>
                </a:ext>
              </a:extLst>
            </p:cNvPr>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61" name="Oval 137">
              <a:extLst>
                <a:ext uri="{FF2B5EF4-FFF2-40B4-BE49-F238E27FC236}">
                  <a16:creationId xmlns:a16="http://schemas.microsoft.com/office/drawing/2014/main" id="{53441CD4-5458-4F5B-8346-F1B9F1758389}"/>
                </a:ext>
              </a:extLst>
            </p:cNvPr>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62" name="Oval 138">
              <a:extLst>
                <a:ext uri="{FF2B5EF4-FFF2-40B4-BE49-F238E27FC236}">
                  <a16:creationId xmlns:a16="http://schemas.microsoft.com/office/drawing/2014/main" id="{4F7222E3-D56A-47B2-BCF4-4F08662A9E7C}"/>
                </a:ext>
              </a:extLst>
            </p:cNvPr>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63" name="Oval 139">
              <a:extLst>
                <a:ext uri="{FF2B5EF4-FFF2-40B4-BE49-F238E27FC236}">
                  <a16:creationId xmlns:a16="http://schemas.microsoft.com/office/drawing/2014/main" id="{595C0C3B-FEAF-4116-B21C-89A2F7509918}"/>
                </a:ext>
              </a:extLst>
            </p:cNvPr>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64" name="Oval 140">
              <a:extLst>
                <a:ext uri="{FF2B5EF4-FFF2-40B4-BE49-F238E27FC236}">
                  <a16:creationId xmlns:a16="http://schemas.microsoft.com/office/drawing/2014/main" id="{D9293E72-0A86-4059-A953-BA4B820C9580}"/>
                </a:ext>
              </a:extLst>
            </p:cNvPr>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65" name="Oval 141">
              <a:extLst>
                <a:ext uri="{FF2B5EF4-FFF2-40B4-BE49-F238E27FC236}">
                  <a16:creationId xmlns:a16="http://schemas.microsoft.com/office/drawing/2014/main" id="{AA76BCE6-0AD1-49F7-95AB-A5DAE9192E59}"/>
                </a:ext>
              </a:extLst>
            </p:cNvPr>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66" name="Oval 142">
              <a:extLst>
                <a:ext uri="{FF2B5EF4-FFF2-40B4-BE49-F238E27FC236}">
                  <a16:creationId xmlns:a16="http://schemas.microsoft.com/office/drawing/2014/main" id="{1ECC2D40-41DB-4676-8E31-678ECEE06EA0}"/>
                </a:ext>
              </a:extLst>
            </p:cNvPr>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67" name="Oval 143">
              <a:extLst>
                <a:ext uri="{FF2B5EF4-FFF2-40B4-BE49-F238E27FC236}">
                  <a16:creationId xmlns:a16="http://schemas.microsoft.com/office/drawing/2014/main" id="{C517E63A-96F5-4A06-B4CA-5F8EC776189C}"/>
                </a:ext>
              </a:extLst>
            </p:cNvPr>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68" name="Oval 144">
              <a:extLst>
                <a:ext uri="{FF2B5EF4-FFF2-40B4-BE49-F238E27FC236}">
                  <a16:creationId xmlns:a16="http://schemas.microsoft.com/office/drawing/2014/main" id="{1D0A982D-6E53-4B14-AD7E-3B41F5A35CE6}"/>
                </a:ext>
              </a:extLst>
            </p:cNvPr>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69" name="Oval 145">
              <a:extLst>
                <a:ext uri="{FF2B5EF4-FFF2-40B4-BE49-F238E27FC236}">
                  <a16:creationId xmlns:a16="http://schemas.microsoft.com/office/drawing/2014/main" id="{5CFC7362-4A13-4862-B803-337E0EDED6CB}"/>
                </a:ext>
              </a:extLst>
            </p:cNvPr>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70" name="Oval 146">
              <a:extLst>
                <a:ext uri="{FF2B5EF4-FFF2-40B4-BE49-F238E27FC236}">
                  <a16:creationId xmlns:a16="http://schemas.microsoft.com/office/drawing/2014/main" id="{C1B56976-9EC2-4B63-803E-EFE6390DFF4B}"/>
                </a:ext>
              </a:extLst>
            </p:cNvPr>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71" name="Oval 147">
              <a:extLst>
                <a:ext uri="{FF2B5EF4-FFF2-40B4-BE49-F238E27FC236}">
                  <a16:creationId xmlns:a16="http://schemas.microsoft.com/office/drawing/2014/main" id="{694DCC7A-30B4-47E2-9F13-4CF37373230F}"/>
                </a:ext>
              </a:extLst>
            </p:cNvPr>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72" name="Oval 148">
              <a:extLst>
                <a:ext uri="{FF2B5EF4-FFF2-40B4-BE49-F238E27FC236}">
                  <a16:creationId xmlns:a16="http://schemas.microsoft.com/office/drawing/2014/main" id="{9668D7B1-4002-4FC3-B55B-C12EA0F981E0}"/>
                </a:ext>
              </a:extLst>
            </p:cNvPr>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73" name="Oval 149">
              <a:extLst>
                <a:ext uri="{FF2B5EF4-FFF2-40B4-BE49-F238E27FC236}">
                  <a16:creationId xmlns:a16="http://schemas.microsoft.com/office/drawing/2014/main" id="{0C8BB4AA-4448-47E9-8853-4DC5D204E9ED}"/>
                </a:ext>
              </a:extLst>
            </p:cNvPr>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74" name="Oval 150">
              <a:extLst>
                <a:ext uri="{FF2B5EF4-FFF2-40B4-BE49-F238E27FC236}">
                  <a16:creationId xmlns:a16="http://schemas.microsoft.com/office/drawing/2014/main" id="{8E7F2342-81B9-4763-83DC-D833FF2D34D7}"/>
                </a:ext>
              </a:extLst>
            </p:cNvPr>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75" name="Oval 151">
              <a:extLst>
                <a:ext uri="{FF2B5EF4-FFF2-40B4-BE49-F238E27FC236}">
                  <a16:creationId xmlns:a16="http://schemas.microsoft.com/office/drawing/2014/main" id="{78C16966-59C0-4890-820D-4770526217FE}"/>
                </a:ext>
              </a:extLst>
            </p:cNvPr>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76" name="Oval 152">
              <a:extLst>
                <a:ext uri="{FF2B5EF4-FFF2-40B4-BE49-F238E27FC236}">
                  <a16:creationId xmlns:a16="http://schemas.microsoft.com/office/drawing/2014/main" id="{A2994F72-FAB9-4296-9370-A336AFCC936E}"/>
                </a:ext>
              </a:extLst>
            </p:cNvPr>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77" name="Oval 153">
              <a:extLst>
                <a:ext uri="{FF2B5EF4-FFF2-40B4-BE49-F238E27FC236}">
                  <a16:creationId xmlns:a16="http://schemas.microsoft.com/office/drawing/2014/main" id="{63815F80-5B60-4927-8206-CDF5C34DE817}"/>
                </a:ext>
              </a:extLst>
            </p:cNvPr>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78" name="Oval 154">
              <a:extLst>
                <a:ext uri="{FF2B5EF4-FFF2-40B4-BE49-F238E27FC236}">
                  <a16:creationId xmlns:a16="http://schemas.microsoft.com/office/drawing/2014/main" id="{C67F534E-01AD-45B9-A625-785BEF1FA1EF}"/>
                </a:ext>
              </a:extLst>
            </p:cNvPr>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79" name="Oval 155">
              <a:extLst>
                <a:ext uri="{FF2B5EF4-FFF2-40B4-BE49-F238E27FC236}">
                  <a16:creationId xmlns:a16="http://schemas.microsoft.com/office/drawing/2014/main" id="{B1BAC3CE-5311-485F-92B3-3B56EE8486B9}"/>
                </a:ext>
              </a:extLst>
            </p:cNvPr>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80" name="Oval 156">
              <a:extLst>
                <a:ext uri="{FF2B5EF4-FFF2-40B4-BE49-F238E27FC236}">
                  <a16:creationId xmlns:a16="http://schemas.microsoft.com/office/drawing/2014/main" id="{4ECE0BF1-3EFE-4641-BA65-6D3DEC2AD920}"/>
                </a:ext>
              </a:extLst>
            </p:cNvPr>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81" name="Oval 157">
              <a:extLst>
                <a:ext uri="{FF2B5EF4-FFF2-40B4-BE49-F238E27FC236}">
                  <a16:creationId xmlns:a16="http://schemas.microsoft.com/office/drawing/2014/main" id="{2C589519-1857-4816-8179-BA3371B80D16}"/>
                </a:ext>
              </a:extLst>
            </p:cNvPr>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82" name="Oval 158">
              <a:extLst>
                <a:ext uri="{FF2B5EF4-FFF2-40B4-BE49-F238E27FC236}">
                  <a16:creationId xmlns:a16="http://schemas.microsoft.com/office/drawing/2014/main" id="{37DECD65-5CEB-439C-8A42-00791D762420}"/>
                </a:ext>
              </a:extLst>
            </p:cNvPr>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83" name="Oval 159">
              <a:extLst>
                <a:ext uri="{FF2B5EF4-FFF2-40B4-BE49-F238E27FC236}">
                  <a16:creationId xmlns:a16="http://schemas.microsoft.com/office/drawing/2014/main" id="{105D50EE-541C-4354-892D-4B05AD1F4AA8}"/>
                </a:ext>
              </a:extLst>
            </p:cNvPr>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84" name="Oval 160">
              <a:extLst>
                <a:ext uri="{FF2B5EF4-FFF2-40B4-BE49-F238E27FC236}">
                  <a16:creationId xmlns:a16="http://schemas.microsoft.com/office/drawing/2014/main" id="{CC96B3F7-E3B8-4F6D-8A23-ABCC6E4593EF}"/>
                </a:ext>
              </a:extLst>
            </p:cNvPr>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85" name="Oval 161">
              <a:extLst>
                <a:ext uri="{FF2B5EF4-FFF2-40B4-BE49-F238E27FC236}">
                  <a16:creationId xmlns:a16="http://schemas.microsoft.com/office/drawing/2014/main" id="{6284FE10-D93A-493F-B444-9D4BDB8DCB3C}"/>
                </a:ext>
              </a:extLst>
            </p:cNvPr>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86" name="Oval 162">
              <a:extLst>
                <a:ext uri="{FF2B5EF4-FFF2-40B4-BE49-F238E27FC236}">
                  <a16:creationId xmlns:a16="http://schemas.microsoft.com/office/drawing/2014/main" id="{BFF38AD9-6C40-4821-B53B-801F8291F437}"/>
                </a:ext>
              </a:extLst>
            </p:cNvPr>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87" name="Oval 163">
              <a:extLst>
                <a:ext uri="{FF2B5EF4-FFF2-40B4-BE49-F238E27FC236}">
                  <a16:creationId xmlns:a16="http://schemas.microsoft.com/office/drawing/2014/main" id="{5219E8C6-1CA8-4D5A-862F-235C8B46378E}"/>
                </a:ext>
              </a:extLst>
            </p:cNvPr>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88" name="Oval 164">
              <a:extLst>
                <a:ext uri="{FF2B5EF4-FFF2-40B4-BE49-F238E27FC236}">
                  <a16:creationId xmlns:a16="http://schemas.microsoft.com/office/drawing/2014/main" id="{5341BBF6-2E29-4939-879A-A44DBD5C1749}"/>
                </a:ext>
              </a:extLst>
            </p:cNvPr>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89" name="Oval 165">
              <a:extLst>
                <a:ext uri="{FF2B5EF4-FFF2-40B4-BE49-F238E27FC236}">
                  <a16:creationId xmlns:a16="http://schemas.microsoft.com/office/drawing/2014/main" id="{DC09CC88-3499-43AC-B206-70AE8E7192B5}"/>
                </a:ext>
              </a:extLst>
            </p:cNvPr>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90" name="Oval 166">
              <a:extLst>
                <a:ext uri="{FF2B5EF4-FFF2-40B4-BE49-F238E27FC236}">
                  <a16:creationId xmlns:a16="http://schemas.microsoft.com/office/drawing/2014/main" id="{CF941334-9460-464D-8FF6-D9071269A5A7}"/>
                </a:ext>
              </a:extLst>
            </p:cNvPr>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91" name="Oval 167">
              <a:extLst>
                <a:ext uri="{FF2B5EF4-FFF2-40B4-BE49-F238E27FC236}">
                  <a16:creationId xmlns:a16="http://schemas.microsoft.com/office/drawing/2014/main" id="{90E2A94A-36F9-432E-8553-5C656E23AD64}"/>
                </a:ext>
              </a:extLst>
            </p:cNvPr>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92" name="Oval 168">
              <a:extLst>
                <a:ext uri="{FF2B5EF4-FFF2-40B4-BE49-F238E27FC236}">
                  <a16:creationId xmlns:a16="http://schemas.microsoft.com/office/drawing/2014/main" id="{86412F8E-77A4-49BE-A77F-56B86356A890}"/>
                </a:ext>
              </a:extLst>
            </p:cNvPr>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93" name="Oval 169">
              <a:extLst>
                <a:ext uri="{FF2B5EF4-FFF2-40B4-BE49-F238E27FC236}">
                  <a16:creationId xmlns:a16="http://schemas.microsoft.com/office/drawing/2014/main" id="{BB05BEEA-F1D9-4EE7-B62D-0777F9CA077B}"/>
                </a:ext>
              </a:extLst>
            </p:cNvPr>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94" name="Oval 170">
              <a:extLst>
                <a:ext uri="{FF2B5EF4-FFF2-40B4-BE49-F238E27FC236}">
                  <a16:creationId xmlns:a16="http://schemas.microsoft.com/office/drawing/2014/main" id="{4B799913-3F55-410B-B26C-CC40A1335865}"/>
                </a:ext>
              </a:extLst>
            </p:cNvPr>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95" name="Oval 171">
              <a:extLst>
                <a:ext uri="{FF2B5EF4-FFF2-40B4-BE49-F238E27FC236}">
                  <a16:creationId xmlns:a16="http://schemas.microsoft.com/office/drawing/2014/main" id="{7F1C4611-74E8-4283-9BA6-2EE5CA8BAA1B}"/>
                </a:ext>
              </a:extLst>
            </p:cNvPr>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96" name="Oval 172">
              <a:extLst>
                <a:ext uri="{FF2B5EF4-FFF2-40B4-BE49-F238E27FC236}">
                  <a16:creationId xmlns:a16="http://schemas.microsoft.com/office/drawing/2014/main" id="{61829D44-0BC2-4386-9B71-188A3EFDF330}"/>
                </a:ext>
              </a:extLst>
            </p:cNvPr>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97" name="Oval 173">
              <a:extLst>
                <a:ext uri="{FF2B5EF4-FFF2-40B4-BE49-F238E27FC236}">
                  <a16:creationId xmlns:a16="http://schemas.microsoft.com/office/drawing/2014/main" id="{54C65D08-42A5-4199-8701-99E0402E095E}"/>
                </a:ext>
              </a:extLst>
            </p:cNvPr>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98" name="Oval 174">
              <a:extLst>
                <a:ext uri="{FF2B5EF4-FFF2-40B4-BE49-F238E27FC236}">
                  <a16:creationId xmlns:a16="http://schemas.microsoft.com/office/drawing/2014/main" id="{50DCA340-BC40-49C6-BF54-0A94F5BC4ECE}"/>
                </a:ext>
              </a:extLst>
            </p:cNvPr>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399" name="Oval 175">
              <a:extLst>
                <a:ext uri="{FF2B5EF4-FFF2-40B4-BE49-F238E27FC236}">
                  <a16:creationId xmlns:a16="http://schemas.microsoft.com/office/drawing/2014/main" id="{CAABCB3D-879E-43AC-8376-F75E9C5ED86E}"/>
                </a:ext>
              </a:extLst>
            </p:cNvPr>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00" name="Oval 176">
              <a:extLst>
                <a:ext uri="{FF2B5EF4-FFF2-40B4-BE49-F238E27FC236}">
                  <a16:creationId xmlns:a16="http://schemas.microsoft.com/office/drawing/2014/main" id="{BCED93C0-1155-48B6-B28C-FF257B8839BC}"/>
                </a:ext>
              </a:extLst>
            </p:cNvPr>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01" name="Oval 177">
              <a:extLst>
                <a:ext uri="{FF2B5EF4-FFF2-40B4-BE49-F238E27FC236}">
                  <a16:creationId xmlns:a16="http://schemas.microsoft.com/office/drawing/2014/main" id="{61120CFF-BDD4-4529-B4F4-F6B4783A1CEB}"/>
                </a:ext>
              </a:extLst>
            </p:cNvPr>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02" name="Oval 178">
              <a:extLst>
                <a:ext uri="{FF2B5EF4-FFF2-40B4-BE49-F238E27FC236}">
                  <a16:creationId xmlns:a16="http://schemas.microsoft.com/office/drawing/2014/main" id="{6A2A4914-1E5F-479E-BFB3-D4650DABE05E}"/>
                </a:ext>
              </a:extLst>
            </p:cNvPr>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03" name="Oval 179">
              <a:extLst>
                <a:ext uri="{FF2B5EF4-FFF2-40B4-BE49-F238E27FC236}">
                  <a16:creationId xmlns:a16="http://schemas.microsoft.com/office/drawing/2014/main" id="{974D9E13-F047-4D94-BF92-25785B9B89B0}"/>
                </a:ext>
              </a:extLst>
            </p:cNvPr>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04" name="Oval 180">
              <a:extLst>
                <a:ext uri="{FF2B5EF4-FFF2-40B4-BE49-F238E27FC236}">
                  <a16:creationId xmlns:a16="http://schemas.microsoft.com/office/drawing/2014/main" id="{D9C706C0-8D20-4525-AD06-611424EB01FB}"/>
                </a:ext>
              </a:extLst>
            </p:cNvPr>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05" name="Oval 181">
              <a:extLst>
                <a:ext uri="{FF2B5EF4-FFF2-40B4-BE49-F238E27FC236}">
                  <a16:creationId xmlns:a16="http://schemas.microsoft.com/office/drawing/2014/main" id="{5B2C031D-7C45-497C-AE41-0F0DB1A03EAE}"/>
                </a:ext>
              </a:extLst>
            </p:cNvPr>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06" name="Oval 182">
              <a:extLst>
                <a:ext uri="{FF2B5EF4-FFF2-40B4-BE49-F238E27FC236}">
                  <a16:creationId xmlns:a16="http://schemas.microsoft.com/office/drawing/2014/main" id="{BA2DA3D0-874D-469A-8F20-292038E5A031}"/>
                </a:ext>
              </a:extLst>
            </p:cNvPr>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07" name="Oval 183">
              <a:extLst>
                <a:ext uri="{FF2B5EF4-FFF2-40B4-BE49-F238E27FC236}">
                  <a16:creationId xmlns:a16="http://schemas.microsoft.com/office/drawing/2014/main" id="{F13CCA4F-32B7-4E54-AB9A-3376E5164461}"/>
                </a:ext>
              </a:extLst>
            </p:cNvPr>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08" name="Oval 184">
              <a:extLst>
                <a:ext uri="{FF2B5EF4-FFF2-40B4-BE49-F238E27FC236}">
                  <a16:creationId xmlns:a16="http://schemas.microsoft.com/office/drawing/2014/main" id="{4EE20849-4B78-4A59-9A84-CCE5236F2690}"/>
                </a:ext>
              </a:extLst>
            </p:cNvPr>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09" name="Oval 185">
              <a:extLst>
                <a:ext uri="{FF2B5EF4-FFF2-40B4-BE49-F238E27FC236}">
                  <a16:creationId xmlns:a16="http://schemas.microsoft.com/office/drawing/2014/main" id="{71256BC8-8B07-416C-9505-BD7600890E20}"/>
                </a:ext>
              </a:extLst>
            </p:cNvPr>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10" name="Oval 186">
              <a:extLst>
                <a:ext uri="{FF2B5EF4-FFF2-40B4-BE49-F238E27FC236}">
                  <a16:creationId xmlns:a16="http://schemas.microsoft.com/office/drawing/2014/main" id="{F88D810E-2C62-472C-9B02-EC4F9705AE03}"/>
                </a:ext>
              </a:extLst>
            </p:cNvPr>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11" name="Oval 187">
              <a:extLst>
                <a:ext uri="{FF2B5EF4-FFF2-40B4-BE49-F238E27FC236}">
                  <a16:creationId xmlns:a16="http://schemas.microsoft.com/office/drawing/2014/main" id="{CC9306F6-8311-4186-8837-3E3BDC75585E}"/>
                </a:ext>
              </a:extLst>
            </p:cNvPr>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12" name="Oval 188">
              <a:extLst>
                <a:ext uri="{FF2B5EF4-FFF2-40B4-BE49-F238E27FC236}">
                  <a16:creationId xmlns:a16="http://schemas.microsoft.com/office/drawing/2014/main" id="{FD9240D1-586E-4A73-8F28-982F6B6FCBBE}"/>
                </a:ext>
              </a:extLst>
            </p:cNvPr>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13" name="Oval 189">
              <a:extLst>
                <a:ext uri="{FF2B5EF4-FFF2-40B4-BE49-F238E27FC236}">
                  <a16:creationId xmlns:a16="http://schemas.microsoft.com/office/drawing/2014/main" id="{7814E3E3-1682-4935-A222-8FDBEF2C0A95}"/>
                </a:ext>
              </a:extLst>
            </p:cNvPr>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14" name="Oval 190">
              <a:extLst>
                <a:ext uri="{FF2B5EF4-FFF2-40B4-BE49-F238E27FC236}">
                  <a16:creationId xmlns:a16="http://schemas.microsoft.com/office/drawing/2014/main" id="{E8909BB1-4D8D-425B-AD6E-6C11764327FC}"/>
                </a:ext>
              </a:extLst>
            </p:cNvPr>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15" name="Oval 191">
              <a:extLst>
                <a:ext uri="{FF2B5EF4-FFF2-40B4-BE49-F238E27FC236}">
                  <a16:creationId xmlns:a16="http://schemas.microsoft.com/office/drawing/2014/main" id="{CC193956-2839-434A-8FD4-C404E2754697}"/>
                </a:ext>
              </a:extLst>
            </p:cNvPr>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16" name="Oval 192">
              <a:extLst>
                <a:ext uri="{FF2B5EF4-FFF2-40B4-BE49-F238E27FC236}">
                  <a16:creationId xmlns:a16="http://schemas.microsoft.com/office/drawing/2014/main" id="{B5813260-4A21-4E7E-8907-63C4F429A02E}"/>
                </a:ext>
              </a:extLst>
            </p:cNvPr>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17" name="Oval 193">
              <a:extLst>
                <a:ext uri="{FF2B5EF4-FFF2-40B4-BE49-F238E27FC236}">
                  <a16:creationId xmlns:a16="http://schemas.microsoft.com/office/drawing/2014/main" id="{3AF8ECF9-0BFD-4D50-8FF8-44F4A7B2FE51}"/>
                </a:ext>
              </a:extLst>
            </p:cNvPr>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18" name="Oval 194">
              <a:extLst>
                <a:ext uri="{FF2B5EF4-FFF2-40B4-BE49-F238E27FC236}">
                  <a16:creationId xmlns:a16="http://schemas.microsoft.com/office/drawing/2014/main" id="{CC0D3DEA-64F7-42DB-8437-E34A06D932F5}"/>
                </a:ext>
              </a:extLst>
            </p:cNvPr>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19" name="Oval 195">
              <a:extLst>
                <a:ext uri="{FF2B5EF4-FFF2-40B4-BE49-F238E27FC236}">
                  <a16:creationId xmlns:a16="http://schemas.microsoft.com/office/drawing/2014/main" id="{A8DF9FE2-9F5D-4ED3-B506-9081F9642FD6}"/>
                </a:ext>
              </a:extLst>
            </p:cNvPr>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20" name="Oval 196">
              <a:extLst>
                <a:ext uri="{FF2B5EF4-FFF2-40B4-BE49-F238E27FC236}">
                  <a16:creationId xmlns:a16="http://schemas.microsoft.com/office/drawing/2014/main" id="{DAE3E37D-626D-4C54-9BE6-2CFA7EB047F7}"/>
                </a:ext>
              </a:extLst>
            </p:cNvPr>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21" name="Oval 197">
              <a:extLst>
                <a:ext uri="{FF2B5EF4-FFF2-40B4-BE49-F238E27FC236}">
                  <a16:creationId xmlns:a16="http://schemas.microsoft.com/office/drawing/2014/main" id="{80DE451C-0BAA-43B2-917F-3145CC7B0C4C}"/>
                </a:ext>
              </a:extLst>
            </p:cNvPr>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22" name="Oval 198">
              <a:extLst>
                <a:ext uri="{FF2B5EF4-FFF2-40B4-BE49-F238E27FC236}">
                  <a16:creationId xmlns:a16="http://schemas.microsoft.com/office/drawing/2014/main" id="{2F8BA211-04CE-40D8-8DFD-13B33D0A975D}"/>
                </a:ext>
              </a:extLst>
            </p:cNvPr>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23" name="Oval 199">
              <a:extLst>
                <a:ext uri="{FF2B5EF4-FFF2-40B4-BE49-F238E27FC236}">
                  <a16:creationId xmlns:a16="http://schemas.microsoft.com/office/drawing/2014/main" id="{50B2AB3B-D905-48BC-BACB-DFD688B30E55}"/>
                </a:ext>
              </a:extLst>
            </p:cNvPr>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24" name="Oval 200">
              <a:extLst>
                <a:ext uri="{FF2B5EF4-FFF2-40B4-BE49-F238E27FC236}">
                  <a16:creationId xmlns:a16="http://schemas.microsoft.com/office/drawing/2014/main" id="{C69056EB-AAC0-4058-B756-2D1BD9CB325D}"/>
                </a:ext>
              </a:extLst>
            </p:cNvPr>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25" name="Oval 201">
              <a:extLst>
                <a:ext uri="{FF2B5EF4-FFF2-40B4-BE49-F238E27FC236}">
                  <a16:creationId xmlns:a16="http://schemas.microsoft.com/office/drawing/2014/main" id="{00471B75-D050-41D1-8CB0-CEE3FBFCF27B}"/>
                </a:ext>
              </a:extLst>
            </p:cNvPr>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26" name="Oval 202">
              <a:extLst>
                <a:ext uri="{FF2B5EF4-FFF2-40B4-BE49-F238E27FC236}">
                  <a16:creationId xmlns:a16="http://schemas.microsoft.com/office/drawing/2014/main" id="{1736DB00-6E98-4472-98C7-E4AE18A27A7D}"/>
                </a:ext>
              </a:extLst>
            </p:cNvPr>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27" name="Oval 203">
              <a:extLst>
                <a:ext uri="{FF2B5EF4-FFF2-40B4-BE49-F238E27FC236}">
                  <a16:creationId xmlns:a16="http://schemas.microsoft.com/office/drawing/2014/main" id="{A869A1D1-BC56-4E7F-9FBB-648B69044006}"/>
                </a:ext>
              </a:extLst>
            </p:cNvPr>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28" name="Oval 204">
              <a:extLst>
                <a:ext uri="{FF2B5EF4-FFF2-40B4-BE49-F238E27FC236}">
                  <a16:creationId xmlns:a16="http://schemas.microsoft.com/office/drawing/2014/main" id="{5281B282-EF25-4A5A-A9A6-BD764E5E6FAB}"/>
                </a:ext>
              </a:extLst>
            </p:cNvPr>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29" name="Oval 205">
              <a:extLst>
                <a:ext uri="{FF2B5EF4-FFF2-40B4-BE49-F238E27FC236}">
                  <a16:creationId xmlns:a16="http://schemas.microsoft.com/office/drawing/2014/main" id="{1BEF8447-35FE-4B04-A008-E4AA5F7DEC65}"/>
                </a:ext>
              </a:extLst>
            </p:cNvPr>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30" name="Oval 206">
              <a:extLst>
                <a:ext uri="{FF2B5EF4-FFF2-40B4-BE49-F238E27FC236}">
                  <a16:creationId xmlns:a16="http://schemas.microsoft.com/office/drawing/2014/main" id="{B262A468-0125-4C9E-915F-282E5370E90A}"/>
                </a:ext>
              </a:extLst>
            </p:cNvPr>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31" name="Oval 207">
              <a:extLst>
                <a:ext uri="{FF2B5EF4-FFF2-40B4-BE49-F238E27FC236}">
                  <a16:creationId xmlns:a16="http://schemas.microsoft.com/office/drawing/2014/main" id="{DACB5F43-5B0D-42D5-AE9D-0FD36F3CE7FE}"/>
                </a:ext>
              </a:extLst>
            </p:cNvPr>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32" name="Oval 208">
              <a:extLst>
                <a:ext uri="{FF2B5EF4-FFF2-40B4-BE49-F238E27FC236}">
                  <a16:creationId xmlns:a16="http://schemas.microsoft.com/office/drawing/2014/main" id="{480F6A98-D132-41C1-A9C5-CF36AAA9B273}"/>
                </a:ext>
              </a:extLst>
            </p:cNvPr>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33" name="Oval 209">
              <a:extLst>
                <a:ext uri="{FF2B5EF4-FFF2-40B4-BE49-F238E27FC236}">
                  <a16:creationId xmlns:a16="http://schemas.microsoft.com/office/drawing/2014/main" id="{6E32472A-4F5F-47F4-87F9-0F4A58246C27}"/>
                </a:ext>
              </a:extLst>
            </p:cNvPr>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34" name="Oval 210">
              <a:extLst>
                <a:ext uri="{FF2B5EF4-FFF2-40B4-BE49-F238E27FC236}">
                  <a16:creationId xmlns:a16="http://schemas.microsoft.com/office/drawing/2014/main" id="{50A16680-9B94-4D67-B39E-BC9BE1FD3A8D}"/>
                </a:ext>
              </a:extLst>
            </p:cNvPr>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35" name="Oval 211">
              <a:extLst>
                <a:ext uri="{FF2B5EF4-FFF2-40B4-BE49-F238E27FC236}">
                  <a16:creationId xmlns:a16="http://schemas.microsoft.com/office/drawing/2014/main" id="{C015DCB1-5B3C-44E7-A468-F71E8BC99F23}"/>
                </a:ext>
              </a:extLst>
            </p:cNvPr>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36" name="Oval 212">
              <a:extLst>
                <a:ext uri="{FF2B5EF4-FFF2-40B4-BE49-F238E27FC236}">
                  <a16:creationId xmlns:a16="http://schemas.microsoft.com/office/drawing/2014/main" id="{FC48344B-08BC-4C2F-AECC-689D677A59ED}"/>
                </a:ext>
              </a:extLst>
            </p:cNvPr>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37" name="Oval 213">
              <a:extLst>
                <a:ext uri="{FF2B5EF4-FFF2-40B4-BE49-F238E27FC236}">
                  <a16:creationId xmlns:a16="http://schemas.microsoft.com/office/drawing/2014/main" id="{BBDB0A70-5FA3-46CE-988D-89BEB361CEC0}"/>
                </a:ext>
              </a:extLst>
            </p:cNvPr>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38" name="Oval 214">
              <a:extLst>
                <a:ext uri="{FF2B5EF4-FFF2-40B4-BE49-F238E27FC236}">
                  <a16:creationId xmlns:a16="http://schemas.microsoft.com/office/drawing/2014/main" id="{DBC23E14-7081-46F0-AD2D-4A784DDDEA88}"/>
                </a:ext>
              </a:extLst>
            </p:cNvPr>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39" name="Oval 215">
              <a:extLst>
                <a:ext uri="{FF2B5EF4-FFF2-40B4-BE49-F238E27FC236}">
                  <a16:creationId xmlns:a16="http://schemas.microsoft.com/office/drawing/2014/main" id="{DFC1BE62-347A-4830-98DC-810F06F42B5A}"/>
                </a:ext>
              </a:extLst>
            </p:cNvPr>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40" name="Oval 216">
              <a:extLst>
                <a:ext uri="{FF2B5EF4-FFF2-40B4-BE49-F238E27FC236}">
                  <a16:creationId xmlns:a16="http://schemas.microsoft.com/office/drawing/2014/main" id="{090F4EB2-7979-4E42-B83E-9571AD264E96}"/>
                </a:ext>
              </a:extLst>
            </p:cNvPr>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2441" name="Oval 217">
              <a:extLst>
                <a:ext uri="{FF2B5EF4-FFF2-40B4-BE49-F238E27FC236}">
                  <a16:creationId xmlns:a16="http://schemas.microsoft.com/office/drawing/2014/main" id="{CD2EDF1B-1B7D-4D98-B7A4-2BAF10A330ED}"/>
                </a:ext>
              </a:extLst>
            </p:cNvPr>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grpSp>
      <p:sp>
        <p:nvSpPr>
          <p:cNvPr id="52442" name="Rectangle 218">
            <a:extLst>
              <a:ext uri="{FF2B5EF4-FFF2-40B4-BE49-F238E27FC236}">
                <a16:creationId xmlns:a16="http://schemas.microsoft.com/office/drawing/2014/main" id="{B8992657-9B99-46BB-A1E8-EC04586E2580}"/>
              </a:ext>
            </a:extLst>
          </p:cNvPr>
          <p:cNvSpPr>
            <a:spLocks noGrp="1" noChangeArrowheads="1"/>
          </p:cNvSpPr>
          <p:nvPr>
            <p:ph type="ctrTitle" sz="quarter"/>
          </p:nvPr>
        </p:nvSpPr>
        <p:spPr>
          <a:xfrm>
            <a:off x="685800" y="1844675"/>
            <a:ext cx="7772400" cy="1736725"/>
          </a:xfrm>
        </p:spPr>
        <p:txBody>
          <a:bodyPr anchor="b" anchorCtr="1"/>
          <a:lstStyle>
            <a:lvl1pPr>
              <a:defRPr sz="5400"/>
            </a:lvl1pPr>
          </a:lstStyle>
          <a:p>
            <a:pPr lvl="0"/>
            <a:r>
              <a:rPr lang="sl-SI" altLang="sl-SI" noProof="0"/>
              <a:t>Kliknite, če želite urediti slog naslova matrice</a:t>
            </a:r>
          </a:p>
        </p:txBody>
      </p:sp>
      <p:sp>
        <p:nvSpPr>
          <p:cNvPr id="52443" name="Rectangle 219">
            <a:extLst>
              <a:ext uri="{FF2B5EF4-FFF2-40B4-BE49-F238E27FC236}">
                <a16:creationId xmlns:a16="http://schemas.microsoft.com/office/drawing/2014/main" id="{8364E908-9B4F-4289-B559-D669D0E8A25D}"/>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sl-SI" altLang="sl-SI" noProof="0"/>
              <a:t>Kliknite, če želite urediti slog podnaslova matrice</a:t>
            </a:r>
          </a:p>
        </p:txBody>
      </p:sp>
      <p:sp>
        <p:nvSpPr>
          <p:cNvPr id="52444" name="Rectangle 220">
            <a:extLst>
              <a:ext uri="{FF2B5EF4-FFF2-40B4-BE49-F238E27FC236}">
                <a16:creationId xmlns:a16="http://schemas.microsoft.com/office/drawing/2014/main" id="{821E179B-1863-4D47-ACE3-ABCC7216BB40}"/>
              </a:ext>
            </a:extLst>
          </p:cNvPr>
          <p:cNvSpPr>
            <a:spLocks noGrp="1" noChangeArrowheads="1"/>
          </p:cNvSpPr>
          <p:nvPr>
            <p:ph type="dt" sz="quarter" idx="2"/>
          </p:nvPr>
        </p:nvSpPr>
        <p:spPr/>
        <p:txBody>
          <a:bodyPr/>
          <a:lstStyle>
            <a:lvl1pPr>
              <a:defRPr/>
            </a:lvl1pPr>
          </a:lstStyle>
          <a:p>
            <a:endParaRPr lang="sl-SI" altLang="sl-SI"/>
          </a:p>
        </p:txBody>
      </p:sp>
      <p:sp>
        <p:nvSpPr>
          <p:cNvPr id="52445" name="Rectangle 221">
            <a:extLst>
              <a:ext uri="{FF2B5EF4-FFF2-40B4-BE49-F238E27FC236}">
                <a16:creationId xmlns:a16="http://schemas.microsoft.com/office/drawing/2014/main" id="{F693BDCE-8C98-4C63-90EA-CFF00C93D2DA}"/>
              </a:ext>
            </a:extLst>
          </p:cNvPr>
          <p:cNvSpPr>
            <a:spLocks noGrp="1" noChangeArrowheads="1"/>
          </p:cNvSpPr>
          <p:nvPr>
            <p:ph type="ftr" sz="quarter" idx="3"/>
          </p:nvPr>
        </p:nvSpPr>
        <p:spPr>
          <a:xfrm>
            <a:off x="3124200" y="6248400"/>
            <a:ext cx="2895600" cy="457200"/>
          </a:xfrm>
        </p:spPr>
        <p:txBody>
          <a:bodyPr/>
          <a:lstStyle>
            <a:lvl1pPr>
              <a:defRPr/>
            </a:lvl1pPr>
          </a:lstStyle>
          <a:p>
            <a:endParaRPr lang="sl-SI" altLang="sl-SI"/>
          </a:p>
        </p:txBody>
      </p:sp>
      <p:sp>
        <p:nvSpPr>
          <p:cNvPr id="52446" name="Rectangle 222">
            <a:extLst>
              <a:ext uri="{FF2B5EF4-FFF2-40B4-BE49-F238E27FC236}">
                <a16:creationId xmlns:a16="http://schemas.microsoft.com/office/drawing/2014/main" id="{8A305F22-16AC-4CEF-A87B-A443B7EACFAF}"/>
              </a:ext>
            </a:extLst>
          </p:cNvPr>
          <p:cNvSpPr>
            <a:spLocks noGrp="1" noChangeArrowheads="1"/>
          </p:cNvSpPr>
          <p:nvPr>
            <p:ph type="sldNum" sz="quarter" idx="4"/>
          </p:nvPr>
        </p:nvSpPr>
        <p:spPr/>
        <p:txBody>
          <a:bodyPr/>
          <a:lstStyle>
            <a:lvl1pPr>
              <a:defRPr/>
            </a:lvl1pPr>
          </a:lstStyle>
          <a:p>
            <a:fld id="{49634C0D-95B5-4D12-91D9-8311BE4A7E6E}" type="slidenum">
              <a:rPr lang="sl-SI" altLang="sl-SI"/>
              <a:pPr/>
              <a:t>‹#›</a:t>
            </a:fld>
            <a:endParaRPr lang="sl-SI" altLang="sl-SI"/>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3F26-49BA-40D9-BAC3-24C1CB1A3E9D}"/>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8ADA2C18-392C-499D-9F7A-260B3710E2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Slide Number Placeholder 3">
            <a:extLst>
              <a:ext uri="{FF2B5EF4-FFF2-40B4-BE49-F238E27FC236}">
                <a16:creationId xmlns:a16="http://schemas.microsoft.com/office/drawing/2014/main" id="{474B2523-731A-47BF-9805-E5219DB1731F}"/>
              </a:ext>
            </a:extLst>
          </p:cNvPr>
          <p:cNvSpPr>
            <a:spLocks noGrp="1"/>
          </p:cNvSpPr>
          <p:nvPr>
            <p:ph type="sldNum" sz="quarter" idx="10"/>
          </p:nvPr>
        </p:nvSpPr>
        <p:spPr/>
        <p:txBody>
          <a:bodyPr/>
          <a:lstStyle>
            <a:lvl1pPr>
              <a:defRPr/>
            </a:lvl1pPr>
          </a:lstStyle>
          <a:p>
            <a:fld id="{AA6119E4-1500-4416-A3F7-24D24BB0992A}" type="slidenum">
              <a:rPr lang="sl-SI" altLang="sl-SI"/>
              <a:pPr/>
              <a:t>‹#›</a:t>
            </a:fld>
            <a:endParaRPr lang="sl-SI" altLang="sl-SI"/>
          </a:p>
        </p:txBody>
      </p:sp>
      <p:sp>
        <p:nvSpPr>
          <p:cNvPr id="5" name="Date Placeholder 4">
            <a:extLst>
              <a:ext uri="{FF2B5EF4-FFF2-40B4-BE49-F238E27FC236}">
                <a16:creationId xmlns:a16="http://schemas.microsoft.com/office/drawing/2014/main" id="{4ADA6425-E74B-4D6D-AFC1-36251817B8E8}"/>
              </a:ext>
            </a:extLst>
          </p:cNvPr>
          <p:cNvSpPr>
            <a:spLocks noGrp="1"/>
          </p:cNvSpPr>
          <p:nvPr>
            <p:ph type="dt" sz="half" idx="11"/>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3015AB3F-2C45-4813-AD78-909A6D2789B0}"/>
              </a:ext>
            </a:extLst>
          </p:cNvPr>
          <p:cNvSpPr>
            <a:spLocks noGrp="1"/>
          </p:cNvSpPr>
          <p:nvPr>
            <p:ph type="ftr" sz="quarter" idx="12"/>
          </p:nvPr>
        </p:nvSpPr>
        <p:spPr/>
        <p:txBody>
          <a:bodyPr/>
          <a:lstStyle>
            <a:lvl1pPr>
              <a:defRPr/>
            </a:lvl1pPr>
          </a:lstStyle>
          <a:p>
            <a:endParaRPr lang="sl-SI" altLang="sl-SI"/>
          </a:p>
        </p:txBody>
      </p:sp>
    </p:spTree>
    <p:extLst>
      <p:ext uri="{BB962C8B-B14F-4D97-AF65-F5344CB8AC3E}">
        <p14:creationId xmlns:p14="http://schemas.microsoft.com/office/powerpoint/2010/main" val="25444820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313AFD-B5BD-4137-8E29-B30D9E3C9F3B}"/>
              </a:ext>
            </a:extLst>
          </p:cNvPr>
          <p:cNvSpPr>
            <a:spLocks noGrp="1"/>
          </p:cNvSpPr>
          <p:nvPr>
            <p:ph type="title" orient="vert"/>
          </p:nvPr>
        </p:nvSpPr>
        <p:spPr>
          <a:xfrm>
            <a:off x="6629400" y="274638"/>
            <a:ext cx="2057400" cy="5859462"/>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C2F74F69-4764-43D5-B7F8-01F28A32A3F0}"/>
              </a:ext>
            </a:extLst>
          </p:cNvPr>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Slide Number Placeholder 3">
            <a:extLst>
              <a:ext uri="{FF2B5EF4-FFF2-40B4-BE49-F238E27FC236}">
                <a16:creationId xmlns:a16="http://schemas.microsoft.com/office/drawing/2014/main" id="{F8C602EA-BD64-4509-A162-5A56310FE7DE}"/>
              </a:ext>
            </a:extLst>
          </p:cNvPr>
          <p:cNvSpPr>
            <a:spLocks noGrp="1"/>
          </p:cNvSpPr>
          <p:nvPr>
            <p:ph type="sldNum" sz="quarter" idx="10"/>
          </p:nvPr>
        </p:nvSpPr>
        <p:spPr/>
        <p:txBody>
          <a:bodyPr/>
          <a:lstStyle>
            <a:lvl1pPr>
              <a:defRPr/>
            </a:lvl1pPr>
          </a:lstStyle>
          <a:p>
            <a:fld id="{78373CEA-6077-4B93-8D71-CA9F5B8AEF32}" type="slidenum">
              <a:rPr lang="sl-SI" altLang="sl-SI"/>
              <a:pPr/>
              <a:t>‹#›</a:t>
            </a:fld>
            <a:endParaRPr lang="sl-SI" altLang="sl-SI"/>
          </a:p>
        </p:txBody>
      </p:sp>
      <p:sp>
        <p:nvSpPr>
          <p:cNvPr id="5" name="Date Placeholder 4">
            <a:extLst>
              <a:ext uri="{FF2B5EF4-FFF2-40B4-BE49-F238E27FC236}">
                <a16:creationId xmlns:a16="http://schemas.microsoft.com/office/drawing/2014/main" id="{077EC045-651F-44D6-8F6A-8BB0B4288773}"/>
              </a:ext>
            </a:extLst>
          </p:cNvPr>
          <p:cNvSpPr>
            <a:spLocks noGrp="1"/>
          </p:cNvSpPr>
          <p:nvPr>
            <p:ph type="dt" sz="half" idx="11"/>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CB9AAC88-D7A6-4A13-AD84-A22D50686365}"/>
              </a:ext>
            </a:extLst>
          </p:cNvPr>
          <p:cNvSpPr>
            <a:spLocks noGrp="1"/>
          </p:cNvSpPr>
          <p:nvPr>
            <p:ph type="ftr" sz="quarter" idx="12"/>
          </p:nvPr>
        </p:nvSpPr>
        <p:spPr/>
        <p:txBody>
          <a:bodyPr/>
          <a:lstStyle>
            <a:lvl1pPr>
              <a:defRPr/>
            </a:lvl1pPr>
          </a:lstStyle>
          <a:p>
            <a:endParaRPr lang="sl-SI" altLang="sl-SI"/>
          </a:p>
        </p:txBody>
      </p:sp>
    </p:spTree>
    <p:extLst>
      <p:ext uri="{BB962C8B-B14F-4D97-AF65-F5344CB8AC3E}">
        <p14:creationId xmlns:p14="http://schemas.microsoft.com/office/powerpoint/2010/main" val="29268440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A534E-2082-4A37-AAE5-EC39C847B0D1}"/>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E0732A52-6F2D-40B6-85BE-3AAE311C1A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Slide Number Placeholder 3">
            <a:extLst>
              <a:ext uri="{FF2B5EF4-FFF2-40B4-BE49-F238E27FC236}">
                <a16:creationId xmlns:a16="http://schemas.microsoft.com/office/drawing/2014/main" id="{C5B8B69E-F26A-4007-938E-FBC5419F32F6}"/>
              </a:ext>
            </a:extLst>
          </p:cNvPr>
          <p:cNvSpPr>
            <a:spLocks noGrp="1"/>
          </p:cNvSpPr>
          <p:nvPr>
            <p:ph type="sldNum" sz="quarter" idx="10"/>
          </p:nvPr>
        </p:nvSpPr>
        <p:spPr/>
        <p:txBody>
          <a:bodyPr/>
          <a:lstStyle>
            <a:lvl1pPr>
              <a:defRPr/>
            </a:lvl1pPr>
          </a:lstStyle>
          <a:p>
            <a:fld id="{95FD8AEF-8C7E-4575-AF48-25B85699F882}" type="slidenum">
              <a:rPr lang="sl-SI" altLang="sl-SI"/>
              <a:pPr/>
              <a:t>‹#›</a:t>
            </a:fld>
            <a:endParaRPr lang="sl-SI" altLang="sl-SI"/>
          </a:p>
        </p:txBody>
      </p:sp>
      <p:sp>
        <p:nvSpPr>
          <p:cNvPr id="5" name="Date Placeholder 4">
            <a:extLst>
              <a:ext uri="{FF2B5EF4-FFF2-40B4-BE49-F238E27FC236}">
                <a16:creationId xmlns:a16="http://schemas.microsoft.com/office/drawing/2014/main" id="{34B09B18-B919-42F2-8824-6C466FA7E6FB}"/>
              </a:ext>
            </a:extLst>
          </p:cNvPr>
          <p:cNvSpPr>
            <a:spLocks noGrp="1"/>
          </p:cNvSpPr>
          <p:nvPr>
            <p:ph type="dt" sz="half" idx="11"/>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DDDF1715-7F79-4ED1-988F-A8FDBA994699}"/>
              </a:ext>
            </a:extLst>
          </p:cNvPr>
          <p:cNvSpPr>
            <a:spLocks noGrp="1"/>
          </p:cNvSpPr>
          <p:nvPr>
            <p:ph type="ftr" sz="quarter" idx="12"/>
          </p:nvPr>
        </p:nvSpPr>
        <p:spPr/>
        <p:txBody>
          <a:bodyPr/>
          <a:lstStyle>
            <a:lvl1pPr>
              <a:defRPr/>
            </a:lvl1pPr>
          </a:lstStyle>
          <a:p>
            <a:endParaRPr lang="sl-SI" altLang="sl-SI"/>
          </a:p>
        </p:txBody>
      </p:sp>
    </p:spTree>
    <p:extLst>
      <p:ext uri="{BB962C8B-B14F-4D97-AF65-F5344CB8AC3E}">
        <p14:creationId xmlns:p14="http://schemas.microsoft.com/office/powerpoint/2010/main" val="127532814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4293-36C3-4437-B240-2D870BE51F8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9585EB14-0684-42D2-9764-214376270EB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D890334C-0E33-46EC-B27D-2B3B651FF397}"/>
              </a:ext>
            </a:extLst>
          </p:cNvPr>
          <p:cNvSpPr>
            <a:spLocks noGrp="1"/>
          </p:cNvSpPr>
          <p:nvPr>
            <p:ph type="sldNum" sz="quarter" idx="10"/>
          </p:nvPr>
        </p:nvSpPr>
        <p:spPr/>
        <p:txBody>
          <a:bodyPr/>
          <a:lstStyle>
            <a:lvl1pPr>
              <a:defRPr/>
            </a:lvl1pPr>
          </a:lstStyle>
          <a:p>
            <a:fld id="{1D5EBBD4-B145-4EC8-BB51-D25327FA420B}" type="slidenum">
              <a:rPr lang="sl-SI" altLang="sl-SI"/>
              <a:pPr/>
              <a:t>‹#›</a:t>
            </a:fld>
            <a:endParaRPr lang="sl-SI" altLang="sl-SI"/>
          </a:p>
        </p:txBody>
      </p:sp>
      <p:sp>
        <p:nvSpPr>
          <p:cNvPr id="5" name="Date Placeholder 4">
            <a:extLst>
              <a:ext uri="{FF2B5EF4-FFF2-40B4-BE49-F238E27FC236}">
                <a16:creationId xmlns:a16="http://schemas.microsoft.com/office/drawing/2014/main" id="{C113C7D3-BBEE-498F-BBB3-0AC1EC96F758}"/>
              </a:ext>
            </a:extLst>
          </p:cNvPr>
          <p:cNvSpPr>
            <a:spLocks noGrp="1"/>
          </p:cNvSpPr>
          <p:nvPr>
            <p:ph type="dt" sz="half" idx="11"/>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477959EF-CEB8-4991-93AE-F6BB18F7900E}"/>
              </a:ext>
            </a:extLst>
          </p:cNvPr>
          <p:cNvSpPr>
            <a:spLocks noGrp="1"/>
          </p:cNvSpPr>
          <p:nvPr>
            <p:ph type="ftr" sz="quarter" idx="12"/>
          </p:nvPr>
        </p:nvSpPr>
        <p:spPr/>
        <p:txBody>
          <a:bodyPr/>
          <a:lstStyle>
            <a:lvl1pPr>
              <a:defRPr/>
            </a:lvl1pPr>
          </a:lstStyle>
          <a:p>
            <a:endParaRPr lang="sl-SI" altLang="sl-SI"/>
          </a:p>
        </p:txBody>
      </p:sp>
    </p:spTree>
    <p:extLst>
      <p:ext uri="{BB962C8B-B14F-4D97-AF65-F5344CB8AC3E}">
        <p14:creationId xmlns:p14="http://schemas.microsoft.com/office/powerpoint/2010/main" val="393372012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3992-0E20-4AC2-AA91-DA686D8E1F73}"/>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E83FB141-E239-47C6-94AF-661DCEC89DEA}"/>
              </a:ext>
            </a:extLst>
          </p:cNvPr>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59AB16D1-A9F5-4DCF-B4B0-5EF5D70071CC}"/>
              </a:ext>
            </a:extLst>
          </p:cNvPr>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Slide Number Placeholder 4">
            <a:extLst>
              <a:ext uri="{FF2B5EF4-FFF2-40B4-BE49-F238E27FC236}">
                <a16:creationId xmlns:a16="http://schemas.microsoft.com/office/drawing/2014/main" id="{E709D37F-B79D-4E64-8DA1-010FCBDC0DAC}"/>
              </a:ext>
            </a:extLst>
          </p:cNvPr>
          <p:cNvSpPr>
            <a:spLocks noGrp="1"/>
          </p:cNvSpPr>
          <p:nvPr>
            <p:ph type="sldNum" sz="quarter" idx="10"/>
          </p:nvPr>
        </p:nvSpPr>
        <p:spPr/>
        <p:txBody>
          <a:bodyPr/>
          <a:lstStyle>
            <a:lvl1pPr>
              <a:defRPr/>
            </a:lvl1pPr>
          </a:lstStyle>
          <a:p>
            <a:fld id="{6349EC6E-E470-4FBF-9847-FB952E886A7B}" type="slidenum">
              <a:rPr lang="sl-SI" altLang="sl-SI"/>
              <a:pPr/>
              <a:t>‹#›</a:t>
            </a:fld>
            <a:endParaRPr lang="sl-SI" altLang="sl-SI"/>
          </a:p>
        </p:txBody>
      </p:sp>
      <p:sp>
        <p:nvSpPr>
          <p:cNvPr id="6" name="Date Placeholder 5">
            <a:extLst>
              <a:ext uri="{FF2B5EF4-FFF2-40B4-BE49-F238E27FC236}">
                <a16:creationId xmlns:a16="http://schemas.microsoft.com/office/drawing/2014/main" id="{8E1B2068-A855-4B65-8203-04E7520E0983}"/>
              </a:ext>
            </a:extLst>
          </p:cNvPr>
          <p:cNvSpPr>
            <a:spLocks noGrp="1"/>
          </p:cNvSpPr>
          <p:nvPr>
            <p:ph type="dt" sz="half" idx="11"/>
          </p:nvPr>
        </p:nvSpPr>
        <p:spPr/>
        <p:txBody>
          <a:bodyPr/>
          <a:lstStyle>
            <a:lvl1pPr>
              <a:defRPr/>
            </a:lvl1pPr>
          </a:lstStyle>
          <a:p>
            <a:endParaRPr lang="sl-SI" altLang="sl-SI"/>
          </a:p>
        </p:txBody>
      </p:sp>
      <p:sp>
        <p:nvSpPr>
          <p:cNvPr id="7" name="Footer Placeholder 6">
            <a:extLst>
              <a:ext uri="{FF2B5EF4-FFF2-40B4-BE49-F238E27FC236}">
                <a16:creationId xmlns:a16="http://schemas.microsoft.com/office/drawing/2014/main" id="{D028103B-B4E8-4E1E-AA83-EFAE6AFCF3B7}"/>
              </a:ext>
            </a:extLst>
          </p:cNvPr>
          <p:cNvSpPr>
            <a:spLocks noGrp="1"/>
          </p:cNvSpPr>
          <p:nvPr>
            <p:ph type="ftr" sz="quarter" idx="12"/>
          </p:nvPr>
        </p:nvSpPr>
        <p:spPr/>
        <p:txBody>
          <a:bodyPr/>
          <a:lstStyle>
            <a:lvl1pPr>
              <a:defRPr/>
            </a:lvl1pPr>
          </a:lstStyle>
          <a:p>
            <a:endParaRPr lang="sl-SI" altLang="sl-SI"/>
          </a:p>
        </p:txBody>
      </p:sp>
    </p:spTree>
    <p:extLst>
      <p:ext uri="{BB962C8B-B14F-4D97-AF65-F5344CB8AC3E}">
        <p14:creationId xmlns:p14="http://schemas.microsoft.com/office/powerpoint/2010/main" val="354341437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4D87-DFB4-4FD7-BDD9-FB943BAB7733}"/>
              </a:ext>
            </a:extLst>
          </p:cNvPr>
          <p:cNvSpPr>
            <a:spLocks noGrp="1"/>
          </p:cNvSpPr>
          <p:nvPr>
            <p:ph type="title"/>
          </p:nvPr>
        </p:nvSpPr>
        <p:spPr>
          <a:xfrm>
            <a:off x="630238" y="365125"/>
            <a:ext cx="78867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190E3878-5369-41E5-8F3E-50F72769866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FE4357-BC1C-4040-B7A0-14CE910921D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45816C9C-D717-41C0-AFFA-0D4069B3089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E44738-DDD0-46BD-9D07-961A33EEFC5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Slide Number Placeholder 6">
            <a:extLst>
              <a:ext uri="{FF2B5EF4-FFF2-40B4-BE49-F238E27FC236}">
                <a16:creationId xmlns:a16="http://schemas.microsoft.com/office/drawing/2014/main" id="{8AB21823-A07B-429A-8862-D7AC07396FAF}"/>
              </a:ext>
            </a:extLst>
          </p:cNvPr>
          <p:cNvSpPr>
            <a:spLocks noGrp="1"/>
          </p:cNvSpPr>
          <p:nvPr>
            <p:ph type="sldNum" sz="quarter" idx="10"/>
          </p:nvPr>
        </p:nvSpPr>
        <p:spPr/>
        <p:txBody>
          <a:bodyPr/>
          <a:lstStyle>
            <a:lvl1pPr>
              <a:defRPr/>
            </a:lvl1pPr>
          </a:lstStyle>
          <a:p>
            <a:fld id="{3FA7EAB7-D0D4-4472-A14F-5D53DB403666}" type="slidenum">
              <a:rPr lang="sl-SI" altLang="sl-SI"/>
              <a:pPr/>
              <a:t>‹#›</a:t>
            </a:fld>
            <a:endParaRPr lang="sl-SI" altLang="sl-SI"/>
          </a:p>
        </p:txBody>
      </p:sp>
      <p:sp>
        <p:nvSpPr>
          <p:cNvPr id="8" name="Date Placeholder 7">
            <a:extLst>
              <a:ext uri="{FF2B5EF4-FFF2-40B4-BE49-F238E27FC236}">
                <a16:creationId xmlns:a16="http://schemas.microsoft.com/office/drawing/2014/main" id="{A2AE686F-45A7-45D0-9F06-8AE19CA80808}"/>
              </a:ext>
            </a:extLst>
          </p:cNvPr>
          <p:cNvSpPr>
            <a:spLocks noGrp="1"/>
          </p:cNvSpPr>
          <p:nvPr>
            <p:ph type="dt" sz="half" idx="11"/>
          </p:nvPr>
        </p:nvSpPr>
        <p:spPr/>
        <p:txBody>
          <a:bodyPr/>
          <a:lstStyle>
            <a:lvl1pPr>
              <a:defRPr/>
            </a:lvl1pPr>
          </a:lstStyle>
          <a:p>
            <a:endParaRPr lang="sl-SI" altLang="sl-SI"/>
          </a:p>
        </p:txBody>
      </p:sp>
      <p:sp>
        <p:nvSpPr>
          <p:cNvPr id="9" name="Footer Placeholder 8">
            <a:extLst>
              <a:ext uri="{FF2B5EF4-FFF2-40B4-BE49-F238E27FC236}">
                <a16:creationId xmlns:a16="http://schemas.microsoft.com/office/drawing/2014/main" id="{AF009023-533B-40F9-ADEF-C12390B7F9EA}"/>
              </a:ext>
            </a:extLst>
          </p:cNvPr>
          <p:cNvSpPr>
            <a:spLocks noGrp="1"/>
          </p:cNvSpPr>
          <p:nvPr>
            <p:ph type="ftr" sz="quarter" idx="12"/>
          </p:nvPr>
        </p:nvSpPr>
        <p:spPr/>
        <p:txBody>
          <a:bodyPr/>
          <a:lstStyle>
            <a:lvl1pPr>
              <a:defRPr/>
            </a:lvl1pPr>
          </a:lstStyle>
          <a:p>
            <a:endParaRPr lang="sl-SI" altLang="sl-SI"/>
          </a:p>
        </p:txBody>
      </p:sp>
    </p:spTree>
    <p:extLst>
      <p:ext uri="{BB962C8B-B14F-4D97-AF65-F5344CB8AC3E}">
        <p14:creationId xmlns:p14="http://schemas.microsoft.com/office/powerpoint/2010/main" val="406238617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E247A-E015-458C-86DD-B9451D357A52}"/>
              </a:ext>
            </a:extLst>
          </p:cNvPr>
          <p:cNvSpPr>
            <a:spLocks noGrp="1"/>
          </p:cNvSpPr>
          <p:nvPr>
            <p:ph type="title"/>
          </p:nvPr>
        </p:nvSpPr>
        <p:spPr/>
        <p:txBody>
          <a:bodyPr/>
          <a:lstStyle/>
          <a:p>
            <a:r>
              <a:rPr lang="en-US"/>
              <a:t>Click to edit Master title style</a:t>
            </a:r>
            <a:endParaRPr lang="sl-SI"/>
          </a:p>
        </p:txBody>
      </p:sp>
      <p:sp>
        <p:nvSpPr>
          <p:cNvPr id="3" name="Slide Number Placeholder 2">
            <a:extLst>
              <a:ext uri="{FF2B5EF4-FFF2-40B4-BE49-F238E27FC236}">
                <a16:creationId xmlns:a16="http://schemas.microsoft.com/office/drawing/2014/main" id="{CA27940D-56E4-4D98-AE14-624137B14DD2}"/>
              </a:ext>
            </a:extLst>
          </p:cNvPr>
          <p:cNvSpPr>
            <a:spLocks noGrp="1"/>
          </p:cNvSpPr>
          <p:nvPr>
            <p:ph type="sldNum" sz="quarter" idx="10"/>
          </p:nvPr>
        </p:nvSpPr>
        <p:spPr/>
        <p:txBody>
          <a:bodyPr/>
          <a:lstStyle>
            <a:lvl1pPr>
              <a:defRPr/>
            </a:lvl1pPr>
          </a:lstStyle>
          <a:p>
            <a:fld id="{4CCD77FB-B6F2-4498-87CC-0A94929B1F3A}" type="slidenum">
              <a:rPr lang="sl-SI" altLang="sl-SI"/>
              <a:pPr/>
              <a:t>‹#›</a:t>
            </a:fld>
            <a:endParaRPr lang="sl-SI" altLang="sl-SI"/>
          </a:p>
        </p:txBody>
      </p:sp>
      <p:sp>
        <p:nvSpPr>
          <p:cNvPr id="4" name="Date Placeholder 3">
            <a:extLst>
              <a:ext uri="{FF2B5EF4-FFF2-40B4-BE49-F238E27FC236}">
                <a16:creationId xmlns:a16="http://schemas.microsoft.com/office/drawing/2014/main" id="{7AC4401C-5A92-4897-BC46-38D4CA3B3E36}"/>
              </a:ext>
            </a:extLst>
          </p:cNvPr>
          <p:cNvSpPr>
            <a:spLocks noGrp="1"/>
          </p:cNvSpPr>
          <p:nvPr>
            <p:ph type="dt" sz="half" idx="11"/>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61547647-961A-46B8-AA17-5B1B9A697097}"/>
              </a:ext>
            </a:extLst>
          </p:cNvPr>
          <p:cNvSpPr>
            <a:spLocks noGrp="1"/>
          </p:cNvSpPr>
          <p:nvPr>
            <p:ph type="ftr" sz="quarter" idx="12"/>
          </p:nvPr>
        </p:nvSpPr>
        <p:spPr/>
        <p:txBody>
          <a:bodyPr/>
          <a:lstStyle>
            <a:lvl1pPr>
              <a:defRPr/>
            </a:lvl1pPr>
          </a:lstStyle>
          <a:p>
            <a:endParaRPr lang="sl-SI" altLang="sl-SI"/>
          </a:p>
        </p:txBody>
      </p:sp>
    </p:spTree>
    <p:extLst>
      <p:ext uri="{BB962C8B-B14F-4D97-AF65-F5344CB8AC3E}">
        <p14:creationId xmlns:p14="http://schemas.microsoft.com/office/powerpoint/2010/main" val="118990555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8422C1-E5C6-4993-8A20-DDFE1A39A1FD}"/>
              </a:ext>
            </a:extLst>
          </p:cNvPr>
          <p:cNvSpPr>
            <a:spLocks noGrp="1"/>
          </p:cNvSpPr>
          <p:nvPr>
            <p:ph type="sldNum" sz="quarter" idx="10"/>
          </p:nvPr>
        </p:nvSpPr>
        <p:spPr/>
        <p:txBody>
          <a:bodyPr/>
          <a:lstStyle>
            <a:lvl1pPr>
              <a:defRPr/>
            </a:lvl1pPr>
          </a:lstStyle>
          <a:p>
            <a:fld id="{1B39F8E2-E15C-47E9-9F01-42C419813EB1}" type="slidenum">
              <a:rPr lang="sl-SI" altLang="sl-SI"/>
              <a:pPr/>
              <a:t>‹#›</a:t>
            </a:fld>
            <a:endParaRPr lang="sl-SI" altLang="sl-SI"/>
          </a:p>
        </p:txBody>
      </p:sp>
      <p:sp>
        <p:nvSpPr>
          <p:cNvPr id="3" name="Date Placeholder 2">
            <a:extLst>
              <a:ext uri="{FF2B5EF4-FFF2-40B4-BE49-F238E27FC236}">
                <a16:creationId xmlns:a16="http://schemas.microsoft.com/office/drawing/2014/main" id="{1A5AFE04-D43E-45E5-9075-2CF11B7A545D}"/>
              </a:ext>
            </a:extLst>
          </p:cNvPr>
          <p:cNvSpPr>
            <a:spLocks noGrp="1"/>
          </p:cNvSpPr>
          <p:nvPr>
            <p:ph type="dt" sz="half" idx="11"/>
          </p:nvPr>
        </p:nvSpPr>
        <p:spPr/>
        <p:txBody>
          <a:bodyPr/>
          <a:lstStyle>
            <a:lvl1pPr>
              <a:defRPr/>
            </a:lvl1pPr>
          </a:lstStyle>
          <a:p>
            <a:endParaRPr lang="sl-SI" altLang="sl-SI"/>
          </a:p>
        </p:txBody>
      </p:sp>
      <p:sp>
        <p:nvSpPr>
          <p:cNvPr id="4" name="Footer Placeholder 3">
            <a:extLst>
              <a:ext uri="{FF2B5EF4-FFF2-40B4-BE49-F238E27FC236}">
                <a16:creationId xmlns:a16="http://schemas.microsoft.com/office/drawing/2014/main" id="{B27E8F9D-BA9D-429D-B397-9C4BBF089F7E}"/>
              </a:ext>
            </a:extLst>
          </p:cNvPr>
          <p:cNvSpPr>
            <a:spLocks noGrp="1"/>
          </p:cNvSpPr>
          <p:nvPr>
            <p:ph type="ftr" sz="quarter" idx="12"/>
          </p:nvPr>
        </p:nvSpPr>
        <p:spPr/>
        <p:txBody>
          <a:bodyPr/>
          <a:lstStyle>
            <a:lvl1pPr>
              <a:defRPr/>
            </a:lvl1pPr>
          </a:lstStyle>
          <a:p>
            <a:endParaRPr lang="sl-SI" altLang="sl-SI"/>
          </a:p>
        </p:txBody>
      </p:sp>
    </p:spTree>
    <p:extLst>
      <p:ext uri="{BB962C8B-B14F-4D97-AF65-F5344CB8AC3E}">
        <p14:creationId xmlns:p14="http://schemas.microsoft.com/office/powerpoint/2010/main" val="418412324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C498E-AA1C-4C77-90C4-55834F5B484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id="{D0836647-0B4F-4126-9751-5CD01ED4FA7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AEBBDE6B-F9FA-4586-B79E-E41CCBBCB4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4106937E-050D-4051-9E12-D777CF694908}"/>
              </a:ext>
            </a:extLst>
          </p:cNvPr>
          <p:cNvSpPr>
            <a:spLocks noGrp="1"/>
          </p:cNvSpPr>
          <p:nvPr>
            <p:ph type="sldNum" sz="quarter" idx="10"/>
          </p:nvPr>
        </p:nvSpPr>
        <p:spPr/>
        <p:txBody>
          <a:bodyPr/>
          <a:lstStyle>
            <a:lvl1pPr>
              <a:defRPr/>
            </a:lvl1pPr>
          </a:lstStyle>
          <a:p>
            <a:fld id="{950168A4-95F2-4495-9537-BC807298FE0E}" type="slidenum">
              <a:rPr lang="sl-SI" altLang="sl-SI"/>
              <a:pPr/>
              <a:t>‹#›</a:t>
            </a:fld>
            <a:endParaRPr lang="sl-SI" altLang="sl-SI"/>
          </a:p>
        </p:txBody>
      </p:sp>
      <p:sp>
        <p:nvSpPr>
          <p:cNvPr id="6" name="Date Placeholder 5">
            <a:extLst>
              <a:ext uri="{FF2B5EF4-FFF2-40B4-BE49-F238E27FC236}">
                <a16:creationId xmlns:a16="http://schemas.microsoft.com/office/drawing/2014/main" id="{7D84C61A-9AAF-4713-96CA-8944DBB39EB1}"/>
              </a:ext>
            </a:extLst>
          </p:cNvPr>
          <p:cNvSpPr>
            <a:spLocks noGrp="1"/>
          </p:cNvSpPr>
          <p:nvPr>
            <p:ph type="dt" sz="half" idx="11"/>
          </p:nvPr>
        </p:nvSpPr>
        <p:spPr/>
        <p:txBody>
          <a:bodyPr/>
          <a:lstStyle>
            <a:lvl1pPr>
              <a:defRPr/>
            </a:lvl1pPr>
          </a:lstStyle>
          <a:p>
            <a:endParaRPr lang="sl-SI" altLang="sl-SI"/>
          </a:p>
        </p:txBody>
      </p:sp>
      <p:sp>
        <p:nvSpPr>
          <p:cNvPr id="7" name="Footer Placeholder 6">
            <a:extLst>
              <a:ext uri="{FF2B5EF4-FFF2-40B4-BE49-F238E27FC236}">
                <a16:creationId xmlns:a16="http://schemas.microsoft.com/office/drawing/2014/main" id="{ED709072-4710-48DC-BCBD-5E7D5F9FE6E3}"/>
              </a:ext>
            </a:extLst>
          </p:cNvPr>
          <p:cNvSpPr>
            <a:spLocks noGrp="1"/>
          </p:cNvSpPr>
          <p:nvPr>
            <p:ph type="ftr" sz="quarter" idx="12"/>
          </p:nvPr>
        </p:nvSpPr>
        <p:spPr/>
        <p:txBody>
          <a:bodyPr/>
          <a:lstStyle>
            <a:lvl1pPr>
              <a:defRPr/>
            </a:lvl1pPr>
          </a:lstStyle>
          <a:p>
            <a:endParaRPr lang="sl-SI" altLang="sl-SI"/>
          </a:p>
        </p:txBody>
      </p:sp>
    </p:spTree>
    <p:extLst>
      <p:ext uri="{BB962C8B-B14F-4D97-AF65-F5344CB8AC3E}">
        <p14:creationId xmlns:p14="http://schemas.microsoft.com/office/powerpoint/2010/main" val="53083021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C5B2C-F2F7-49E3-A6AA-113ED2306E1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id="{1D49B4F3-92B9-440B-B322-E735C332C4A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id="{FD1F373E-7BF4-4ECC-9B74-1269BBDD8C9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0FDBA21-0457-4EE4-AAF0-5A68129D3500}"/>
              </a:ext>
            </a:extLst>
          </p:cNvPr>
          <p:cNvSpPr>
            <a:spLocks noGrp="1"/>
          </p:cNvSpPr>
          <p:nvPr>
            <p:ph type="sldNum" sz="quarter" idx="10"/>
          </p:nvPr>
        </p:nvSpPr>
        <p:spPr/>
        <p:txBody>
          <a:bodyPr/>
          <a:lstStyle>
            <a:lvl1pPr>
              <a:defRPr/>
            </a:lvl1pPr>
          </a:lstStyle>
          <a:p>
            <a:fld id="{9B9961A4-7CBE-4B14-BFAD-1452683DC194}" type="slidenum">
              <a:rPr lang="sl-SI" altLang="sl-SI"/>
              <a:pPr/>
              <a:t>‹#›</a:t>
            </a:fld>
            <a:endParaRPr lang="sl-SI" altLang="sl-SI"/>
          </a:p>
        </p:txBody>
      </p:sp>
      <p:sp>
        <p:nvSpPr>
          <p:cNvPr id="6" name="Date Placeholder 5">
            <a:extLst>
              <a:ext uri="{FF2B5EF4-FFF2-40B4-BE49-F238E27FC236}">
                <a16:creationId xmlns:a16="http://schemas.microsoft.com/office/drawing/2014/main" id="{CD32A5E4-464D-4F59-A138-0CC36D3D0392}"/>
              </a:ext>
            </a:extLst>
          </p:cNvPr>
          <p:cNvSpPr>
            <a:spLocks noGrp="1"/>
          </p:cNvSpPr>
          <p:nvPr>
            <p:ph type="dt" sz="half" idx="11"/>
          </p:nvPr>
        </p:nvSpPr>
        <p:spPr/>
        <p:txBody>
          <a:bodyPr/>
          <a:lstStyle>
            <a:lvl1pPr>
              <a:defRPr/>
            </a:lvl1pPr>
          </a:lstStyle>
          <a:p>
            <a:endParaRPr lang="sl-SI" altLang="sl-SI"/>
          </a:p>
        </p:txBody>
      </p:sp>
      <p:sp>
        <p:nvSpPr>
          <p:cNvPr id="7" name="Footer Placeholder 6">
            <a:extLst>
              <a:ext uri="{FF2B5EF4-FFF2-40B4-BE49-F238E27FC236}">
                <a16:creationId xmlns:a16="http://schemas.microsoft.com/office/drawing/2014/main" id="{17A496FC-C921-45A2-8807-72745E5F66F2}"/>
              </a:ext>
            </a:extLst>
          </p:cNvPr>
          <p:cNvSpPr>
            <a:spLocks noGrp="1"/>
          </p:cNvSpPr>
          <p:nvPr>
            <p:ph type="ftr" sz="quarter" idx="12"/>
          </p:nvPr>
        </p:nvSpPr>
        <p:spPr/>
        <p:txBody>
          <a:bodyPr/>
          <a:lstStyle>
            <a:lvl1pPr>
              <a:defRPr/>
            </a:lvl1pPr>
          </a:lstStyle>
          <a:p>
            <a:endParaRPr lang="sl-SI" altLang="sl-SI"/>
          </a:p>
        </p:txBody>
      </p:sp>
    </p:spTree>
    <p:extLst>
      <p:ext uri="{BB962C8B-B14F-4D97-AF65-F5344CB8AC3E}">
        <p14:creationId xmlns:p14="http://schemas.microsoft.com/office/powerpoint/2010/main" val="269545334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51202" name="Group 2">
            <a:extLst>
              <a:ext uri="{FF2B5EF4-FFF2-40B4-BE49-F238E27FC236}">
                <a16:creationId xmlns:a16="http://schemas.microsoft.com/office/drawing/2014/main" id="{CC52687B-0F64-4B43-A2CC-D0D3E2287B3F}"/>
              </a:ext>
            </a:extLst>
          </p:cNvPr>
          <p:cNvGrpSpPr>
            <a:grpSpLocks/>
          </p:cNvGrpSpPr>
          <p:nvPr/>
        </p:nvGrpSpPr>
        <p:grpSpPr bwMode="auto">
          <a:xfrm>
            <a:off x="-496888" y="1308100"/>
            <a:ext cx="10429876" cy="5908675"/>
            <a:chOff x="-313" y="824"/>
            <a:chExt cx="6570" cy="3722"/>
          </a:xfrm>
        </p:grpSpPr>
        <p:sp>
          <p:nvSpPr>
            <p:cNvPr id="51203" name="Rectangle 3">
              <a:extLst>
                <a:ext uri="{FF2B5EF4-FFF2-40B4-BE49-F238E27FC236}">
                  <a16:creationId xmlns:a16="http://schemas.microsoft.com/office/drawing/2014/main" id="{FD9252C5-C439-45A8-8DFD-74275ED98353}"/>
                </a:ext>
              </a:extLst>
            </p:cNvPr>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04" name="Rectangle 4">
              <a:extLst>
                <a:ext uri="{FF2B5EF4-FFF2-40B4-BE49-F238E27FC236}">
                  <a16:creationId xmlns:a16="http://schemas.microsoft.com/office/drawing/2014/main" id="{9AD7D91C-9121-45E8-BB40-B54B67D409CE}"/>
                </a:ext>
              </a:extLst>
            </p:cNvPr>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05" name="Rectangle 5">
              <a:extLst>
                <a:ext uri="{FF2B5EF4-FFF2-40B4-BE49-F238E27FC236}">
                  <a16:creationId xmlns:a16="http://schemas.microsoft.com/office/drawing/2014/main" id="{84B3D41C-F8CD-4088-A6E6-1F3E3790CD65}"/>
                </a:ext>
              </a:extLst>
            </p:cNvPr>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06" name="Rectangle 6">
              <a:extLst>
                <a:ext uri="{FF2B5EF4-FFF2-40B4-BE49-F238E27FC236}">
                  <a16:creationId xmlns:a16="http://schemas.microsoft.com/office/drawing/2014/main" id="{32426A71-9ED5-4AE8-89A5-53B297B90DE4}"/>
                </a:ext>
              </a:extLst>
            </p:cNvPr>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07" name="Rectangle 7">
              <a:extLst>
                <a:ext uri="{FF2B5EF4-FFF2-40B4-BE49-F238E27FC236}">
                  <a16:creationId xmlns:a16="http://schemas.microsoft.com/office/drawing/2014/main" id="{2C123BD8-68A0-45F8-821A-EE7680B5AE03}"/>
                </a:ext>
              </a:extLst>
            </p:cNvPr>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08" name="Rectangle 8">
              <a:extLst>
                <a:ext uri="{FF2B5EF4-FFF2-40B4-BE49-F238E27FC236}">
                  <a16:creationId xmlns:a16="http://schemas.microsoft.com/office/drawing/2014/main" id="{81F5FE29-DE3F-4F67-8AA8-275384517397}"/>
                </a:ext>
              </a:extLst>
            </p:cNvPr>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09" name="Rectangle 9">
              <a:extLst>
                <a:ext uri="{FF2B5EF4-FFF2-40B4-BE49-F238E27FC236}">
                  <a16:creationId xmlns:a16="http://schemas.microsoft.com/office/drawing/2014/main" id="{D5A331FD-5F30-49C3-A13F-8F81C8BD441A}"/>
                </a:ext>
              </a:extLst>
            </p:cNvPr>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10" name="Rectangle 10">
              <a:extLst>
                <a:ext uri="{FF2B5EF4-FFF2-40B4-BE49-F238E27FC236}">
                  <a16:creationId xmlns:a16="http://schemas.microsoft.com/office/drawing/2014/main" id="{5473A5BE-81E0-4126-9859-5669BD28BF7A}"/>
                </a:ext>
              </a:extLst>
            </p:cNvPr>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11" name="Rectangle 11">
              <a:extLst>
                <a:ext uri="{FF2B5EF4-FFF2-40B4-BE49-F238E27FC236}">
                  <a16:creationId xmlns:a16="http://schemas.microsoft.com/office/drawing/2014/main" id="{25797F74-8D74-42A3-AE04-CE4D203FA626}"/>
                </a:ext>
              </a:extLst>
            </p:cNvPr>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12" name="Rectangle 12">
              <a:extLst>
                <a:ext uri="{FF2B5EF4-FFF2-40B4-BE49-F238E27FC236}">
                  <a16:creationId xmlns:a16="http://schemas.microsoft.com/office/drawing/2014/main" id="{1AEC8915-8E4D-4A6B-9467-8B04D94A7388}"/>
                </a:ext>
              </a:extLst>
            </p:cNvPr>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13" name="Rectangle 13">
              <a:extLst>
                <a:ext uri="{FF2B5EF4-FFF2-40B4-BE49-F238E27FC236}">
                  <a16:creationId xmlns:a16="http://schemas.microsoft.com/office/drawing/2014/main" id="{585F6775-5A5C-465F-9868-80E116540961}"/>
                </a:ext>
              </a:extLst>
            </p:cNvPr>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14" name="Rectangle 14">
              <a:extLst>
                <a:ext uri="{FF2B5EF4-FFF2-40B4-BE49-F238E27FC236}">
                  <a16:creationId xmlns:a16="http://schemas.microsoft.com/office/drawing/2014/main" id="{9AF1C550-C4E1-4DC2-80EC-42260C4B5B5F}"/>
                </a:ext>
              </a:extLst>
            </p:cNvPr>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15" name="Rectangle 15">
              <a:extLst>
                <a:ext uri="{FF2B5EF4-FFF2-40B4-BE49-F238E27FC236}">
                  <a16:creationId xmlns:a16="http://schemas.microsoft.com/office/drawing/2014/main" id="{ADDCB27C-8311-4C53-8428-A2CE08FD6FC8}"/>
                </a:ext>
              </a:extLst>
            </p:cNvPr>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16" name="Rectangle 16">
              <a:extLst>
                <a:ext uri="{FF2B5EF4-FFF2-40B4-BE49-F238E27FC236}">
                  <a16:creationId xmlns:a16="http://schemas.microsoft.com/office/drawing/2014/main" id="{A3988600-D500-4FAD-BBEE-3DB05B55D893}"/>
                </a:ext>
              </a:extLst>
            </p:cNvPr>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17" name="Rectangle 17">
              <a:extLst>
                <a:ext uri="{FF2B5EF4-FFF2-40B4-BE49-F238E27FC236}">
                  <a16:creationId xmlns:a16="http://schemas.microsoft.com/office/drawing/2014/main" id="{C3EAAB71-B84D-4904-8FF4-993FFBF8779A}"/>
                </a:ext>
              </a:extLst>
            </p:cNvPr>
            <p:cNvSpPr>
              <a:spLocks noChangeArrowheads="1"/>
            </p:cNvSpPr>
            <p:nvPr userDrawn="1"/>
          </p:nvSpPr>
          <p:spPr bwMode="hidden">
            <a:xfrm rot="18603245" flipV="1">
              <a:off x="4052" y="3504"/>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a:endParaRPr lang="sl-SI" altLang="sl-SI" sz="1800">
                <a:effectLst>
                  <a:outerShdw blurRad="38100" dist="38100" dir="2700000" algn="tl">
                    <a:srgbClr val="000000"/>
                  </a:outerShdw>
                </a:effectLst>
              </a:endParaRPr>
            </a:p>
          </p:txBody>
        </p:sp>
        <p:sp>
          <p:nvSpPr>
            <p:cNvPr id="51218" name="Rectangle 18">
              <a:extLst>
                <a:ext uri="{FF2B5EF4-FFF2-40B4-BE49-F238E27FC236}">
                  <a16:creationId xmlns:a16="http://schemas.microsoft.com/office/drawing/2014/main" id="{BA66392A-B60A-4B43-94AE-45FCB4221326}"/>
                </a:ext>
              </a:extLst>
            </p:cNvPr>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a:endParaRPr lang="sl-SI" altLang="sl-SI" sz="1800">
                <a:effectLst>
                  <a:outerShdw blurRad="38100" dist="38100" dir="2700000" algn="tl">
                    <a:srgbClr val="000000"/>
                  </a:outerShdw>
                </a:effectLst>
              </a:endParaRPr>
            </a:p>
          </p:txBody>
        </p:sp>
        <p:sp>
          <p:nvSpPr>
            <p:cNvPr id="51219" name="Rectangle 19">
              <a:extLst>
                <a:ext uri="{FF2B5EF4-FFF2-40B4-BE49-F238E27FC236}">
                  <a16:creationId xmlns:a16="http://schemas.microsoft.com/office/drawing/2014/main" id="{9529AE11-5CC5-48AF-B2E8-DB1D45DD256A}"/>
                </a:ext>
              </a:extLst>
            </p:cNvPr>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effectLst>
                  <a:outerShdw blurRad="38100" dist="38100" dir="2700000" algn="tl">
                    <a:srgbClr val="000000"/>
                  </a:outerShdw>
                </a:effectLst>
              </a:endParaRPr>
            </a:p>
          </p:txBody>
        </p:sp>
        <p:sp>
          <p:nvSpPr>
            <p:cNvPr id="51220" name="Rectangle 20">
              <a:extLst>
                <a:ext uri="{FF2B5EF4-FFF2-40B4-BE49-F238E27FC236}">
                  <a16:creationId xmlns:a16="http://schemas.microsoft.com/office/drawing/2014/main" id="{9B068FEC-8E1A-4668-8EF9-BC0B27DC85C8}"/>
                </a:ext>
              </a:extLst>
            </p:cNvPr>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effectLst>
                  <a:outerShdw blurRad="38100" dist="38100" dir="2700000" algn="tl">
                    <a:srgbClr val="000000"/>
                  </a:outerShdw>
                </a:effectLst>
              </a:endParaRPr>
            </a:p>
          </p:txBody>
        </p:sp>
        <p:sp>
          <p:nvSpPr>
            <p:cNvPr id="51221" name="Rectangle 21">
              <a:extLst>
                <a:ext uri="{FF2B5EF4-FFF2-40B4-BE49-F238E27FC236}">
                  <a16:creationId xmlns:a16="http://schemas.microsoft.com/office/drawing/2014/main" id="{C658094D-F5FF-4EBD-A884-DDDF246A3397}"/>
                </a:ext>
              </a:extLst>
            </p:cNvPr>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effectLst>
                  <a:outerShdw blurRad="38100" dist="38100" dir="2700000" algn="tl">
                    <a:srgbClr val="000000"/>
                  </a:outerShdw>
                </a:effectLst>
              </a:endParaRPr>
            </a:p>
          </p:txBody>
        </p:sp>
        <p:sp>
          <p:nvSpPr>
            <p:cNvPr id="51222" name="Rectangle 22">
              <a:extLst>
                <a:ext uri="{FF2B5EF4-FFF2-40B4-BE49-F238E27FC236}">
                  <a16:creationId xmlns:a16="http://schemas.microsoft.com/office/drawing/2014/main" id="{8352E72C-56BB-40F1-867C-8DA79B9EAB30}"/>
                </a:ext>
              </a:extLst>
            </p:cNvPr>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effectLst>
                  <a:outerShdw blurRad="38100" dist="38100" dir="2700000" algn="tl">
                    <a:srgbClr val="000000"/>
                  </a:outerShdw>
                </a:effectLst>
              </a:endParaRPr>
            </a:p>
          </p:txBody>
        </p:sp>
        <p:sp>
          <p:nvSpPr>
            <p:cNvPr id="51223" name="Rectangle 23">
              <a:extLst>
                <a:ext uri="{FF2B5EF4-FFF2-40B4-BE49-F238E27FC236}">
                  <a16:creationId xmlns:a16="http://schemas.microsoft.com/office/drawing/2014/main" id="{B61BEE42-DDE6-4C0C-8686-BADCEF9E4F6B}"/>
                </a:ext>
              </a:extLst>
            </p:cNvPr>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effectLst>
                  <a:outerShdw blurRad="38100" dist="38100" dir="2700000" algn="tl">
                    <a:srgbClr val="000000"/>
                  </a:outerShdw>
                </a:effectLst>
              </a:endParaRPr>
            </a:p>
          </p:txBody>
        </p:sp>
        <p:sp>
          <p:nvSpPr>
            <p:cNvPr id="51224" name="Rectangle 24">
              <a:extLst>
                <a:ext uri="{FF2B5EF4-FFF2-40B4-BE49-F238E27FC236}">
                  <a16:creationId xmlns:a16="http://schemas.microsoft.com/office/drawing/2014/main" id="{8AA48F30-4534-4A7C-BF40-6ACC9F90974B}"/>
                </a:ext>
              </a:extLst>
            </p:cNvPr>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effectLst>
                  <a:outerShdw blurRad="38100" dist="38100" dir="2700000" algn="tl">
                    <a:srgbClr val="000000"/>
                  </a:outerShdw>
                </a:effectLst>
              </a:endParaRPr>
            </a:p>
          </p:txBody>
        </p:sp>
        <p:sp>
          <p:nvSpPr>
            <p:cNvPr id="51225" name="Rectangle 25">
              <a:extLst>
                <a:ext uri="{FF2B5EF4-FFF2-40B4-BE49-F238E27FC236}">
                  <a16:creationId xmlns:a16="http://schemas.microsoft.com/office/drawing/2014/main" id="{1E884C39-04A7-41EE-BA50-362A54A97318}"/>
                </a:ext>
              </a:extLst>
            </p:cNvPr>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26" name="Rectangle 26">
              <a:extLst>
                <a:ext uri="{FF2B5EF4-FFF2-40B4-BE49-F238E27FC236}">
                  <a16:creationId xmlns:a16="http://schemas.microsoft.com/office/drawing/2014/main" id="{D8E3DE39-BDE9-4620-A1CB-4E991609C12C}"/>
                </a:ext>
              </a:extLst>
            </p:cNvPr>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effectLst>
                  <a:outerShdw blurRad="38100" dist="38100" dir="2700000" algn="tl">
                    <a:srgbClr val="000000"/>
                  </a:outerShdw>
                </a:effectLst>
              </a:endParaRPr>
            </a:p>
          </p:txBody>
        </p:sp>
        <p:sp>
          <p:nvSpPr>
            <p:cNvPr id="51227" name="Rectangle 27">
              <a:extLst>
                <a:ext uri="{FF2B5EF4-FFF2-40B4-BE49-F238E27FC236}">
                  <a16:creationId xmlns:a16="http://schemas.microsoft.com/office/drawing/2014/main" id="{497F7A61-B700-4285-93F1-734E2DEA9484}"/>
                </a:ext>
              </a:extLst>
            </p:cNvPr>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effectLst>
                  <a:outerShdw blurRad="38100" dist="38100" dir="2700000" algn="tl">
                    <a:srgbClr val="000000"/>
                  </a:outerShdw>
                </a:effectLst>
              </a:endParaRPr>
            </a:p>
          </p:txBody>
        </p:sp>
        <p:sp>
          <p:nvSpPr>
            <p:cNvPr id="51228" name="Rectangle 28">
              <a:extLst>
                <a:ext uri="{FF2B5EF4-FFF2-40B4-BE49-F238E27FC236}">
                  <a16:creationId xmlns:a16="http://schemas.microsoft.com/office/drawing/2014/main" id="{44190AAA-1479-457A-9A6B-24D13DF75E16}"/>
                </a:ext>
              </a:extLst>
            </p:cNvPr>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effectLst>
                  <a:outerShdw blurRad="38100" dist="38100" dir="2700000" algn="tl">
                    <a:srgbClr val="000000"/>
                  </a:outerShdw>
                </a:effectLst>
              </a:endParaRPr>
            </a:p>
          </p:txBody>
        </p:sp>
        <p:sp>
          <p:nvSpPr>
            <p:cNvPr id="51229" name="Rectangle 29">
              <a:extLst>
                <a:ext uri="{FF2B5EF4-FFF2-40B4-BE49-F238E27FC236}">
                  <a16:creationId xmlns:a16="http://schemas.microsoft.com/office/drawing/2014/main" id="{D73B5B01-D794-413D-9A70-6771C32C0D89}"/>
                </a:ext>
              </a:extLst>
            </p:cNvPr>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sl-SI" altLang="sl-SI" sz="1800">
                <a:effectLst>
                  <a:outerShdw blurRad="38100" dist="38100" dir="2700000" algn="tl">
                    <a:srgbClr val="000000"/>
                  </a:outerShdw>
                </a:effectLst>
              </a:endParaRPr>
            </a:p>
          </p:txBody>
        </p:sp>
        <p:sp>
          <p:nvSpPr>
            <p:cNvPr id="51230" name="Rectangle 30">
              <a:extLst>
                <a:ext uri="{FF2B5EF4-FFF2-40B4-BE49-F238E27FC236}">
                  <a16:creationId xmlns:a16="http://schemas.microsoft.com/office/drawing/2014/main" id="{DCCA3980-EE36-46F4-A6A5-EA2448B4958A}"/>
                </a:ext>
              </a:extLst>
            </p:cNvPr>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31" name="Rectangle 31">
              <a:extLst>
                <a:ext uri="{FF2B5EF4-FFF2-40B4-BE49-F238E27FC236}">
                  <a16:creationId xmlns:a16="http://schemas.microsoft.com/office/drawing/2014/main" id="{A6A939EA-97B5-48BA-BE32-3781AB730B0E}"/>
                </a:ext>
              </a:extLst>
            </p:cNvPr>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32" name="Rectangle 32">
              <a:extLst>
                <a:ext uri="{FF2B5EF4-FFF2-40B4-BE49-F238E27FC236}">
                  <a16:creationId xmlns:a16="http://schemas.microsoft.com/office/drawing/2014/main" id="{12E8D255-11F9-4878-80F9-4A3E47775A3B}"/>
                </a:ext>
              </a:extLst>
            </p:cNvPr>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33" name="Rectangle 33">
              <a:extLst>
                <a:ext uri="{FF2B5EF4-FFF2-40B4-BE49-F238E27FC236}">
                  <a16:creationId xmlns:a16="http://schemas.microsoft.com/office/drawing/2014/main" id="{B6D5F6C9-25AE-44BB-A8BA-2F09F17DA594}"/>
                </a:ext>
              </a:extLst>
            </p:cNvPr>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34" name="Rectangle 34">
              <a:extLst>
                <a:ext uri="{FF2B5EF4-FFF2-40B4-BE49-F238E27FC236}">
                  <a16:creationId xmlns:a16="http://schemas.microsoft.com/office/drawing/2014/main" id="{A3541805-FDE2-4467-8C1C-D74131DBBC00}"/>
                </a:ext>
              </a:extLst>
            </p:cNvPr>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endParaRPr lang="sl-SI" altLang="sl-SI" sz="1800">
                <a:effectLst>
                  <a:outerShdw blurRad="38100" dist="38100" dir="2700000" algn="tl">
                    <a:srgbClr val="000000"/>
                  </a:outerShdw>
                </a:effectLst>
              </a:endParaRPr>
            </a:p>
          </p:txBody>
        </p:sp>
        <p:sp>
          <p:nvSpPr>
            <p:cNvPr id="51235" name="Oval 35">
              <a:extLst>
                <a:ext uri="{FF2B5EF4-FFF2-40B4-BE49-F238E27FC236}">
                  <a16:creationId xmlns:a16="http://schemas.microsoft.com/office/drawing/2014/main" id="{9417D34C-B287-4A1E-8A6D-19E4D103B56B}"/>
                </a:ext>
              </a:extLst>
            </p:cNvPr>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36" name="Oval 36">
              <a:extLst>
                <a:ext uri="{FF2B5EF4-FFF2-40B4-BE49-F238E27FC236}">
                  <a16:creationId xmlns:a16="http://schemas.microsoft.com/office/drawing/2014/main" id="{7D52F9B9-E54C-48FA-9034-30E2086327DF}"/>
                </a:ext>
              </a:extLst>
            </p:cNvPr>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37" name="Oval 37">
              <a:extLst>
                <a:ext uri="{FF2B5EF4-FFF2-40B4-BE49-F238E27FC236}">
                  <a16:creationId xmlns:a16="http://schemas.microsoft.com/office/drawing/2014/main" id="{895BBFEE-5848-47DE-9E6B-A2F670B8D7B8}"/>
                </a:ext>
              </a:extLst>
            </p:cNvPr>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38" name="Oval 38">
              <a:extLst>
                <a:ext uri="{FF2B5EF4-FFF2-40B4-BE49-F238E27FC236}">
                  <a16:creationId xmlns:a16="http://schemas.microsoft.com/office/drawing/2014/main" id="{EF5BAB89-89BB-49BF-9082-AA1CA4FD3139}"/>
                </a:ext>
              </a:extLst>
            </p:cNvPr>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39" name="Oval 39">
              <a:extLst>
                <a:ext uri="{FF2B5EF4-FFF2-40B4-BE49-F238E27FC236}">
                  <a16:creationId xmlns:a16="http://schemas.microsoft.com/office/drawing/2014/main" id="{C9903400-27E3-444A-8106-061B4B7A381B}"/>
                </a:ext>
              </a:extLst>
            </p:cNvPr>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40" name="Oval 40">
              <a:extLst>
                <a:ext uri="{FF2B5EF4-FFF2-40B4-BE49-F238E27FC236}">
                  <a16:creationId xmlns:a16="http://schemas.microsoft.com/office/drawing/2014/main" id="{15E6D6D4-F840-4B41-953C-BCA963D0154F}"/>
                </a:ext>
              </a:extLst>
            </p:cNvPr>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41" name="Oval 41">
              <a:extLst>
                <a:ext uri="{FF2B5EF4-FFF2-40B4-BE49-F238E27FC236}">
                  <a16:creationId xmlns:a16="http://schemas.microsoft.com/office/drawing/2014/main" id="{6B4D21FD-C838-496B-91AF-A19F9EF2CEC1}"/>
                </a:ext>
              </a:extLst>
            </p:cNvPr>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42" name="Oval 42">
              <a:extLst>
                <a:ext uri="{FF2B5EF4-FFF2-40B4-BE49-F238E27FC236}">
                  <a16:creationId xmlns:a16="http://schemas.microsoft.com/office/drawing/2014/main" id="{7E8BBA21-11FE-4864-8AC1-0EEDDBC854A6}"/>
                </a:ext>
              </a:extLst>
            </p:cNvPr>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43" name="Oval 43">
              <a:extLst>
                <a:ext uri="{FF2B5EF4-FFF2-40B4-BE49-F238E27FC236}">
                  <a16:creationId xmlns:a16="http://schemas.microsoft.com/office/drawing/2014/main" id="{360D8063-D67B-4F2C-8DE7-C65EC0502EEB}"/>
                </a:ext>
              </a:extLst>
            </p:cNvPr>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44" name="Oval 44">
              <a:extLst>
                <a:ext uri="{FF2B5EF4-FFF2-40B4-BE49-F238E27FC236}">
                  <a16:creationId xmlns:a16="http://schemas.microsoft.com/office/drawing/2014/main" id="{BB7856CD-22EE-4673-BC53-0E9D786D1774}"/>
                </a:ext>
              </a:extLst>
            </p:cNvPr>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45" name="Oval 45">
              <a:extLst>
                <a:ext uri="{FF2B5EF4-FFF2-40B4-BE49-F238E27FC236}">
                  <a16:creationId xmlns:a16="http://schemas.microsoft.com/office/drawing/2014/main" id="{31B83DD0-D80C-4A9C-96DD-36B6B2BAC4BC}"/>
                </a:ext>
              </a:extLst>
            </p:cNvPr>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46" name="Oval 46">
              <a:extLst>
                <a:ext uri="{FF2B5EF4-FFF2-40B4-BE49-F238E27FC236}">
                  <a16:creationId xmlns:a16="http://schemas.microsoft.com/office/drawing/2014/main" id="{591978B5-4C5C-4F75-817F-79D63B380CBE}"/>
                </a:ext>
              </a:extLst>
            </p:cNvPr>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47" name="Oval 47">
              <a:extLst>
                <a:ext uri="{FF2B5EF4-FFF2-40B4-BE49-F238E27FC236}">
                  <a16:creationId xmlns:a16="http://schemas.microsoft.com/office/drawing/2014/main" id="{65CC9D56-2800-42E0-9C7E-19AC62EBF2E9}"/>
                </a:ext>
              </a:extLst>
            </p:cNvPr>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48" name="Oval 48">
              <a:extLst>
                <a:ext uri="{FF2B5EF4-FFF2-40B4-BE49-F238E27FC236}">
                  <a16:creationId xmlns:a16="http://schemas.microsoft.com/office/drawing/2014/main" id="{376838B1-CC49-4A07-B32F-F9DFF621B06B}"/>
                </a:ext>
              </a:extLst>
            </p:cNvPr>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49" name="Oval 49">
              <a:extLst>
                <a:ext uri="{FF2B5EF4-FFF2-40B4-BE49-F238E27FC236}">
                  <a16:creationId xmlns:a16="http://schemas.microsoft.com/office/drawing/2014/main" id="{95FA4E17-36EC-4766-8D64-D7B7A3E51264}"/>
                </a:ext>
              </a:extLst>
            </p:cNvPr>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50" name="Oval 50">
              <a:extLst>
                <a:ext uri="{FF2B5EF4-FFF2-40B4-BE49-F238E27FC236}">
                  <a16:creationId xmlns:a16="http://schemas.microsoft.com/office/drawing/2014/main" id="{578A80A0-2DFE-4221-A8D6-839742CFEAC2}"/>
                </a:ext>
              </a:extLst>
            </p:cNvPr>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51" name="Oval 51">
              <a:extLst>
                <a:ext uri="{FF2B5EF4-FFF2-40B4-BE49-F238E27FC236}">
                  <a16:creationId xmlns:a16="http://schemas.microsoft.com/office/drawing/2014/main" id="{F2F3DC17-184A-4EEA-9431-8B926D0B1899}"/>
                </a:ext>
              </a:extLst>
            </p:cNvPr>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52" name="Oval 52">
              <a:extLst>
                <a:ext uri="{FF2B5EF4-FFF2-40B4-BE49-F238E27FC236}">
                  <a16:creationId xmlns:a16="http://schemas.microsoft.com/office/drawing/2014/main" id="{A6F5F7B6-6192-43B0-99AC-6BD6F30BAAB7}"/>
                </a:ext>
              </a:extLst>
            </p:cNvPr>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53" name="Oval 53">
              <a:extLst>
                <a:ext uri="{FF2B5EF4-FFF2-40B4-BE49-F238E27FC236}">
                  <a16:creationId xmlns:a16="http://schemas.microsoft.com/office/drawing/2014/main" id="{8F5DBFA9-C18F-4D47-A2F0-BF9C62B58EA4}"/>
                </a:ext>
              </a:extLst>
            </p:cNvPr>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54" name="Oval 54">
              <a:extLst>
                <a:ext uri="{FF2B5EF4-FFF2-40B4-BE49-F238E27FC236}">
                  <a16:creationId xmlns:a16="http://schemas.microsoft.com/office/drawing/2014/main" id="{096567AD-F28F-4702-A18C-2D04F38521D3}"/>
                </a:ext>
              </a:extLst>
            </p:cNvPr>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55" name="Oval 55">
              <a:extLst>
                <a:ext uri="{FF2B5EF4-FFF2-40B4-BE49-F238E27FC236}">
                  <a16:creationId xmlns:a16="http://schemas.microsoft.com/office/drawing/2014/main" id="{909F40C5-C27D-49BE-87CF-3D0123E02785}"/>
                </a:ext>
              </a:extLst>
            </p:cNvPr>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56" name="Oval 56">
              <a:extLst>
                <a:ext uri="{FF2B5EF4-FFF2-40B4-BE49-F238E27FC236}">
                  <a16:creationId xmlns:a16="http://schemas.microsoft.com/office/drawing/2014/main" id="{0F878AA1-31E6-463E-900E-0B16F184CB74}"/>
                </a:ext>
              </a:extLst>
            </p:cNvPr>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57" name="Oval 57">
              <a:extLst>
                <a:ext uri="{FF2B5EF4-FFF2-40B4-BE49-F238E27FC236}">
                  <a16:creationId xmlns:a16="http://schemas.microsoft.com/office/drawing/2014/main" id="{1618335C-A7E9-406E-AF0F-C2BFEFE214F6}"/>
                </a:ext>
              </a:extLst>
            </p:cNvPr>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58" name="Oval 58">
              <a:extLst>
                <a:ext uri="{FF2B5EF4-FFF2-40B4-BE49-F238E27FC236}">
                  <a16:creationId xmlns:a16="http://schemas.microsoft.com/office/drawing/2014/main" id="{7E984D30-68C7-41DB-BD1C-67B626A8CF41}"/>
                </a:ext>
              </a:extLst>
            </p:cNvPr>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59" name="Oval 59">
              <a:extLst>
                <a:ext uri="{FF2B5EF4-FFF2-40B4-BE49-F238E27FC236}">
                  <a16:creationId xmlns:a16="http://schemas.microsoft.com/office/drawing/2014/main" id="{835A2FB2-8339-4897-B3B7-6D76127F0305}"/>
                </a:ext>
              </a:extLst>
            </p:cNvPr>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60" name="Oval 60">
              <a:extLst>
                <a:ext uri="{FF2B5EF4-FFF2-40B4-BE49-F238E27FC236}">
                  <a16:creationId xmlns:a16="http://schemas.microsoft.com/office/drawing/2014/main" id="{C7F2E681-9F0B-42FF-940A-C15E0B5F2010}"/>
                </a:ext>
              </a:extLst>
            </p:cNvPr>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61" name="Oval 61">
              <a:extLst>
                <a:ext uri="{FF2B5EF4-FFF2-40B4-BE49-F238E27FC236}">
                  <a16:creationId xmlns:a16="http://schemas.microsoft.com/office/drawing/2014/main" id="{FD26B718-C726-4B75-B135-9382BE6A281F}"/>
                </a:ext>
              </a:extLst>
            </p:cNvPr>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62" name="Oval 62">
              <a:extLst>
                <a:ext uri="{FF2B5EF4-FFF2-40B4-BE49-F238E27FC236}">
                  <a16:creationId xmlns:a16="http://schemas.microsoft.com/office/drawing/2014/main" id="{6955B87D-FBAA-49F6-B4DD-58CE31D4CF37}"/>
                </a:ext>
              </a:extLst>
            </p:cNvPr>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63" name="Oval 63">
              <a:extLst>
                <a:ext uri="{FF2B5EF4-FFF2-40B4-BE49-F238E27FC236}">
                  <a16:creationId xmlns:a16="http://schemas.microsoft.com/office/drawing/2014/main" id="{9686F1EA-5C0F-40D2-80B4-10FFBB410232}"/>
                </a:ext>
              </a:extLst>
            </p:cNvPr>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64" name="Oval 64">
              <a:extLst>
                <a:ext uri="{FF2B5EF4-FFF2-40B4-BE49-F238E27FC236}">
                  <a16:creationId xmlns:a16="http://schemas.microsoft.com/office/drawing/2014/main" id="{7E7D1AB7-3C50-4ED4-96AF-522DCD5DBC62}"/>
                </a:ext>
              </a:extLst>
            </p:cNvPr>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65" name="Oval 65">
              <a:extLst>
                <a:ext uri="{FF2B5EF4-FFF2-40B4-BE49-F238E27FC236}">
                  <a16:creationId xmlns:a16="http://schemas.microsoft.com/office/drawing/2014/main" id="{DF3422CF-5266-4CD8-974C-C5C8D9496D2C}"/>
                </a:ext>
              </a:extLst>
            </p:cNvPr>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66" name="Oval 66">
              <a:extLst>
                <a:ext uri="{FF2B5EF4-FFF2-40B4-BE49-F238E27FC236}">
                  <a16:creationId xmlns:a16="http://schemas.microsoft.com/office/drawing/2014/main" id="{722C2FCC-3524-40D6-B2A1-B6E244D3478D}"/>
                </a:ext>
              </a:extLst>
            </p:cNvPr>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67" name="Oval 67">
              <a:extLst>
                <a:ext uri="{FF2B5EF4-FFF2-40B4-BE49-F238E27FC236}">
                  <a16:creationId xmlns:a16="http://schemas.microsoft.com/office/drawing/2014/main" id="{9D0530A6-6D4E-43AD-937C-3CD3F569A124}"/>
                </a:ext>
              </a:extLst>
            </p:cNvPr>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68" name="Oval 68">
              <a:extLst>
                <a:ext uri="{FF2B5EF4-FFF2-40B4-BE49-F238E27FC236}">
                  <a16:creationId xmlns:a16="http://schemas.microsoft.com/office/drawing/2014/main" id="{160294AB-9BD4-4A87-8BB7-4A63FD0F4884}"/>
                </a:ext>
              </a:extLst>
            </p:cNvPr>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69" name="Oval 69">
              <a:extLst>
                <a:ext uri="{FF2B5EF4-FFF2-40B4-BE49-F238E27FC236}">
                  <a16:creationId xmlns:a16="http://schemas.microsoft.com/office/drawing/2014/main" id="{3A7ED3FE-3A73-4CA6-8B63-F8D5663BF03D}"/>
                </a:ext>
              </a:extLst>
            </p:cNvPr>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70" name="Oval 70">
              <a:extLst>
                <a:ext uri="{FF2B5EF4-FFF2-40B4-BE49-F238E27FC236}">
                  <a16:creationId xmlns:a16="http://schemas.microsoft.com/office/drawing/2014/main" id="{F7B62621-7566-4000-B657-EE02A24AFF78}"/>
                </a:ext>
              </a:extLst>
            </p:cNvPr>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71" name="Oval 71">
              <a:extLst>
                <a:ext uri="{FF2B5EF4-FFF2-40B4-BE49-F238E27FC236}">
                  <a16:creationId xmlns:a16="http://schemas.microsoft.com/office/drawing/2014/main" id="{93C140FE-5E19-461A-8A93-70C8D7B229F7}"/>
                </a:ext>
              </a:extLst>
            </p:cNvPr>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72" name="Oval 72">
              <a:extLst>
                <a:ext uri="{FF2B5EF4-FFF2-40B4-BE49-F238E27FC236}">
                  <a16:creationId xmlns:a16="http://schemas.microsoft.com/office/drawing/2014/main" id="{73A14A8C-B1EE-44A1-8672-0B29A011EE77}"/>
                </a:ext>
              </a:extLst>
            </p:cNvPr>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73" name="Oval 73">
              <a:extLst>
                <a:ext uri="{FF2B5EF4-FFF2-40B4-BE49-F238E27FC236}">
                  <a16:creationId xmlns:a16="http://schemas.microsoft.com/office/drawing/2014/main" id="{79AF7FD3-618C-4E7E-9782-6CDEB41B4241}"/>
                </a:ext>
              </a:extLst>
            </p:cNvPr>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74" name="Oval 74">
              <a:extLst>
                <a:ext uri="{FF2B5EF4-FFF2-40B4-BE49-F238E27FC236}">
                  <a16:creationId xmlns:a16="http://schemas.microsoft.com/office/drawing/2014/main" id="{556CBE3B-96B6-4894-B1CD-05B9EE3B7C71}"/>
                </a:ext>
              </a:extLst>
            </p:cNvPr>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75" name="Oval 75">
              <a:extLst>
                <a:ext uri="{FF2B5EF4-FFF2-40B4-BE49-F238E27FC236}">
                  <a16:creationId xmlns:a16="http://schemas.microsoft.com/office/drawing/2014/main" id="{F610FBD2-F1B4-484A-A58B-CD3FD729E2E3}"/>
                </a:ext>
              </a:extLst>
            </p:cNvPr>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76" name="Oval 76">
              <a:extLst>
                <a:ext uri="{FF2B5EF4-FFF2-40B4-BE49-F238E27FC236}">
                  <a16:creationId xmlns:a16="http://schemas.microsoft.com/office/drawing/2014/main" id="{81A5C2B3-BCE9-4A5F-AB73-41907F5E24CD}"/>
                </a:ext>
              </a:extLst>
            </p:cNvPr>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77" name="Oval 77">
              <a:extLst>
                <a:ext uri="{FF2B5EF4-FFF2-40B4-BE49-F238E27FC236}">
                  <a16:creationId xmlns:a16="http://schemas.microsoft.com/office/drawing/2014/main" id="{E704EEED-48C0-4310-91B2-789A40C14905}"/>
                </a:ext>
              </a:extLst>
            </p:cNvPr>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78" name="Oval 78">
              <a:extLst>
                <a:ext uri="{FF2B5EF4-FFF2-40B4-BE49-F238E27FC236}">
                  <a16:creationId xmlns:a16="http://schemas.microsoft.com/office/drawing/2014/main" id="{856CC10A-5FD1-48AF-9A22-DAAF1F344268}"/>
                </a:ext>
              </a:extLst>
            </p:cNvPr>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79" name="Oval 79">
              <a:extLst>
                <a:ext uri="{FF2B5EF4-FFF2-40B4-BE49-F238E27FC236}">
                  <a16:creationId xmlns:a16="http://schemas.microsoft.com/office/drawing/2014/main" id="{34516B3D-D009-43D6-B5DD-8134057EE948}"/>
                </a:ext>
              </a:extLst>
            </p:cNvPr>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80" name="Oval 80">
              <a:extLst>
                <a:ext uri="{FF2B5EF4-FFF2-40B4-BE49-F238E27FC236}">
                  <a16:creationId xmlns:a16="http://schemas.microsoft.com/office/drawing/2014/main" id="{D49F48FD-F1B9-4574-807D-A747B383F91A}"/>
                </a:ext>
              </a:extLst>
            </p:cNvPr>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81" name="Oval 81">
              <a:extLst>
                <a:ext uri="{FF2B5EF4-FFF2-40B4-BE49-F238E27FC236}">
                  <a16:creationId xmlns:a16="http://schemas.microsoft.com/office/drawing/2014/main" id="{C098A64C-2DE2-4846-8634-0BE4396ED160}"/>
                </a:ext>
              </a:extLst>
            </p:cNvPr>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82" name="Oval 82">
              <a:extLst>
                <a:ext uri="{FF2B5EF4-FFF2-40B4-BE49-F238E27FC236}">
                  <a16:creationId xmlns:a16="http://schemas.microsoft.com/office/drawing/2014/main" id="{EADAF0C6-E122-41AD-B60E-0A58FA519588}"/>
                </a:ext>
              </a:extLst>
            </p:cNvPr>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83" name="Oval 83">
              <a:extLst>
                <a:ext uri="{FF2B5EF4-FFF2-40B4-BE49-F238E27FC236}">
                  <a16:creationId xmlns:a16="http://schemas.microsoft.com/office/drawing/2014/main" id="{D7161AD1-DD38-4969-97D7-CBEB196E5F70}"/>
                </a:ext>
              </a:extLst>
            </p:cNvPr>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84" name="Oval 84">
              <a:extLst>
                <a:ext uri="{FF2B5EF4-FFF2-40B4-BE49-F238E27FC236}">
                  <a16:creationId xmlns:a16="http://schemas.microsoft.com/office/drawing/2014/main" id="{D4ACFFCB-24D5-4B3C-80C9-A3D30610BA6B}"/>
                </a:ext>
              </a:extLst>
            </p:cNvPr>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85" name="Oval 85">
              <a:extLst>
                <a:ext uri="{FF2B5EF4-FFF2-40B4-BE49-F238E27FC236}">
                  <a16:creationId xmlns:a16="http://schemas.microsoft.com/office/drawing/2014/main" id="{696FD4CA-02A1-496D-BACC-E109BBDA20BF}"/>
                </a:ext>
              </a:extLst>
            </p:cNvPr>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86" name="Oval 86">
              <a:extLst>
                <a:ext uri="{FF2B5EF4-FFF2-40B4-BE49-F238E27FC236}">
                  <a16:creationId xmlns:a16="http://schemas.microsoft.com/office/drawing/2014/main" id="{D3465A0F-CC78-4AA6-8D4A-7080F1C16AB4}"/>
                </a:ext>
              </a:extLst>
            </p:cNvPr>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87" name="Oval 87">
              <a:extLst>
                <a:ext uri="{FF2B5EF4-FFF2-40B4-BE49-F238E27FC236}">
                  <a16:creationId xmlns:a16="http://schemas.microsoft.com/office/drawing/2014/main" id="{592197DA-1CC0-45E3-A155-A29B5FC00722}"/>
                </a:ext>
              </a:extLst>
            </p:cNvPr>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88" name="Oval 88">
              <a:extLst>
                <a:ext uri="{FF2B5EF4-FFF2-40B4-BE49-F238E27FC236}">
                  <a16:creationId xmlns:a16="http://schemas.microsoft.com/office/drawing/2014/main" id="{20819D32-CEAD-4DF5-BA9F-3DAEED223C85}"/>
                </a:ext>
              </a:extLst>
            </p:cNvPr>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89" name="Oval 89">
              <a:extLst>
                <a:ext uri="{FF2B5EF4-FFF2-40B4-BE49-F238E27FC236}">
                  <a16:creationId xmlns:a16="http://schemas.microsoft.com/office/drawing/2014/main" id="{00D6AB7A-C13F-4CE3-AC0C-654CFAB50107}"/>
                </a:ext>
              </a:extLst>
            </p:cNvPr>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90" name="Oval 90">
              <a:extLst>
                <a:ext uri="{FF2B5EF4-FFF2-40B4-BE49-F238E27FC236}">
                  <a16:creationId xmlns:a16="http://schemas.microsoft.com/office/drawing/2014/main" id="{8DD1DCC6-DDDC-40A0-8252-F890A892679B}"/>
                </a:ext>
              </a:extLst>
            </p:cNvPr>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91" name="Oval 91">
              <a:extLst>
                <a:ext uri="{FF2B5EF4-FFF2-40B4-BE49-F238E27FC236}">
                  <a16:creationId xmlns:a16="http://schemas.microsoft.com/office/drawing/2014/main" id="{22668D4C-6FC0-4BC9-9A6F-521E41253B7E}"/>
                </a:ext>
              </a:extLst>
            </p:cNvPr>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92" name="Oval 92">
              <a:extLst>
                <a:ext uri="{FF2B5EF4-FFF2-40B4-BE49-F238E27FC236}">
                  <a16:creationId xmlns:a16="http://schemas.microsoft.com/office/drawing/2014/main" id="{7764C655-B805-49B9-873D-A3AE6218EE30}"/>
                </a:ext>
              </a:extLst>
            </p:cNvPr>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93" name="Oval 93">
              <a:extLst>
                <a:ext uri="{FF2B5EF4-FFF2-40B4-BE49-F238E27FC236}">
                  <a16:creationId xmlns:a16="http://schemas.microsoft.com/office/drawing/2014/main" id="{CCBAD586-8CB9-449A-8592-0250A39D9859}"/>
                </a:ext>
              </a:extLst>
            </p:cNvPr>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94" name="Oval 94">
              <a:extLst>
                <a:ext uri="{FF2B5EF4-FFF2-40B4-BE49-F238E27FC236}">
                  <a16:creationId xmlns:a16="http://schemas.microsoft.com/office/drawing/2014/main" id="{4E080F6A-E9C6-4E64-ABF0-DB7C691F9870}"/>
                </a:ext>
              </a:extLst>
            </p:cNvPr>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95" name="Oval 95">
              <a:extLst>
                <a:ext uri="{FF2B5EF4-FFF2-40B4-BE49-F238E27FC236}">
                  <a16:creationId xmlns:a16="http://schemas.microsoft.com/office/drawing/2014/main" id="{FB393B29-FA68-490B-8E4B-FA4D011B3595}"/>
                </a:ext>
              </a:extLst>
            </p:cNvPr>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96" name="Oval 96">
              <a:extLst>
                <a:ext uri="{FF2B5EF4-FFF2-40B4-BE49-F238E27FC236}">
                  <a16:creationId xmlns:a16="http://schemas.microsoft.com/office/drawing/2014/main" id="{223B44C3-72D9-42A9-984F-34D0A6ABB349}"/>
                </a:ext>
              </a:extLst>
            </p:cNvPr>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97" name="Oval 97">
              <a:extLst>
                <a:ext uri="{FF2B5EF4-FFF2-40B4-BE49-F238E27FC236}">
                  <a16:creationId xmlns:a16="http://schemas.microsoft.com/office/drawing/2014/main" id="{BA4796D2-A563-4C62-B152-FD4FA75D4820}"/>
                </a:ext>
              </a:extLst>
            </p:cNvPr>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98" name="Oval 98">
              <a:extLst>
                <a:ext uri="{FF2B5EF4-FFF2-40B4-BE49-F238E27FC236}">
                  <a16:creationId xmlns:a16="http://schemas.microsoft.com/office/drawing/2014/main" id="{457D1F3D-2CCD-4E49-9139-51C66272E451}"/>
                </a:ext>
              </a:extLst>
            </p:cNvPr>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299" name="Oval 99">
              <a:extLst>
                <a:ext uri="{FF2B5EF4-FFF2-40B4-BE49-F238E27FC236}">
                  <a16:creationId xmlns:a16="http://schemas.microsoft.com/office/drawing/2014/main" id="{A04B9CCF-35F2-48A7-B4B3-361448502223}"/>
                </a:ext>
              </a:extLst>
            </p:cNvPr>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00" name="Oval 100">
              <a:extLst>
                <a:ext uri="{FF2B5EF4-FFF2-40B4-BE49-F238E27FC236}">
                  <a16:creationId xmlns:a16="http://schemas.microsoft.com/office/drawing/2014/main" id="{0BECF08F-BF8E-4B22-8239-32D263EE5F3E}"/>
                </a:ext>
              </a:extLst>
            </p:cNvPr>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01" name="Oval 101">
              <a:extLst>
                <a:ext uri="{FF2B5EF4-FFF2-40B4-BE49-F238E27FC236}">
                  <a16:creationId xmlns:a16="http://schemas.microsoft.com/office/drawing/2014/main" id="{0D74397A-659F-492F-A402-9127375E2A82}"/>
                </a:ext>
              </a:extLst>
            </p:cNvPr>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02" name="Oval 102">
              <a:extLst>
                <a:ext uri="{FF2B5EF4-FFF2-40B4-BE49-F238E27FC236}">
                  <a16:creationId xmlns:a16="http://schemas.microsoft.com/office/drawing/2014/main" id="{13B1C977-CB51-4B32-A66A-AA55B1D771FA}"/>
                </a:ext>
              </a:extLst>
            </p:cNvPr>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03" name="Oval 103">
              <a:extLst>
                <a:ext uri="{FF2B5EF4-FFF2-40B4-BE49-F238E27FC236}">
                  <a16:creationId xmlns:a16="http://schemas.microsoft.com/office/drawing/2014/main" id="{3A24DB7F-273C-40A4-998F-18E7A0456CCA}"/>
                </a:ext>
              </a:extLst>
            </p:cNvPr>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04" name="Oval 104">
              <a:extLst>
                <a:ext uri="{FF2B5EF4-FFF2-40B4-BE49-F238E27FC236}">
                  <a16:creationId xmlns:a16="http://schemas.microsoft.com/office/drawing/2014/main" id="{5046E9B1-AC2D-48FF-954B-7F004C948D0A}"/>
                </a:ext>
              </a:extLst>
            </p:cNvPr>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05" name="Oval 105">
              <a:extLst>
                <a:ext uri="{FF2B5EF4-FFF2-40B4-BE49-F238E27FC236}">
                  <a16:creationId xmlns:a16="http://schemas.microsoft.com/office/drawing/2014/main" id="{E5802DC1-8E7A-4C69-A105-06246B185290}"/>
                </a:ext>
              </a:extLst>
            </p:cNvPr>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06" name="Oval 106">
              <a:extLst>
                <a:ext uri="{FF2B5EF4-FFF2-40B4-BE49-F238E27FC236}">
                  <a16:creationId xmlns:a16="http://schemas.microsoft.com/office/drawing/2014/main" id="{E5573785-5B9E-45DC-B189-369D9F882653}"/>
                </a:ext>
              </a:extLst>
            </p:cNvPr>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07" name="Oval 107">
              <a:extLst>
                <a:ext uri="{FF2B5EF4-FFF2-40B4-BE49-F238E27FC236}">
                  <a16:creationId xmlns:a16="http://schemas.microsoft.com/office/drawing/2014/main" id="{DE7693BE-8DF5-4B08-BA04-652368C756BE}"/>
                </a:ext>
              </a:extLst>
            </p:cNvPr>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08" name="Oval 108">
              <a:extLst>
                <a:ext uri="{FF2B5EF4-FFF2-40B4-BE49-F238E27FC236}">
                  <a16:creationId xmlns:a16="http://schemas.microsoft.com/office/drawing/2014/main" id="{9D2F4AEE-28E7-45FE-AE87-60D9D478A3FD}"/>
                </a:ext>
              </a:extLst>
            </p:cNvPr>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09" name="Oval 109">
              <a:extLst>
                <a:ext uri="{FF2B5EF4-FFF2-40B4-BE49-F238E27FC236}">
                  <a16:creationId xmlns:a16="http://schemas.microsoft.com/office/drawing/2014/main" id="{5FED7B61-E8C3-4493-9DC6-8EB33429BB1E}"/>
                </a:ext>
              </a:extLst>
            </p:cNvPr>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10" name="Oval 110">
              <a:extLst>
                <a:ext uri="{FF2B5EF4-FFF2-40B4-BE49-F238E27FC236}">
                  <a16:creationId xmlns:a16="http://schemas.microsoft.com/office/drawing/2014/main" id="{3E5097BE-EDAD-4FC0-BDB4-332A443476AC}"/>
                </a:ext>
              </a:extLst>
            </p:cNvPr>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11" name="Oval 111">
              <a:extLst>
                <a:ext uri="{FF2B5EF4-FFF2-40B4-BE49-F238E27FC236}">
                  <a16:creationId xmlns:a16="http://schemas.microsoft.com/office/drawing/2014/main" id="{CDAFA910-672B-41E6-BF7F-47B550C47597}"/>
                </a:ext>
              </a:extLst>
            </p:cNvPr>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12" name="Oval 112">
              <a:extLst>
                <a:ext uri="{FF2B5EF4-FFF2-40B4-BE49-F238E27FC236}">
                  <a16:creationId xmlns:a16="http://schemas.microsoft.com/office/drawing/2014/main" id="{C1D43A34-3EC1-48D0-92BB-BEF8E9C96F08}"/>
                </a:ext>
              </a:extLst>
            </p:cNvPr>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13" name="Oval 113">
              <a:extLst>
                <a:ext uri="{FF2B5EF4-FFF2-40B4-BE49-F238E27FC236}">
                  <a16:creationId xmlns:a16="http://schemas.microsoft.com/office/drawing/2014/main" id="{CD7FD313-918C-4715-9E24-ECDFED1776F1}"/>
                </a:ext>
              </a:extLst>
            </p:cNvPr>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14" name="Oval 114">
              <a:extLst>
                <a:ext uri="{FF2B5EF4-FFF2-40B4-BE49-F238E27FC236}">
                  <a16:creationId xmlns:a16="http://schemas.microsoft.com/office/drawing/2014/main" id="{CD3569A4-2E28-464C-8622-8A4FEE9D75D1}"/>
                </a:ext>
              </a:extLst>
            </p:cNvPr>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15" name="Oval 115">
              <a:extLst>
                <a:ext uri="{FF2B5EF4-FFF2-40B4-BE49-F238E27FC236}">
                  <a16:creationId xmlns:a16="http://schemas.microsoft.com/office/drawing/2014/main" id="{70DBA937-AF77-48AC-9917-46D718A5FF67}"/>
                </a:ext>
              </a:extLst>
            </p:cNvPr>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16" name="Oval 116">
              <a:extLst>
                <a:ext uri="{FF2B5EF4-FFF2-40B4-BE49-F238E27FC236}">
                  <a16:creationId xmlns:a16="http://schemas.microsoft.com/office/drawing/2014/main" id="{6A35A2D3-D741-446A-B790-7715EA52830E}"/>
                </a:ext>
              </a:extLst>
            </p:cNvPr>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17" name="Oval 117">
              <a:extLst>
                <a:ext uri="{FF2B5EF4-FFF2-40B4-BE49-F238E27FC236}">
                  <a16:creationId xmlns:a16="http://schemas.microsoft.com/office/drawing/2014/main" id="{7449A779-186F-4089-8CF2-E20F39B9E7B0}"/>
                </a:ext>
              </a:extLst>
            </p:cNvPr>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18" name="Oval 118">
              <a:extLst>
                <a:ext uri="{FF2B5EF4-FFF2-40B4-BE49-F238E27FC236}">
                  <a16:creationId xmlns:a16="http://schemas.microsoft.com/office/drawing/2014/main" id="{9332FF01-C743-48D7-B860-838DE31528AD}"/>
                </a:ext>
              </a:extLst>
            </p:cNvPr>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19" name="Oval 119">
              <a:extLst>
                <a:ext uri="{FF2B5EF4-FFF2-40B4-BE49-F238E27FC236}">
                  <a16:creationId xmlns:a16="http://schemas.microsoft.com/office/drawing/2014/main" id="{24161967-7CCF-4AA7-825E-05E4AE3BB7E9}"/>
                </a:ext>
              </a:extLst>
            </p:cNvPr>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20" name="Oval 120">
              <a:extLst>
                <a:ext uri="{FF2B5EF4-FFF2-40B4-BE49-F238E27FC236}">
                  <a16:creationId xmlns:a16="http://schemas.microsoft.com/office/drawing/2014/main" id="{9CE57D3D-A1AF-424D-939F-900269BDE6EF}"/>
                </a:ext>
              </a:extLst>
            </p:cNvPr>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21" name="Oval 121">
              <a:extLst>
                <a:ext uri="{FF2B5EF4-FFF2-40B4-BE49-F238E27FC236}">
                  <a16:creationId xmlns:a16="http://schemas.microsoft.com/office/drawing/2014/main" id="{2E2135F9-B775-46E5-A676-8017D0F79523}"/>
                </a:ext>
              </a:extLst>
            </p:cNvPr>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22" name="Oval 122">
              <a:extLst>
                <a:ext uri="{FF2B5EF4-FFF2-40B4-BE49-F238E27FC236}">
                  <a16:creationId xmlns:a16="http://schemas.microsoft.com/office/drawing/2014/main" id="{A37F8855-0249-4088-8D3B-925423AAD68F}"/>
                </a:ext>
              </a:extLst>
            </p:cNvPr>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23" name="Oval 123">
              <a:extLst>
                <a:ext uri="{FF2B5EF4-FFF2-40B4-BE49-F238E27FC236}">
                  <a16:creationId xmlns:a16="http://schemas.microsoft.com/office/drawing/2014/main" id="{B5A9ABD7-80E8-48DF-9163-50828E6DE164}"/>
                </a:ext>
              </a:extLst>
            </p:cNvPr>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24" name="Oval 124">
              <a:extLst>
                <a:ext uri="{FF2B5EF4-FFF2-40B4-BE49-F238E27FC236}">
                  <a16:creationId xmlns:a16="http://schemas.microsoft.com/office/drawing/2014/main" id="{DA916DFE-998F-405B-AE89-6D30214AEDF5}"/>
                </a:ext>
              </a:extLst>
            </p:cNvPr>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25" name="Oval 125">
              <a:extLst>
                <a:ext uri="{FF2B5EF4-FFF2-40B4-BE49-F238E27FC236}">
                  <a16:creationId xmlns:a16="http://schemas.microsoft.com/office/drawing/2014/main" id="{95582A17-43EB-403F-B531-87A59072BF28}"/>
                </a:ext>
              </a:extLst>
            </p:cNvPr>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26" name="Oval 126">
              <a:extLst>
                <a:ext uri="{FF2B5EF4-FFF2-40B4-BE49-F238E27FC236}">
                  <a16:creationId xmlns:a16="http://schemas.microsoft.com/office/drawing/2014/main" id="{8CE72D8C-10AB-4E03-B160-E300177F045A}"/>
                </a:ext>
              </a:extLst>
            </p:cNvPr>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27" name="Oval 127">
              <a:extLst>
                <a:ext uri="{FF2B5EF4-FFF2-40B4-BE49-F238E27FC236}">
                  <a16:creationId xmlns:a16="http://schemas.microsoft.com/office/drawing/2014/main" id="{554F39CA-5BD7-4762-B157-95470BB19E3D}"/>
                </a:ext>
              </a:extLst>
            </p:cNvPr>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28" name="Oval 128">
              <a:extLst>
                <a:ext uri="{FF2B5EF4-FFF2-40B4-BE49-F238E27FC236}">
                  <a16:creationId xmlns:a16="http://schemas.microsoft.com/office/drawing/2014/main" id="{22E38097-31D2-496F-9AB3-EB897CB4DD5D}"/>
                </a:ext>
              </a:extLst>
            </p:cNvPr>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29" name="Oval 129">
              <a:extLst>
                <a:ext uri="{FF2B5EF4-FFF2-40B4-BE49-F238E27FC236}">
                  <a16:creationId xmlns:a16="http://schemas.microsoft.com/office/drawing/2014/main" id="{0B650364-80CF-4864-A56B-97577CE108BD}"/>
                </a:ext>
              </a:extLst>
            </p:cNvPr>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30" name="Oval 130">
              <a:extLst>
                <a:ext uri="{FF2B5EF4-FFF2-40B4-BE49-F238E27FC236}">
                  <a16:creationId xmlns:a16="http://schemas.microsoft.com/office/drawing/2014/main" id="{ABEB349E-E51C-4A16-9C39-2C119C5159FE}"/>
                </a:ext>
              </a:extLst>
            </p:cNvPr>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31" name="Oval 131">
              <a:extLst>
                <a:ext uri="{FF2B5EF4-FFF2-40B4-BE49-F238E27FC236}">
                  <a16:creationId xmlns:a16="http://schemas.microsoft.com/office/drawing/2014/main" id="{DB1EE7AD-0F42-4F9E-9CE4-DF919577BA26}"/>
                </a:ext>
              </a:extLst>
            </p:cNvPr>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32" name="Oval 132">
              <a:extLst>
                <a:ext uri="{FF2B5EF4-FFF2-40B4-BE49-F238E27FC236}">
                  <a16:creationId xmlns:a16="http://schemas.microsoft.com/office/drawing/2014/main" id="{F3DC9930-74A3-4B58-9382-F2060FDF93A4}"/>
                </a:ext>
              </a:extLst>
            </p:cNvPr>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33" name="Oval 133">
              <a:extLst>
                <a:ext uri="{FF2B5EF4-FFF2-40B4-BE49-F238E27FC236}">
                  <a16:creationId xmlns:a16="http://schemas.microsoft.com/office/drawing/2014/main" id="{F491E4B8-29C0-4203-916D-386A24D58A50}"/>
                </a:ext>
              </a:extLst>
            </p:cNvPr>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34" name="Oval 134">
              <a:extLst>
                <a:ext uri="{FF2B5EF4-FFF2-40B4-BE49-F238E27FC236}">
                  <a16:creationId xmlns:a16="http://schemas.microsoft.com/office/drawing/2014/main" id="{74DC88A1-592B-47A3-8A5A-ED2B42C2F983}"/>
                </a:ext>
              </a:extLst>
            </p:cNvPr>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35" name="Oval 135">
              <a:extLst>
                <a:ext uri="{FF2B5EF4-FFF2-40B4-BE49-F238E27FC236}">
                  <a16:creationId xmlns:a16="http://schemas.microsoft.com/office/drawing/2014/main" id="{0D66A4D0-F3C9-407A-88B1-F708844CB32A}"/>
                </a:ext>
              </a:extLst>
            </p:cNvPr>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36" name="Oval 136">
              <a:extLst>
                <a:ext uri="{FF2B5EF4-FFF2-40B4-BE49-F238E27FC236}">
                  <a16:creationId xmlns:a16="http://schemas.microsoft.com/office/drawing/2014/main" id="{EADA5F82-8539-41D0-BE49-2BCEC0EFF374}"/>
                </a:ext>
              </a:extLst>
            </p:cNvPr>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37" name="Oval 137">
              <a:extLst>
                <a:ext uri="{FF2B5EF4-FFF2-40B4-BE49-F238E27FC236}">
                  <a16:creationId xmlns:a16="http://schemas.microsoft.com/office/drawing/2014/main" id="{C746BB27-85F2-45D3-95E6-0CC5D32FD07F}"/>
                </a:ext>
              </a:extLst>
            </p:cNvPr>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38" name="Oval 138">
              <a:extLst>
                <a:ext uri="{FF2B5EF4-FFF2-40B4-BE49-F238E27FC236}">
                  <a16:creationId xmlns:a16="http://schemas.microsoft.com/office/drawing/2014/main" id="{453A6711-1A5C-4CBC-BAB8-D6AABA428A07}"/>
                </a:ext>
              </a:extLst>
            </p:cNvPr>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39" name="Oval 139">
              <a:extLst>
                <a:ext uri="{FF2B5EF4-FFF2-40B4-BE49-F238E27FC236}">
                  <a16:creationId xmlns:a16="http://schemas.microsoft.com/office/drawing/2014/main" id="{A62BF14E-02A7-435F-AB80-24CFE815FFEE}"/>
                </a:ext>
              </a:extLst>
            </p:cNvPr>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40" name="Oval 140">
              <a:extLst>
                <a:ext uri="{FF2B5EF4-FFF2-40B4-BE49-F238E27FC236}">
                  <a16:creationId xmlns:a16="http://schemas.microsoft.com/office/drawing/2014/main" id="{650C83E9-1AE2-4766-8525-0E8F97D0106D}"/>
                </a:ext>
              </a:extLst>
            </p:cNvPr>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41" name="Oval 141">
              <a:extLst>
                <a:ext uri="{FF2B5EF4-FFF2-40B4-BE49-F238E27FC236}">
                  <a16:creationId xmlns:a16="http://schemas.microsoft.com/office/drawing/2014/main" id="{C78C5C2A-F665-4D94-9A71-4D2BF4624E07}"/>
                </a:ext>
              </a:extLst>
            </p:cNvPr>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42" name="Oval 142">
              <a:extLst>
                <a:ext uri="{FF2B5EF4-FFF2-40B4-BE49-F238E27FC236}">
                  <a16:creationId xmlns:a16="http://schemas.microsoft.com/office/drawing/2014/main" id="{9F22C8D2-436D-4E16-AD32-13ED727D73E7}"/>
                </a:ext>
              </a:extLst>
            </p:cNvPr>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43" name="Oval 143">
              <a:extLst>
                <a:ext uri="{FF2B5EF4-FFF2-40B4-BE49-F238E27FC236}">
                  <a16:creationId xmlns:a16="http://schemas.microsoft.com/office/drawing/2014/main" id="{4B727702-2C53-4721-B625-1BD41F794C55}"/>
                </a:ext>
              </a:extLst>
            </p:cNvPr>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44" name="Oval 144">
              <a:extLst>
                <a:ext uri="{FF2B5EF4-FFF2-40B4-BE49-F238E27FC236}">
                  <a16:creationId xmlns:a16="http://schemas.microsoft.com/office/drawing/2014/main" id="{37F3F8FE-75E7-44E6-8D7A-B2F20C954476}"/>
                </a:ext>
              </a:extLst>
            </p:cNvPr>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45" name="Oval 145">
              <a:extLst>
                <a:ext uri="{FF2B5EF4-FFF2-40B4-BE49-F238E27FC236}">
                  <a16:creationId xmlns:a16="http://schemas.microsoft.com/office/drawing/2014/main" id="{EDE9D54E-D48B-431F-9020-73A830F3FA9F}"/>
                </a:ext>
              </a:extLst>
            </p:cNvPr>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46" name="Oval 146">
              <a:extLst>
                <a:ext uri="{FF2B5EF4-FFF2-40B4-BE49-F238E27FC236}">
                  <a16:creationId xmlns:a16="http://schemas.microsoft.com/office/drawing/2014/main" id="{056576E9-118A-4C95-9C6A-3878E070101B}"/>
                </a:ext>
              </a:extLst>
            </p:cNvPr>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47" name="Oval 147">
              <a:extLst>
                <a:ext uri="{FF2B5EF4-FFF2-40B4-BE49-F238E27FC236}">
                  <a16:creationId xmlns:a16="http://schemas.microsoft.com/office/drawing/2014/main" id="{D5F351A5-F692-42FE-91CB-9B49D58FA1DA}"/>
                </a:ext>
              </a:extLst>
            </p:cNvPr>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48" name="Oval 148">
              <a:extLst>
                <a:ext uri="{FF2B5EF4-FFF2-40B4-BE49-F238E27FC236}">
                  <a16:creationId xmlns:a16="http://schemas.microsoft.com/office/drawing/2014/main" id="{98CD3235-B8C8-4D4C-B570-A84420D90F99}"/>
                </a:ext>
              </a:extLst>
            </p:cNvPr>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49" name="Oval 149">
              <a:extLst>
                <a:ext uri="{FF2B5EF4-FFF2-40B4-BE49-F238E27FC236}">
                  <a16:creationId xmlns:a16="http://schemas.microsoft.com/office/drawing/2014/main" id="{305DC2A8-9264-4235-A64D-16B2F44751BD}"/>
                </a:ext>
              </a:extLst>
            </p:cNvPr>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50" name="Oval 150">
              <a:extLst>
                <a:ext uri="{FF2B5EF4-FFF2-40B4-BE49-F238E27FC236}">
                  <a16:creationId xmlns:a16="http://schemas.microsoft.com/office/drawing/2014/main" id="{BFABFC60-048F-4A3D-86E8-B4BD70E652B4}"/>
                </a:ext>
              </a:extLst>
            </p:cNvPr>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51" name="Oval 151">
              <a:extLst>
                <a:ext uri="{FF2B5EF4-FFF2-40B4-BE49-F238E27FC236}">
                  <a16:creationId xmlns:a16="http://schemas.microsoft.com/office/drawing/2014/main" id="{29646AE6-2F3C-4558-97A1-DD94A2AFE8F3}"/>
                </a:ext>
              </a:extLst>
            </p:cNvPr>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52" name="Oval 152">
              <a:extLst>
                <a:ext uri="{FF2B5EF4-FFF2-40B4-BE49-F238E27FC236}">
                  <a16:creationId xmlns:a16="http://schemas.microsoft.com/office/drawing/2014/main" id="{D0E9B6E0-05D8-4888-ACA8-BB2B397C6BF5}"/>
                </a:ext>
              </a:extLst>
            </p:cNvPr>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53" name="Oval 153">
              <a:extLst>
                <a:ext uri="{FF2B5EF4-FFF2-40B4-BE49-F238E27FC236}">
                  <a16:creationId xmlns:a16="http://schemas.microsoft.com/office/drawing/2014/main" id="{F085D55F-BA37-41C6-92F0-C6F0C18845AD}"/>
                </a:ext>
              </a:extLst>
            </p:cNvPr>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54" name="Oval 154">
              <a:extLst>
                <a:ext uri="{FF2B5EF4-FFF2-40B4-BE49-F238E27FC236}">
                  <a16:creationId xmlns:a16="http://schemas.microsoft.com/office/drawing/2014/main" id="{B2097736-1D40-45CE-BDF3-EB5E407F5A5E}"/>
                </a:ext>
              </a:extLst>
            </p:cNvPr>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55" name="Oval 155">
              <a:extLst>
                <a:ext uri="{FF2B5EF4-FFF2-40B4-BE49-F238E27FC236}">
                  <a16:creationId xmlns:a16="http://schemas.microsoft.com/office/drawing/2014/main" id="{FFA960F7-FFE8-4FAA-8D51-91AEF249180E}"/>
                </a:ext>
              </a:extLst>
            </p:cNvPr>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56" name="Oval 156">
              <a:extLst>
                <a:ext uri="{FF2B5EF4-FFF2-40B4-BE49-F238E27FC236}">
                  <a16:creationId xmlns:a16="http://schemas.microsoft.com/office/drawing/2014/main" id="{EB46EE94-8804-44D1-A971-FD67182E5797}"/>
                </a:ext>
              </a:extLst>
            </p:cNvPr>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57" name="Oval 157">
              <a:extLst>
                <a:ext uri="{FF2B5EF4-FFF2-40B4-BE49-F238E27FC236}">
                  <a16:creationId xmlns:a16="http://schemas.microsoft.com/office/drawing/2014/main" id="{9D13BB57-DBF4-448B-ABAD-3A39E9A5BE78}"/>
                </a:ext>
              </a:extLst>
            </p:cNvPr>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58" name="Oval 158">
              <a:extLst>
                <a:ext uri="{FF2B5EF4-FFF2-40B4-BE49-F238E27FC236}">
                  <a16:creationId xmlns:a16="http://schemas.microsoft.com/office/drawing/2014/main" id="{BF42EA3B-F27D-4D2A-AA13-8451C5954D5E}"/>
                </a:ext>
              </a:extLst>
            </p:cNvPr>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59" name="Oval 159">
              <a:extLst>
                <a:ext uri="{FF2B5EF4-FFF2-40B4-BE49-F238E27FC236}">
                  <a16:creationId xmlns:a16="http://schemas.microsoft.com/office/drawing/2014/main" id="{907E835D-942E-46FE-AF91-7EEC5EF66239}"/>
                </a:ext>
              </a:extLst>
            </p:cNvPr>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60" name="Oval 160">
              <a:extLst>
                <a:ext uri="{FF2B5EF4-FFF2-40B4-BE49-F238E27FC236}">
                  <a16:creationId xmlns:a16="http://schemas.microsoft.com/office/drawing/2014/main" id="{332FA613-2F28-4D64-8753-6B6DE5471AFA}"/>
                </a:ext>
              </a:extLst>
            </p:cNvPr>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61" name="Oval 161">
              <a:extLst>
                <a:ext uri="{FF2B5EF4-FFF2-40B4-BE49-F238E27FC236}">
                  <a16:creationId xmlns:a16="http://schemas.microsoft.com/office/drawing/2014/main" id="{A43FFB3A-ED7F-449C-90FA-C6A836407BED}"/>
                </a:ext>
              </a:extLst>
            </p:cNvPr>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62" name="Oval 162">
              <a:extLst>
                <a:ext uri="{FF2B5EF4-FFF2-40B4-BE49-F238E27FC236}">
                  <a16:creationId xmlns:a16="http://schemas.microsoft.com/office/drawing/2014/main" id="{D19D6DF2-55CD-46C1-8C5D-1380213345BC}"/>
                </a:ext>
              </a:extLst>
            </p:cNvPr>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63" name="Oval 163">
              <a:extLst>
                <a:ext uri="{FF2B5EF4-FFF2-40B4-BE49-F238E27FC236}">
                  <a16:creationId xmlns:a16="http://schemas.microsoft.com/office/drawing/2014/main" id="{150436D8-0732-4964-8482-81F4B27F5352}"/>
                </a:ext>
              </a:extLst>
            </p:cNvPr>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64" name="Oval 164">
              <a:extLst>
                <a:ext uri="{FF2B5EF4-FFF2-40B4-BE49-F238E27FC236}">
                  <a16:creationId xmlns:a16="http://schemas.microsoft.com/office/drawing/2014/main" id="{F1A96C3C-C869-49B8-BAF0-A1D7CB6DA463}"/>
                </a:ext>
              </a:extLst>
            </p:cNvPr>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65" name="Oval 165">
              <a:extLst>
                <a:ext uri="{FF2B5EF4-FFF2-40B4-BE49-F238E27FC236}">
                  <a16:creationId xmlns:a16="http://schemas.microsoft.com/office/drawing/2014/main" id="{7BD09EF2-2795-4D7F-AE4F-6ABE6C72470F}"/>
                </a:ext>
              </a:extLst>
            </p:cNvPr>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66" name="Oval 166">
              <a:extLst>
                <a:ext uri="{FF2B5EF4-FFF2-40B4-BE49-F238E27FC236}">
                  <a16:creationId xmlns:a16="http://schemas.microsoft.com/office/drawing/2014/main" id="{59E582A5-C977-45A7-BB03-E4A2C7AD9C2B}"/>
                </a:ext>
              </a:extLst>
            </p:cNvPr>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67" name="Oval 167">
              <a:extLst>
                <a:ext uri="{FF2B5EF4-FFF2-40B4-BE49-F238E27FC236}">
                  <a16:creationId xmlns:a16="http://schemas.microsoft.com/office/drawing/2014/main" id="{9A301043-2025-4D91-ADD7-BE03610CF9FE}"/>
                </a:ext>
              </a:extLst>
            </p:cNvPr>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68" name="Oval 168">
              <a:extLst>
                <a:ext uri="{FF2B5EF4-FFF2-40B4-BE49-F238E27FC236}">
                  <a16:creationId xmlns:a16="http://schemas.microsoft.com/office/drawing/2014/main" id="{0CDD2510-3FE8-401C-A533-F6202BCE8A37}"/>
                </a:ext>
              </a:extLst>
            </p:cNvPr>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69" name="Oval 169">
              <a:extLst>
                <a:ext uri="{FF2B5EF4-FFF2-40B4-BE49-F238E27FC236}">
                  <a16:creationId xmlns:a16="http://schemas.microsoft.com/office/drawing/2014/main" id="{A4635CA6-40EC-4319-87BD-64E3F89811DF}"/>
                </a:ext>
              </a:extLst>
            </p:cNvPr>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70" name="Oval 170">
              <a:extLst>
                <a:ext uri="{FF2B5EF4-FFF2-40B4-BE49-F238E27FC236}">
                  <a16:creationId xmlns:a16="http://schemas.microsoft.com/office/drawing/2014/main" id="{68DEF97D-ACF2-4D12-B7BC-BE97A092697F}"/>
                </a:ext>
              </a:extLst>
            </p:cNvPr>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71" name="Oval 171">
              <a:extLst>
                <a:ext uri="{FF2B5EF4-FFF2-40B4-BE49-F238E27FC236}">
                  <a16:creationId xmlns:a16="http://schemas.microsoft.com/office/drawing/2014/main" id="{A7D9FF88-E052-4877-97AC-0435F3157338}"/>
                </a:ext>
              </a:extLst>
            </p:cNvPr>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72" name="Oval 172">
              <a:extLst>
                <a:ext uri="{FF2B5EF4-FFF2-40B4-BE49-F238E27FC236}">
                  <a16:creationId xmlns:a16="http://schemas.microsoft.com/office/drawing/2014/main" id="{DC77F7C2-EF3B-4C05-9D35-E75489F615C7}"/>
                </a:ext>
              </a:extLst>
            </p:cNvPr>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73" name="Oval 173">
              <a:extLst>
                <a:ext uri="{FF2B5EF4-FFF2-40B4-BE49-F238E27FC236}">
                  <a16:creationId xmlns:a16="http://schemas.microsoft.com/office/drawing/2014/main" id="{6436C937-D0E6-467F-8C7E-9B4CBE9CAE39}"/>
                </a:ext>
              </a:extLst>
            </p:cNvPr>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74" name="Oval 174">
              <a:extLst>
                <a:ext uri="{FF2B5EF4-FFF2-40B4-BE49-F238E27FC236}">
                  <a16:creationId xmlns:a16="http://schemas.microsoft.com/office/drawing/2014/main" id="{D94A5891-A464-489B-BB42-99F0671217E7}"/>
                </a:ext>
              </a:extLst>
            </p:cNvPr>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75" name="Oval 175">
              <a:extLst>
                <a:ext uri="{FF2B5EF4-FFF2-40B4-BE49-F238E27FC236}">
                  <a16:creationId xmlns:a16="http://schemas.microsoft.com/office/drawing/2014/main" id="{D2253CF9-9588-49C3-A373-788385D4394B}"/>
                </a:ext>
              </a:extLst>
            </p:cNvPr>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76" name="Oval 176">
              <a:extLst>
                <a:ext uri="{FF2B5EF4-FFF2-40B4-BE49-F238E27FC236}">
                  <a16:creationId xmlns:a16="http://schemas.microsoft.com/office/drawing/2014/main" id="{59921A47-CFCF-4165-95FD-BC529E1C41A1}"/>
                </a:ext>
              </a:extLst>
            </p:cNvPr>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77" name="Oval 177">
              <a:extLst>
                <a:ext uri="{FF2B5EF4-FFF2-40B4-BE49-F238E27FC236}">
                  <a16:creationId xmlns:a16="http://schemas.microsoft.com/office/drawing/2014/main" id="{FBEFCCC4-1378-4C01-A202-19318BF90A58}"/>
                </a:ext>
              </a:extLst>
            </p:cNvPr>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78" name="Oval 178">
              <a:extLst>
                <a:ext uri="{FF2B5EF4-FFF2-40B4-BE49-F238E27FC236}">
                  <a16:creationId xmlns:a16="http://schemas.microsoft.com/office/drawing/2014/main" id="{C400604E-CA4F-4FE4-B5C2-D370A6D1FAB8}"/>
                </a:ext>
              </a:extLst>
            </p:cNvPr>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79" name="Oval 179">
              <a:extLst>
                <a:ext uri="{FF2B5EF4-FFF2-40B4-BE49-F238E27FC236}">
                  <a16:creationId xmlns:a16="http://schemas.microsoft.com/office/drawing/2014/main" id="{C615DD81-2D86-4F9C-AC3F-85B3D3F2525B}"/>
                </a:ext>
              </a:extLst>
            </p:cNvPr>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80" name="Oval 180">
              <a:extLst>
                <a:ext uri="{FF2B5EF4-FFF2-40B4-BE49-F238E27FC236}">
                  <a16:creationId xmlns:a16="http://schemas.microsoft.com/office/drawing/2014/main" id="{D5495A8A-EDEC-45D2-B428-CB5F94B8B7B7}"/>
                </a:ext>
              </a:extLst>
            </p:cNvPr>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81" name="Oval 181">
              <a:extLst>
                <a:ext uri="{FF2B5EF4-FFF2-40B4-BE49-F238E27FC236}">
                  <a16:creationId xmlns:a16="http://schemas.microsoft.com/office/drawing/2014/main" id="{198B60D8-3B26-4FAE-A0F7-6CA80713709A}"/>
                </a:ext>
              </a:extLst>
            </p:cNvPr>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82" name="Oval 182">
              <a:extLst>
                <a:ext uri="{FF2B5EF4-FFF2-40B4-BE49-F238E27FC236}">
                  <a16:creationId xmlns:a16="http://schemas.microsoft.com/office/drawing/2014/main" id="{81B00BF2-A272-4C19-9783-271571CBFF2B}"/>
                </a:ext>
              </a:extLst>
            </p:cNvPr>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83" name="Oval 183">
              <a:extLst>
                <a:ext uri="{FF2B5EF4-FFF2-40B4-BE49-F238E27FC236}">
                  <a16:creationId xmlns:a16="http://schemas.microsoft.com/office/drawing/2014/main" id="{7DA7D353-3135-4ACF-8533-901FE2A51915}"/>
                </a:ext>
              </a:extLst>
            </p:cNvPr>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84" name="Oval 184">
              <a:extLst>
                <a:ext uri="{FF2B5EF4-FFF2-40B4-BE49-F238E27FC236}">
                  <a16:creationId xmlns:a16="http://schemas.microsoft.com/office/drawing/2014/main" id="{E6ECB9A4-4CD6-4E97-82FE-E9B5D603A499}"/>
                </a:ext>
              </a:extLst>
            </p:cNvPr>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85" name="Oval 185">
              <a:extLst>
                <a:ext uri="{FF2B5EF4-FFF2-40B4-BE49-F238E27FC236}">
                  <a16:creationId xmlns:a16="http://schemas.microsoft.com/office/drawing/2014/main" id="{2AFA801E-D18B-4DFC-A540-AE242DE710CB}"/>
                </a:ext>
              </a:extLst>
            </p:cNvPr>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86" name="Oval 186">
              <a:extLst>
                <a:ext uri="{FF2B5EF4-FFF2-40B4-BE49-F238E27FC236}">
                  <a16:creationId xmlns:a16="http://schemas.microsoft.com/office/drawing/2014/main" id="{C56C4E3F-E935-451A-B0C2-E92E5148F69A}"/>
                </a:ext>
              </a:extLst>
            </p:cNvPr>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87" name="Oval 187">
              <a:extLst>
                <a:ext uri="{FF2B5EF4-FFF2-40B4-BE49-F238E27FC236}">
                  <a16:creationId xmlns:a16="http://schemas.microsoft.com/office/drawing/2014/main" id="{16A73FF0-E9C5-4485-AD9E-8B448FB4DE6B}"/>
                </a:ext>
              </a:extLst>
            </p:cNvPr>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88" name="Oval 188">
              <a:extLst>
                <a:ext uri="{FF2B5EF4-FFF2-40B4-BE49-F238E27FC236}">
                  <a16:creationId xmlns:a16="http://schemas.microsoft.com/office/drawing/2014/main" id="{2D268B0F-79E6-4A21-8806-8EECAA5B9781}"/>
                </a:ext>
              </a:extLst>
            </p:cNvPr>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89" name="Oval 189">
              <a:extLst>
                <a:ext uri="{FF2B5EF4-FFF2-40B4-BE49-F238E27FC236}">
                  <a16:creationId xmlns:a16="http://schemas.microsoft.com/office/drawing/2014/main" id="{8656A728-D3D3-454C-ABAE-658A37CFFC8A}"/>
                </a:ext>
              </a:extLst>
            </p:cNvPr>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90" name="Oval 190">
              <a:extLst>
                <a:ext uri="{FF2B5EF4-FFF2-40B4-BE49-F238E27FC236}">
                  <a16:creationId xmlns:a16="http://schemas.microsoft.com/office/drawing/2014/main" id="{BA659ABB-1F72-45D6-BA1B-96654250AB5D}"/>
                </a:ext>
              </a:extLst>
            </p:cNvPr>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91" name="Oval 191">
              <a:extLst>
                <a:ext uri="{FF2B5EF4-FFF2-40B4-BE49-F238E27FC236}">
                  <a16:creationId xmlns:a16="http://schemas.microsoft.com/office/drawing/2014/main" id="{DE240E8A-CD2E-4F34-B4E1-01C2D7CD4321}"/>
                </a:ext>
              </a:extLst>
            </p:cNvPr>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92" name="Oval 192">
              <a:extLst>
                <a:ext uri="{FF2B5EF4-FFF2-40B4-BE49-F238E27FC236}">
                  <a16:creationId xmlns:a16="http://schemas.microsoft.com/office/drawing/2014/main" id="{9A3677D4-15EF-4F0E-AB8F-C4857BA1A291}"/>
                </a:ext>
              </a:extLst>
            </p:cNvPr>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93" name="Oval 193">
              <a:extLst>
                <a:ext uri="{FF2B5EF4-FFF2-40B4-BE49-F238E27FC236}">
                  <a16:creationId xmlns:a16="http://schemas.microsoft.com/office/drawing/2014/main" id="{46043B8B-D04D-4269-B54F-E2C38F669624}"/>
                </a:ext>
              </a:extLst>
            </p:cNvPr>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94" name="Oval 194">
              <a:extLst>
                <a:ext uri="{FF2B5EF4-FFF2-40B4-BE49-F238E27FC236}">
                  <a16:creationId xmlns:a16="http://schemas.microsoft.com/office/drawing/2014/main" id="{5460822C-D02B-48FE-9704-D866A7742654}"/>
                </a:ext>
              </a:extLst>
            </p:cNvPr>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95" name="Oval 195">
              <a:extLst>
                <a:ext uri="{FF2B5EF4-FFF2-40B4-BE49-F238E27FC236}">
                  <a16:creationId xmlns:a16="http://schemas.microsoft.com/office/drawing/2014/main" id="{B1ACDA4A-18EE-41E5-93BE-AC76D0D8993B}"/>
                </a:ext>
              </a:extLst>
            </p:cNvPr>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96" name="Oval 196">
              <a:extLst>
                <a:ext uri="{FF2B5EF4-FFF2-40B4-BE49-F238E27FC236}">
                  <a16:creationId xmlns:a16="http://schemas.microsoft.com/office/drawing/2014/main" id="{AD805C85-E913-44B6-8439-5253820D5C73}"/>
                </a:ext>
              </a:extLst>
            </p:cNvPr>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97" name="Oval 197">
              <a:extLst>
                <a:ext uri="{FF2B5EF4-FFF2-40B4-BE49-F238E27FC236}">
                  <a16:creationId xmlns:a16="http://schemas.microsoft.com/office/drawing/2014/main" id="{8D472DD1-3237-42AB-9F85-B33973B03EAD}"/>
                </a:ext>
              </a:extLst>
            </p:cNvPr>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98" name="Oval 198">
              <a:extLst>
                <a:ext uri="{FF2B5EF4-FFF2-40B4-BE49-F238E27FC236}">
                  <a16:creationId xmlns:a16="http://schemas.microsoft.com/office/drawing/2014/main" id="{1A02BCB3-A8AF-4FD9-9160-A178C752AE4C}"/>
                </a:ext>
              </a:extLst>
            </p:cNvPr>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399" name="Oval 199">
              <a:extLst>
                <a:ext uri="{FF2B5EF4-FFF2-40B4-BE49-F238E27FC236}">
                  <a16:creationId xmlns:a16="http://schemas.microsoft.com/office/drawing/2014/main" id="{84303862-D3C6-46D9-98FC-56500F6188A7}"/>
                </a:ext>
              </a:extLst>
            </p:cNvPr>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00" name="Oval 200">
              <a:extLst>
                <a:ext uri="{FF2B5EF4-FFF2-40B4-BE49-F238E27FC236}">
                  <a16:creationId xmlns:a16="http://schemas.microsoft.com/office/drawing/2014/main" id="{33AF2B30-8025-4A74-BF3E-3D8740F32169}"/>
                </a:ext>
              </a:extLst>
            </p:cNvPr>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01" name="Oval 201">
              <a:extLst>
                <a:ext uri="{FF2B5EF4-FFF2-40B4-BE49-F238E27FC236}">
                  <a16:creationId xmlns:a16="http://schemas.microsoft.com/office/drawing/2014/main" id="{7DD5C061-3778-4850-B126-54613A308D50}"/>
                </a:ext>
              </a:extLst>
            </p:cNvPr>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02" name="Oval 202">
              <a:extLst>
                <a:ext uri="{FF2B5EF4-FFF2-40B4-BE49-F238E27FC236}">
                  <a16:creationId xmlns:a16="http://schemas.microsoft.com/office/drawing/2014/main" id="{68F84174-0B56-45EC-9061-D726FA4C14E1}"/>
                </a:ext>
              </a:extLst>
            </p:cNvPr>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03" name="Oval 203">
              <a:extLst>
                <a:ext uri="{FF2B5EF4-FFF2-40B4-BE49-F238E27FC236}">
                  <a16:creationId xmlns:a16="http://schemas.microsoft.com/office/drawing/2014/main" id="{60E70197-05D4-4FF8-A80D-9152D6B1AA30}"/>
                </a:ext>
              </a:extLst>
            </p:cNvPr>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04" name="Oval 204">
              <a:extLst>
                <a:ext uri="{FF2B5EF4-FFF2-40B4-BE49-F238E27FC236}">
                  <a16:creationId xmlns:a16="http://schemas.microsoft.com/office/drawing/2014/main" id="{92E4DA87-411B-481A-AE6D-03831A82A558}"/>
                </a:ext>
              </a:extLst>
            </p:cNvPr>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05" name="Oval 205">
              <a:extLst>
                <a:ext uri="{FF2B5EF4-FFF2-40B4-BE49-F238E27FC236}">
                  <a16:creationId xmlns:a16="http://schemas.microsoft.com/office/drawing/2014/main" id="{B7786F1D-5A5F-4FEB-9090-38F54058F97D}"/>
                </a:ext>
              </a:extLst>
            </p:cNvPr>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06" name="Oval 206">
              <a:extLst>
                <a:ext uri="{FF2B5EF4-FFF2-40B4-BE49-F238E27FC236}">
                  <a16:creationId xmlns:a16="http://schemas.microsoft.com/office/drawing/2014/main" id="{B004B707-1642-4BAA-9688-882D005D026C}"/>
                </a:ext>
              </a:extLst>
            </p:cNvPr>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07" name="Oval 207">
              <a:extLst>
                <a:ext uri="{FF2B5EF4-FFF2-40B4-BE49-F238E27FC236}">
                  <a16:creationId xmlns:a16="http://schemas.microsoft.com/office/drawing/2014/main" id="{D0BAAEFD-D67D-48EE-B7A6-A4B26FD0A7B1}"/>
                </a:ext>
              </a:extLst>
            </p:cNvPr>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08" name="Oval 208">
              <a:extLst>
                <a:ext uri="{FF2B5EF4-FFF2-40B4-BE49-F238E27FC236}">
                  <a16:creationId xmlns:a16="http://schemas.microsoft.com/office/drawing/2014/main" id="{07B4958D-88D6-457F-81DD-1312B775731C}"/>
                </a:ext>
              </a:extLst>
            </p:cNvPr>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09" name="Oval 209">
              <a:extLst>
                <a:ext uri="{FF2B5EF4-FFF2-40B4-BE49-F238E27FC236}">
                  <a16:creationId xmlns:a16="http://schemas.microsoft.com/office/drawing/2014/main" id="{7A55B14D-82BB-4824-99CE-BFDBFC7D31D8}"/>
                </a:ext>
              </a:extLst>
            </p:cNvPr>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10" name="Oval 210">
              <a:extLst>
                <a:ext uri="{FF2B5EF4-FFF2-40B4-BE49-F238E27FC236}">
                  <a16:creationId xmlns:a16="http://schemas.microsoft.com/office/drawing/2014/main" id="{1886B295-73A0-4FD8-8271-084AD01F75F9}"/>
                </a:ext>
              </a:extLst>
            </p:cNvPr>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11" name="Oval 211">
              <a:extLst>
                <a:ext uri="{FF2B5EF4-FFF2-40B4-BE49-F238E27FC236}">
                  <a16:creationId xmlns:a16="http://schemas.microsoft.com/office/drawing/2014/main" id="{BC38712C-ABD8-46FF-922B-0D2DFD911150}"/>
                </a:ext>
              </a:extLst>
            </p:cNvPr>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12" name="Oval 212">
              <a:extLst>
                <a:ext uri="{FF2B5EF4-FFF2-40B4-BE49-F238E27FC236}">
                  <a16:creationId xmlns:a16="http://schemas.microsoft.com/office/drawing/2014/main" id="{EA461946-2955-4352-98DC-694FA9DF61C6}"/>
                </a:ext>
              </a:extLst>
            </p:cNvPr>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13" name="Oval 213">
              <a:extLst>
                <a:ext uri="{FF2B5EF4-FFF2-40B4-BE49-F238E27FC236}">
                  <a16:creationId xmlns:a16="http://schemas.microsoft.com/office/drawing/2014/main" id="{A285E3EA-B4BD-4CDF-BF25-B099FEB80347}"/>
                </a:ext>
              </a:extLst>
            </p:cNvPr>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14" name="Oval 214">
              <a:extLst>
                <a:ext uri="{FF2B5EF4-FFF2-40B4-BE49-F238E27FC236}">
                  <a16:creationId xmlns:a16="http://schemas.microsoft.com/office/drawing/2014/main" id="{0C38EE75-88F8-4E28-9096-AAF72AA3A0B0}"/>
                </a:ext>
              </a:extLst>
            </p:cNvPr>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15" name="Oval 215">
              <a:extLst>
                <a:ext uri="{FF2B5EF4-FFF2-40B4-BE49-F238E27FC236}">
                  <a16:creationId xmlns:a16="http://schemas.microsoft.com/office/drawing/2014/main" id="{D41902D2-4AE7-48F0-B1C1-082B42FB6E94}"/>
                </a:ext>
              </a:extLst>
            </p:cNvPr>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16" name="Oval 216">
              <a:extLst>
                <a:ext uri="{FF2B5EF4-FFF2-40B4-BE49-F238E27FC236}">
                  <a16:creationId xmlns:a16="http://schemas.microsoft.com/office/drawing/2014/main" id="{4D0B9023-E2CF-4975-8053-C90088732B7E}"/>
                </a:ext>
              </a:extLst>
            </p:cNvPr>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51417" name="Oval 217">
              <a:extLst>
                <a:ext uri="{FF2B5EF4-FFF2-40B4-BE49-F238E27FC236}">
                  <a16:creationId xmlns:a16="http://schemas.microsoft.com/office/drawing/2014/main" id="{E9FE881E-E680-46E6-A108-2444AF6FC260}"/>
                </a:ext>
              </a:extLst>
            </p:cNvPr>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grpSp>
      <p:sp>
        <p:nvSpPr>
          <p:cNvPr id="51418" name="Rectangle 218">
            <a:extLst>
              <a:ext uri="{FF2B5EF4-FFF2-40B4-BE49-F238E27FC236}">
                <a16:creationId xmlns:a16="http://schemas.microsoft.com/office/drawing/2014/main" id="{4666A688-26A0-47DA-A622-71A689DEC580}"/>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CE9BEAE7-B1C8-4398-BAB9-F76B374942D1}" type="slidenum">
              <a:rPr lang="sl-SI" altLang="sl-SI"/>
              <a:pPr/>
              <a:t>‹#›</a:t>
            </a:fld>
            <a:endParaRPr lang="sl-SI" altLang="sl-SI"/>
          </a:p>
        </p:txBody>
      </p:sp>
      <p:sp>
        <p:nvSpPr>
          <p:cNvPr id="51419" name="Rectangle 219">
            <a:extLst>
              <a:ext uri="{FF2B5EF4-FFF2-40B4-BE49-F238E27FC236}">
                <a16:creationId xmlns:a16="http://schemas.microsoft.com/office/drawing/2014/main" id="{F87F17BA-F9B3-45CE-9814-DC7D5D016A0F}"/>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sl-SI" altLang="sl-SI"/>
          </a:p>
        </p:txBody>
      </p:sp>
      <p:sp>
        <p:nvSpPr>
          <p:cNvPr id="51420" name="Rectangle 220">
            <a:extLst>
              <a:ext uri="{FF2B5EF4-FFF2-40B4-BE49-F238E27FC236}">
                <a16:creationId xmlns:a16="http://schemas.microsoft.com/office/drawing/2014/main" id="{14A8B4F1-F600-4821-A0DB-75913596FB61}"/>
              </a:ext>
            </a:extLst>
          </p:cNvPr>
          <p:cNvSpPr>
            <a:spLocks noGrp="1" noChangeArrowheads="1"/>
          </p:cNvSpPr>
          <p:nvPr>
            <p:ph type="ftr" sz="quarter" idx="3"/>
          </p:nvPr>
        </p:nvSpPr>
        <p:spPr bwMode="auto">
          <a:xfrm>
            <a:off x="31242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sl-SI" altLang="sl-SI"/>
          </a:p>
        </p:txBody>
      </p:sp>
      <p:sp>
        <p:nvSpPr>
          <p:cNvPr id="51421" name="Rectangle 221">
            <a:extLst>
              <a:ext uri="{FF2B5EF4-FFF2-40B4-BE49-F238E27FC236}">
                <a16:creationId xmlns:a16="http://schemas.microsoft.com/office/drawing/2014/main" id="{2BAA643D-7831-428E-AE76-E671EF330590}"/>
              </a:ext>
            </a:extLst>
          </p:cNvPr>
          <p:cNvSpPr>
            <a:spLocks noGrp="1" noChangeArrowheads="1"/>
          </p:cNvSpPr>
          <p:nvPr>
            <p:ph type="body" idx="1"/>
          </p:nvPr>
        </p:nvSpPr>
        <p:spPr bwMode="auto">
          <a:xfrm>
            <a:off x="457200" y="1600200"/>
            <a:ext cx="82296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a:t>Kliknite, če želite urediti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p>
        </p:txBody>
      </p:sp>
      <p:sp>
        <p:nvSpPr>
          <p:cNvPr id="51422" name="Rectangle 222">
            <a:extLst>
              <a:ext uri="{FF2B5EF4-FFF2-40B4-BE49-F238E27FC236}">
                <a16:creationId xmlns:a16="http://schemas.microsoft.com/office/drawing/2014/main" id="{50D20185-B903-4635-97B8-419D791EE9D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a:t>Kliknite, če želite urediti slog naslova matrice</a:t>
            </a:r>
          </a:p>
        </p:txBody>
      </p:sp>
    </p:spTree>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Font typeface="Wingdings" panose="05000000000000000000" pitchFamily="2" charset="2"/>
        <a:buBlip>
          <a:blip r:embed="rId1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5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Blip>
          <a:blip r:embed="rId13"/>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5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Blip>
          <a:blip r:embed="rId13"/>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l.wikipedia.org/wiki/Stavbarstvo" TargetMode="External"/><Relationship Id="rId13" Type="http://schemas.openxmlformats.org/officeDocument/2006/relationships/image" Target="../media/image7.png"/><Relationship Id="rId3" Type="http://schemas.openxmlformats.org/officeDocument/2006/relationships/hyperlink" Target="http://sl.wikipedia.org/wiki/Znanost" TargetMode="External"/><Relationship Id="rId7" Type="http://schemas.openxmlformats.org/officeDocument/2006/relationships/hyperlink" Target="http://sl.wikipedia.org/w/index.php?title=Krajinska_arhitektura&amp;action=edit" TargetMode="External"/><Relationship Id="rId12" Type="http://schemas.openxmlformats.org/officeDocument/2006/relationships/image" Target="../media/image6.png"/><Relationship Id="rId2" Type="http://schemas.openxmlformats.org/officeDocument/2006/relationships/hyperlink" Target="http://sl.wikipedia.org/wiki/Umetnost" TargetMode="External"/><Relationship Id="rId1" Type="http://schemas.openxmlformats.org/officeDocument/2006/relationships/slideLayout" Target="../slideLayouts/slideLayout2.xml"/><Relationship Id="rId6" Type="http://schemas.openxmlformats.org/officeDocument/2006/relationships/hyperlink" Target="http://sl.wikipedia.org/wiki/Urbanizem" TargetMode="External"/><Relationship Id="rId11" Type="http://schemas.openxmlformats.org/officeDocument/2006/relationships/hyperlink" Target="http://sl.wikipedia.org/wiki/Arhitekt" TargetMode="External"/><Relationship Id="rId5" Type="http://schemas.openxmlformats.org/officeDocument/2006/relationships/hyperlink" Target="http://sl.wikipedia.org/w/index.php?title=Gradnja&amp;action=edit" TargetMode="External"/><Relationship Id="rId10" Type="http://schemas.openxmlformats.org/officeDocument/2006/relationships/hyperlink" Target="http://sl.wikipedia.org/w/index.php?title=Industrijsko_oblikovanje&amp;action=edit" TargetMode="External"/><Relationship Id="rId4" Type="http://schemas.openxmlformats.org/officeDocument/2006/relationships/hyperlink" Target="http://sl.wikipedia.org/wiki/%C4%8Clovek" TargetMode="External"/><Relationship Id="rId9" Type="http://schemas.openxmlformats.org/officeDocument/2006/relationships/hyperlink" Target="http://sl.wikipedia.org/wiki/Pohi%C5%A1tvo"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l.wikipedia.org/wiki/Most" TargetMode="External"/><Relationship Id="rId3" Type="http://schemas.openxmlformats.org/officeDocument/2006/relationships/hyperlink" Target="http://sl.wikipedia.org/w/index.php?title=Preteklost&amp;action=edit" TargetMode="External"/><Relationship Id="rId7" Type="http://schemas.openxmlformats.org/officeDocument/2006/relationships/hyperlink" Target="http://sl.wikipedia.org/w/index.php?title=Nizkogradnja&amp;action=edit" TargetMode="External"/><Relationship Id="rId2" Type="http://schemas.openxmlformats.org/officeDocument/2006/relationships/hyperlink" Target="http://sl.wikipedia.org/wiki/Gradbeni%C5%A1tvo" TargetMode="External"/><Relationship Id="rId1" Type="http://schemas.openxmlformats.org/officeDocument/2006/relationships/slideLayout" Target="../slideLayouts/slideLayout2.xml"/><Relationship Id="rId6" Type="http://schemas.openxmlformats.org/officeDocument/2006/relationships/hyperlink" Target="http://sl.wikipedia.org/w/index.php?title=Visokogradnja&amp;action=edit" TargetMode="External"/><Relationship Id="rId5" Type="http://schemas.openxmlformats.org/officeDocument/2006/relationships/hyperlink" Target="http://sl.wikipedia.org/w/index.php?title=Amaterj&amp;action=edit" TargetMode="External"/><Relationship Id="rId10" Type="http://schemas.openxmlformats.org/officeDocument/2006/relationships/hyperlink" Target="http://sl.wikipedia.org/wiki/Cesta" TargetMode="External"/><Relationship Id="rId4" Type="http://schemas.openxmlformats.org/officeDocument/2006/relationships/hyperlink" Target="http://sl.wikipedia.org/w/index.php?title=Rudofsky&amp;action=edit" TargetMode="External"/><Relationship Id="rId9" Type="http://schemas.openxmlformats.org/officeDocument/2006/relationships/hyperlink" Target="http://sl.wikipedia.org/w/index.php?title=Hidrotehnika&amp;action=ed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l.wikipedia.org/w/index.php?title=Vrste_arhitekture&amp;action=edit" TargetMode="External"/><Relationship Id="rId13" Type="http://schemas.openxmlformats.org/officeDocument/2006/relationships/image" Target="../media/image16.png"/><Relationship Id="rId3" Type="http://schemas.openxmlformats.org/officeDocument/2006/relationships/hyperlink" Target="http://sl.wikipedia.org/wiki/Hi%C5%A1a" TargetMode="External"/><Relationship Id="rId7" Type="http://schemas.openxmlformats.org/officeDocument/2006/relationships/hyperlink" Target="http://sl.wikipedia.org/wiki/Urbanizem" TargetMode="External"/><Relationship Id="rId12" Type="http://schemas.openxmlformats.org/officeDocument/2006/relationships/hyperlink" Target="http://sl.wikipedia.org/w/index.php?title=Slavni_arhitekti&amp;action=edit" TargetMode="External"/><Relationship Id="rId2" Type="http://schemas.openxmlformats.org/officeDocument/2006/relationships/hyperlink" Target="http://sl.wikipedia.org/w/index.php?title=Na%C4%8Drtovanje&amp;action=edit" TargetMode="External"/><Relationship Id="rId1" Type="http://schemas.openxmlformats.org/officeDocument/2006/relationships/slideLayout" Target="../slideLayouts/slideLayout2.xml"/><Relationship Id="rId6" Type="http://schemas.openxmlformats.org/officeDocument/2006/relationships/hyperlink" Target="http://sl.wikipedia.org/wiki/Regija" TargetMode="External"/><Relationship Id="rId11" Type="http://schemas.openxmlformats.org/officeDocument/2006/relationships/hyperlink" Target="http://sl.wikipedia.org/wiki/Zgodovina_arhitekture" TargetMode="External"/><Relationship Id="rId5" Type="http://schemas.openxmlformats.org/officeDocument/2006/relationships/hyperlink" Target="http://sl.wikipedia.org/wiki/Mesto" TargetMode="External"/><Relationship Id="rId10" Type="http://schemas.openxmlformats.org/officeDocument/2006/relationships/hyperlink" Target="http://sl.wikipedia.org/w/index.php?title=Arhitekturne_%C5%A1ole&amp;action=edit" TargetMode="External"/><Relationship Id="rId4" Type="http://schemas.openxmlformats.org/officeDocument/2006/relationships/hyperlink" Target="http://sl.wikipedia.org/wiki/Pristani%C5%A1%C4%8De" TargetMode="External"/><Relationship Id="rId9" Type="http://schemas.openxmlformats.org/officeDocument/2006/relationships/hyperlink" Target="http://sl.wikipedia.org/w/index.php?title=Arhitekturni_slogi&amp;action=edit"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6051F566-D3A2-43EB-95D8-A1C0D6E10CF7}"/>
              </a:ext>
            </a:extLst>
          </p:cNvPr>
          <p:cNvSpPr txBox="1">
            <a:spLocks noChangeArrowheads="1"/>
          </p:cNvSpPr>
          <p:nvPr/>
        </p:nvSpPr>
        <p:spPr bwMode="auto">
          <a:xfrm>
            <a:off x="2339975" y="2060575"/>
            <a:ext cx="3765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sz="4000" b="1">
                <a:effectLst>
                  <a:outerShdw blurRad="38100" dist="38100" dir="2700000" algn="tl">
                    <a:srgbClr val="000000"/>
                  </a:outerShdw>
                </a:effectLst>
                <a:latin typeface="Copperplate Gothic Bold" panose="020E0705020206020404" pitchFamily="34" charset="0"/>
              </a:rPr>
              <a:t>Arhitektura</a:t>
            </a:r>
          </a:p>
        </p:txBody>
      </p:sp>
      <p:pic>
        <p:nvPicPr>
          <p:cNvPr id="2055" name="Picture 7" descr="arhstavba">
            <a:extLst>
              <a:ext uri="{FF2B5EF4-FFF2-40B4-BE49-F238E27FC236}">
                <a16:creationId xmlns:a16="http://schemas.microsoft.com/office/drawing/2014/main" id="{99EF157A-798B-4BD7-B695-B7C1E4DE7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708275"/>
            <a:ext cx="3816350" cy="28622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rhstavbapr">
            <a:extLst>
              <a:ext uri="{FF2B5EF4-FFF2-40B4-BE49-F238E27FC236}">
                <a16:creationId xmlns:a16="http://schemas.microsoft.com/office/drawing/2014/main" id="{37C9B129-7580-4A11-8D72-425019446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852738"/>
            <a:ext cx="2266950" cy="131286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arhstavba6">
            <a:extLst>
              <a:ext uri="{FF2B5EF4-FFF2-40B4-BE49-F238E27FC236}">
                <a16:creationId xmlns:a16="http://schemas.microsoft.com/office/drawing/2014/main" id="{5F4B1B96-A772-44F9-B724-BFD791249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068638"/>
            <a:ext cx="4035425" cy="26908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rhstavba8">
            <a:extLst>
              <a:ext uri="{FF2B5EF4-FFF2-40B4-BE49-F238E27FC236}">
                <a16:creationId xmlns:a16="http://schemas.microsoft.com/office/drawing/2014/main" id="{FA1C82EE-0CA9-478D-AE87-B829797756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1463" y="0"/>
            <a:ext cx="2522537" cy="3783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1"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ox(out)">
                                      <p:cBhvr>
                                        <p:cTn id="7" dur="3000"/>
                                        <p:tgtEl>
                                          <p:spTgt spid="2052"/>
                                        </p:tgtEl>
                                      </p:cBhvr>
                                    </p:animEffect>
                                  </p:childTnLst>
                                </p:cTn>
                              </p:par>
                              <p:par>
                                <p:cTn id="8" presetID="4" presetClass="entr" presetSubtype="32" fill="hold"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box(out)">
                                      <p:cBhvr>
                                        <p:cTn id="10" dur="3000"/>
                                        <p:tgtEl>
                                          <p:spTgt spid="2055"/>
                                        </p:tgtEl>
                                      </p:cBhvr>
                                    </p:animEffect>
                                  </p:childTnLst>
                                </p:cTn>
                              </p:par>
                              <p:par>
                                <p:cTn id="11" presetID="4" presetClass="entr" presetSubtype="32"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ox(out)">
                                      <p:cBhvr>
                                        <p:cTn id="13" dur="3000"/>
                                        <p:tgtEl>
                                          <p:spTgt spid="2056"/>
                                        </p:tgtEl>
                                      </p:cBhvr>
                                    </p:animEffect>
                                  </p:childTnLst>
                                </p:cTn>
                              </p:par>
                              <p:par>
                                <p:cTn id="14" presetID="4" presetClass="entr" presetSubtype="32" fill="hold" nodeType="withEffect">
                                  <p:stCondLst>
                                    <p:cond delay="0"/>
                                  </p:stCondLst>
                                  <p:childTnLst>
                                    <p:set>
                                      <p:cBhvr>
                                        <p:cTn id="15" dur="1" fill="hold">
                                          <p:stCondLst>
                                            <p:cond delay="0"/>
                                          </p:stCondLst>
                                        </p:cTn>
                                        <p:tgtEl>
                                          <p:spTgt spid="2057"/>
                                        </p:tgtEl>
                                        <p:attrNameLst>
                                          <p:attrName>style.visibility</p:attrName>
                                        </p:attrNameLst>
                                      </p:cBhvr>
                                      <p:to>
                                        <p:strVal val="visible"/>
                                      </p:to>
                                    </p:set>
                                    <p:animEffect transition="in" filter="box(out)">
                                      <p:cBhvr>
                                        <p:cTn id="16" dur="3000"/>
                                        <p:tgtEl>
                                          <p:spTgt spid="2057"/>
                                        </p:tgtEl>
                                      </p:cBhvr>
                                    </p:animEffect>
                                  </p:childTnLst>
                                </p:cTn>
                              </p:par>
                              <p:par>
                                <p:cTn id="17" presetID="4" presetClass="entr" presetSubtype="32"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animEffect transition="in" filter="box(out)">
                                      <p:cBhvr>
                                        <p:cTn id="19" dur="3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arhstavba15">
            <a:extLst>
              <a:ext uri="{FF2B5EF4-FFF2-40B4-BE49-F238E27FC236}">
                <a16:creationId xmlns:a16="http://schemas.microsoft.com/office/drawing/2014/main" id="{9758EC75-7457-4877-AFF2-BD0840227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549275"/>
            <a:ext cx="8208963" cy="5472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arhstavba16">
            <a:extLst>
              <a:ext uri="{FF2B5EF4-FFF2-40B4-BE49-F238E27FC236}">
                <a16:creationId xmlns:a16="http://schemas.microsoft.com/office/drawing/2014/main" id="{D3E398FF-7D5D-4EF8-8E39-BBB591432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1750"/>
            <a:ext cx="4551362" cy="6826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arhstavba17">
            <a:extLst>
              <a:ext uri="{FF2B5EF4-FFF2-40B4-BE49-F238E27FC236}">
                <a16:creationId xmlns:a16="http://schemas.microsoft.com/office/drawing/2014/main" id="{E2AE29EB-79AD-4725-88C1-555897EA7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0"/>
            <a:ext cx="4598987" cy="6897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arhstavba18">
            <a:extLst>
              <a:ext uri="{FF2B5EF4-FFF2-40B4-BE49-F238E27FC236}">
                <a16:creationId xmlns:a16="http://schemas.microsoft.com/office/drawing/2014/main" id="{4A2F6443-21B4-4499-86E9-6EE659B24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315200"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arhstavba19">
            <a:extLst>
              <a:ext uri="{FF2B5EF4-FFF2-40B4-BE49-F238E27FC236}">
                <a16:creationId xmlns:a16="http://schemas.microsoft.com/office/drawing/2014/main" id="{0A021A9A-AB63-4783-89CC-049A353C9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315200"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arhstavba20">
            <a:extLst>
              <a:ext uri="{FF2B5EF4-FFF2-40B4-BE49-F238E27FC236}">
                <a16:creationId xmlns:a16="http://schemas.microsoft.com/office/drawing/2014/main" id="{ECA2DC0B-9CDD-4477-89A1-588DA4A95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0"/>
            <a:ext cx="4568825" cy="6854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 Box 4">
            <a:extLst>
              <a:ext uri="{FF2B5EF4-FFF2-40B4-BE49-F238E27FC236}">
                <a16:creationId xmlns:a16="http://schemas.microsoft.com/office/drawing/2014/main" id="{1959A383-3967-4441-9CDA-78E0CD4A32BC}"/>
              </a:ext>
            </a:extLst>
          </p:cNvPr>
          <p:cNvSpPr txBox="1">
            <a:spLocks noChangeArrowheads="1"/>
          </p:cNvSpPr>
          <p:nvPr/>
        </p:nvSpPr>
        <p:spPr bwMode="auto">
          <a:xfrm>
            <a:off x="107950" y="765175"/>
            <a:ext cx="88614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sz="6000" b="1">
                <a:effectLst>
                  <a:outerShdw blurRad="38100" dist="38100" dir="2700000" algn="tl">
                    <a:srgbClr val="000000"/>
                  </a:outerShdw>
                </a:effectLst>
              </a:rPr>
              <a:t>Hvala lepa za pozornost</a:t>
            </a:r>
          </a:p>
        </p:txBody>
      </p:sp>
      <p:pic>
        <p:nvPicPr>
          <p:cNvPr id="67589" name="Picture 5" descr="miska">
            <a:extLst>
              <a:ext uri="{FF2B5EF4-FFF2-40B4-BE49-F238E27FC236}">
                <a16:creationId xmlns:a16="http://schemas.microsoft.com/office/drawing/2014/main" id="{D9170518-06AE-43B1-8405-0744A275C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060575"/>
            <a:ext cx="38100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67590" name="Picture 6" descr="serbianPC">
            <a:extLst>
              <a:ext uri="{FF2B5EF4-FFF2-40B4-BE49-F238E27FC236}">
                <a16:creationId xmlns:a16="http://schemas.microsoft.com/office/drawing/2014/main" id="{E05B5DA5-3862-4EA7-8918-BB5AE0589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060575"/>
            <a:ext cx="4392612" cy="4156075"/>
          </a:xfrm>
          <a:prstGeom prst="rect">
            <a:avLst/>
          </a:prstGeom>
          <a:noFill/>
          <a:extLst>
            <a:ext uri="{909E8E84-426E-40DD-AFC4-6F175D3DCCD1}">
              <a14:hiddenFill xmlns:a14="http://schemas.microsoft.com/office/drawing/2010/main">
                <a:solidFill>
                  <a:srgbClr val="FFFFFF"/>
                </a:solidFill>
              </a14:hiddenFill>
            </a:ext>
          </a:extLst>
        </p:spPr>
      </p:pic>
      <p:sp>
        <p:nvSpPr>
          <p:cNvPr id="67591" name="Text Box 7">
            <a:extLst>
              <a:ext uri="{FF2B5EF4-FFF2-40B4-BE49-F238E27FC236}">
                <a16:creationId xmlns:a16="http://schemas.microsoft.com/office/drawing/2014/main" id="{381FC980-600F-462E-9284-C6F998049630}"/>
              </a:ext>
            </a:extLst>
          </p:cNvPr>
          <p:cNvSpPr txBox="1">
            <a:spLocks noChangeArrowheads="1"/>
          </p:cNvSpPr>
          <p:nvPr/>
        </p:nvSpPr>
        <p:spPr bwMode="auto">
          <a:xfrm>
            <a:off x="4932363" y="4822825"/>
            <a:ext cx="3371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sz="2400" b="1">
                <a:effectLst>
                  <a:outerShdw blurRad="38100" dist="38100" dir="2700000" algn="tl">
                    <a:srgbClr val="000000"/>
                  </a:outerShdw>
                </a:effectLst>
                <a:latin typeface="Bremen Bd BT" pitchFamily="82" charset="0"/>
              </a:rPr>
              <a:t>Viri: </a:t>
            </a:r>
          </a:p>
          <a:p>
            <a:pPr>
              <a:buFontTx/>
              <a:buChar char="•"/>
            </a:pPr>
            <a:r>
              <a:rPr lang="sl-SI" altLang="sl-SI" sz="2400" b="1">
                <a:effectLst>
                  <a:outerShdw blurRad="38100" dist="38100" dir="2700000" algn="tl">
                    <a:srgbClr val="000000"/>
                  </a:outerShdw>
                </a:effectLst>
                <a:latin typeface="Bremen Bd BT" pitchFamily="82" charset="0"/>
              </a:rPr>
              <a:t> stric Google.com</a:t>
            </a:r>
          </a:p>
          <a:p>
            <a:pPr>
              <a:buFontTx/>
              <a:buChar char="•"/>
            </a:pPr>
            <a:r>
              <a:rPr lang="sl-SI" altLang="sl-SI" sz="2400" b="1">
                <a:effectLst>
                  <a:outerShdw blurRad="38100" dist="38100" dir="2700000" algn="tl">
                    <a:srgbClr val="000000"/>
                  </a:outerShdw>
                </a:effectLst>
                <a:latin typeface="Bremen Bd BT" pitchFamily="82" charset="0"/>
              </a:rPr>
              <a:t> teta Wikipedia</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Box 4">
            <a:extLst>
              <a:ext uri="{FF2B5EF4-FFF2-40B4-BE49-F238E27FC236}">
                <a16:creationId xmlns:a16="http://schemas.microsoft.com/office/drawing/2014/main" id="{7BFF52C8-07CD-48F9-8652-0D26920650AB}"/>
              </a:ext>
            </a:extLst>
          </p:cNvPr>
          <p:cNvSpPr txBox="1">
            <a:spLocks noChangeArrowheads="1"/>
          </p:cNvSpPr>
          <p:nvPr/>
        </p:nvSpPr>
        <p:spPr bwMode="auto">
          <a:xfrm>
            <a:off x="2176463" y="209550"/>
            <a:ext cx="5708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l-SI" altLang="sl-SI" sz="3600">
                <a:latin typeface="Bremen Bd BT" pitchFamily="82" charset="0"/>
              </a:rPr>
              <a:t>Kaj je Arhitektura?</a:t>
            </a:r>
          </a:p>
        </p:txBody>
      </p:sp>
      <p:sp>
        <p:nvSpPr>
          <p:cNvPr id="53253" name="Text Box 5">
            <a:extLst>
              <a:ext uri="{FF2B5EF4-FFF2-40B4-BE49-F238E27FC236}">
                <a16:creationId xmlns:a16="http://schemas.microsoft.com/office/drawing/2014/main" id="{B36BFA7C-30EA-4783-BFB8-E3BBC1EA5FB3}"/>
              </a:ext>
            </a:extLst>
          </p:cNvPr>
          <p:cNvSpPr txBox="1">
            <a:spLocks noChangeArrowheads="1"/>
          </p:cNvSpPr>
          <p:nvPr/>
        </p:nvSpPr>
        <p:spPr bwMode="auto">
          <a:xfrm>
            <a:off x="827088" y="1341438"/>
            <a:ext cx="78692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l-SI" altLang="sl-SI" b="1"/>
              <a:t>Arhitektúra</a:t>
            </a:r>
            <a:r>
              <a:rPr lang="sl-SI" altLang="sl-SI"/>
              <a:t> je v najširšem pomenu </a:t>
            </a:r>
            <a:r>
              <a:rPr lang="sl-SI" altLang="sl-SI">
                <a:hlinkClick r:id="rId2" tooltip="Umetnost"/>
              </a:rPr>
              <a:t>umetnost</a:t>
            </a:r>
            <a:r>
              <a:rPr lang="sl-SI" altLang="sl-SI"/>
              <a:t> in </a:t>
            </a:r>
            <a:r>
              <a:rPr lang="sl-SI" altLang="sl-SI">
                <a:hlinkClick r:id="rId3" tooltip="Znanost"/>
              </a:rPr>
              <a:t>znanost</a:t>
            </a:r>
            <a:r>
              <a:rPr lang="sl-SI" altLang="sl-SI"/>
              <a:t> o načrtovanju </a:t>
            </a:r>
            <a:r>
              <a:rPr lang="sl-SI" altLang="sl-SI">
                <a:hlinkClick r:id="rId4" tooltip="Človek"/>
              </a:rPr>
              <a:t>človekovih</a:t>
            </a:r>
            <a:r>
              <a:rPr lang="sl-SI" altLang="sl-SI"/>
              <a:t> </a:t>
            </a:r>
            <a:r>
              <a:rPr lang="sl-SI" altLang="sl-SI">
                <a:hlinkClick r:id="rId5" tooltip="Gradnja"/>
              </a:rPr>
              <a:t>gradenj</a:t>
            </a:r>
            <a:r>
              <a:rPr lang="sl-SI" altLang="sl-SI"/>
              <a:t> na različnih ravneh, od </a:t>
            </a:r>
            <a:r>
              <a:rPr lang="sl-SI" altLang="sl-SI">
                <a:hlinkClick r:id="rId6" tooltip="Urbanizem"/>
              </a:rPr>
              <a:t>urbanizma</a:t>
            </a:r>
            <a:r>
              <a:rPr lang="sl-SI" altLang="sl-SI"/>
              <a:t>, </a:t>
            </a:r>
            <a:r>
              <a:rPr lang="sl-SI" altLang="sl-SI">
                <a:hlinkClick r:id="rId7" tooltip="Krajinska arhitektura"/>
              </a:rPr>
              <a:t>krajinske arhitekture</a:t>
            </a:r>
            <a:r>
              <a:rPr lang="sl-SI" altLang="sl-SI"/>
              <a:t> prek </a:t>
            </a:r>
            <a:r>
              <a:rPr lang="sl-SI" altLang="sl-SI">
                <a:hlinkClick r:id="rId8" tooltip="Stavbarstvo"/>
              </a:rPr>
              <a:t>stavbarstva</a:t>
            </a:r>
            <a:r>
              <a:rPr lang="sl-SI" altLang="sl-SI"/>
              <a:t> do oblikovanja </a:t>
            </a:r>
            <a:r>
              <a:rPr lang="sl-SI" altLang="sl-SI">
                <a:hlinkClick r:id="rId9" tooltip="Pohištvo"/>
              </a:rPr>
              <a:t>pohištva</a:t>
            </a:r>
            <a:r>
              <a:rPr lang="sl-SI" altLang="sl-SI"/>
              <a:t> in </a:t>
            </a:r>
            <a:r>
              <a:rPr lang="sl-SI" altLang="sl-SI">
                <a:hlinkClick r:id="rId10" tooltip="Industrijsko oblikovanje"/>
              </a:rPr>
              <a:t>industrijskega oblikovanja</a:t>
            </a:r>
            <a:r>
              <a:rPr lang="sl-SI" altLang="sl-SI"/>
              <a:t>. Človek, ki se poklicno ukvarja z arhitekturo je </a:t>
            </a:r>
            <a:r>
              <a:rPr lang="sl-SI" altLang="sl-SI">
                <a:hlinkClick r:id="rId11" tooltip="Arhitekt"/>
              </a:rPr>
              <a:t>arhitekt</a:t>
            </a:r>
            <a:r>
              <a:rPr lang="sl-SI" altLang="sl-SI"/>
              <a:t>.</a:t>
            </a:r>
          </a:p>
        </p:txBody>
      </p:sp>
      <p:pic>
        <p:nvPicPr>
          <p:cNvPr id="53254" name="Picture 6" descr="arhstavba4">
            <a:extLst>
              <a:ext uri="{FF2B5EF4-FFF2-40B4-BE49-F238E27FC236}">
                <a16:creationId xmlns:a16="http://schemas.microsoft.com/office/drawing/2014/main" id="{6A0AC4D7-C62D-485A-9D63-EB1DC3F753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3068638"/>
            <a:ext cx="4392612" cy="3049587"/>
          </a:xfrm>
          <a:prstGeom prst="rect">
            <a:avLst/>
          </a:prstGeom>
          <a:noFill/>
          <a:extLst>
            <a:ext uri="{909E8E84-426E-40DD-AFC4-6F175D3DCCD1}">
              <a14:hiddenFill xmlns:a14="http://schemas.microsoft.com/office/drawing/2010/main">
                <a:solidFill>
                  <a:srgbClr val="FFFFFF"/>
                </a:solidFill>
              </a14:hiddenFill>
            </a:ext>
          </a:extLst>
        </p:spPr>
      </p:pic>
      <p:pic>
        <p:nvPicPr>
          <p:cNvPr id="53255" name="Picture 7" descr="arhstavba5">
            <a:extLst>
              <a:ext uri="{FF2B5EF4-FFF2-40B4-BE49-F238E27FC236}">
                <a16:creationId xmlns:a16="http://schemas.microsoft.com/office/drawing/2014/main" id="{A0E88FBC-9435-4D1E-9683-DD476ADB03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6925" y="3833813"/>
            <a:ext cx="4537075" cy="3024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iterate type="lt">
                                    <p:tmPct val="10000"/>
                                  </p:iterate>
                                  <p:childTnLst>
                                    <p:set>
                                      <p:cBhvr>
                                        <p:cTn id="6" dur="1" fill="hold">
                                          <p:stCondLst>
                                            <p:cond delay="0"/>
                                          </p:stCondLst>
                                        </p:cTn>
                                        <p:tgtEl>
                                          <p:spTgt spid="53252"/>
                                        </p:tgtEl>
                                        <p:attrNameLst>
                                          <p:attrName>style.visibility</p:attrName>
                                        </p:attrNameLst>
                                      </p:cBhvr>
                                      <p:to>
                                        <p:strVal val="visible"/>
                                      </p:to>
                                    </p:set>
                                    <p:animEffect transition="in" filter="box(out)">
                                      <p:cBhvr>
                                        <p:cTn id="7" dur="500"/>
                                        <p:tgtEl>
                                          <p:spTgt spid="532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ox(out)">
                                      <p:cBhvr>
                                        <p:cTn id="12" dur="2000"/>
                                        <p:tgtEl>
                                          <p:spTgt spid="53253"/>
                                        </p:tgtEl>
                                      </p:cBhvr>
                                    </p:animEffect>
                                  </p:childTnLst>
                                </p:cTn>
                              </p:par>
                              <p:par>
                                <p:cTn id="13" presetID="3" presetClass="entr" presetSubtype="5" fill="hold" nodeType="withEffect">
                                  <p:stCondLst>
                                    <p:cond delay="0"/>
                                  </p:stCondLst>
                                  <p:childTnLst>
                                    <p:set>
                                      <p:cBhvr>
                                        <p:cTn id="14" dur="1" fill="hold">
                                          <p:stCondLst>
                                            <p:cond delay="0"/>
                                          </p:stCondLst>
                                        </p:cTn>
                                        <p:tgtEl>
                                          <p:spTgt spid="53254"/>
                                        </p:tgtEl>
                                        <p:attrNameLst>
                                          <p:attrName>style.visibility</p:attrName>
                                        </p:attrNameLst>
                                      </p:cBhvr>
                                      <p:to>
                                        <p:strVal val="visible"/>
                                      </p:to>
                                    </p:set>
                                    <p:animEffect transition="in" filter="blinds(vertical)">
                                      <p:cBhvr>
                                        <p:cTn id="15" dur="3000"/>
                                        <p:tgtEl>
                                          <p:spTgt spid="53254"/>
                                        </p:tgtEl>
                                      </p:cBhvr>
                                    </p:animEffect>
                                  </p:childTnLst>
                                </p:cTn>
                              </p:par>
                              <p:par>
                                <p:cTn id="16" presetID="3" presetClass="entr" presetSubtype="5" fill="hold" nodeType="withEffect">
                                  <p:stCondLst>
                                    <p:cond delay="0"/>
                                  </p:stCondLst>
                                  <p:childTnLst>
                                    <p:set>
                                      <p:cBhvr>
                                        <p:cTn id="17" dur="1" fill="hold">
                                          <p:stCondLst>
                                            <p:cond delay="0"/>
                                          </p:stCondLst>
                                        </p:cTn>
                                        <p:tgtEl>
                                          <p:spTgt spid="53255"/>
                                        </p:tgtEl>
                                        <p:attrNameLst>
                                          <p:attrName>style.visibility</p:attrName>
                                        </p:attrNameLst>
                                      </p:cBhvr>
                                      <p:to>
                                        <p:strVal val="visible"/>
                                      </p:to>
                                    </p:set>
                                    <p:animEffect transition="in" filter="blinds(vertical)">
                                      <p:cBhvr>
                                        <p:cTn id="18" dur="3000"/>
                                        <p:tgtEl>
                                          <p:spTgt spid="53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4">
            <a:extLst>
              <a:ext uri="{FF2B5EF4-FFF2-40B4-BE49-F238E27FC236}">
                <a16:creationId xmlns:a16="http://schemas.microsoft.com/office/drawing/2014/main" id="{2E9EF60C-0387-42B1-9528-9EDDF9E922A4}"/>
              </a:ext>
            </a:extLst>
          </p:cNvPr>
          <p:cNvSpPr txBox="1">
            <a:spLocks noChangeArrowheads="1"/>
          </p:cNvSpPr>
          <p:nvPr/>
        </p:nvSpPr>
        <p:spPr bwMode="auto">
          <a:xfrm>
            <a:off x="0" y="188913"/>
            <a:ext cx="90376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sz="2800">
                <a:latin typeface="Bremen Bd BT" pitchFamily="82" charset="0"/>
              </a:rPr>
              <a:t>Razlika med Arhitekturo in gradbeništvom</a:t>
            </a:r>
          </a:p>
        </p:txBody>
      </p:sp>
      <p:sp>
        <p:nvSpPr>
          <p:cNvPr id="54277" name="Text Box 5">
            <a:extLst>
              <a:ext uri="{FF2B5EF4-FFF2-40B4-BE49-F238E27FC236}">
                <a16:creationId xmlns:a16="http://schemas.microsoft.com/office/drawing/2014/main" id="{4CFA6754-48AD-435C-8C42-E9E8D3B9BED3}"/>
              </a:ext>
            </a:extLst>
          </p:cNvPr>
          <p:cNvSpPr txBox="1">
            <a:spLocks noChangeArrowheads="1"/>
          </p:cNvSpPr>
          <p:nvPr/>
        </p:nvSpPr>
        <p:spPr bwMode="auto">
          <a:xfrm>
            <a:off x="250825" y="1052513"/>
            <a:ext cx="85883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a:t>Razlika med arhitekturo in </a:t>
            </a:r>
            <a:r>
              <a:rPr lang="sl-SI" altLang="sl-SI">
                <a:hlinkClick r:id="rId2" tooltip="Gradbeništvo"/>
              </a:rPr>
              <a:t>gradbeništvom</a:t>
            </a:r>
            <a:r>
              <a:rPr lang="sl-SI" altLang="sl-SI"/>
              <a:t> je bila v </a:t>
            </a:r>
            <a:r>
              <a:rPr lang="sl-SI" altLang="sl-SI">
                <a:hlinkClick r:id="rId3" tooltip="Preteklost"/>
              </a:rPr>
              <a:t>preteklosti</a:t>
            </a:r>
            <a:r>
              <a:rPr lang="sl-SI" altLang="sl-SI"/>
              <a:t> pogosto jabolko spora </a:t>
            </a:r>
          </a:p>
        </p:txBody>
      </p:sp>
      <p:sp>
        <p:nvSpPr>
          <p:cNvPr id="54278" name="Text Box 6">
            <a:extLst>
              <a:ext uri="{FF2B5EF4-FFF2-40B4-BE49-F238E27FC236}">
                <a16:creationId xmlns:a16="http://schemas.microsoft.com/office/drawing/2014/main" id="{A36448DE-695E-4C7B-A4DE-B232EB893ECF}"/>
              </a:ext>
            </a:extLst>
          </p:cNvPr>
          <p:cNvSpPr txBox="1">
            <a:spLocks noChangeArrowheads="1"/>
          </p:cNvSpPr>
          <p:nvPr/>
        </p:nvSpPr>
        <p:spPr bwMode="auto">
          <a:xfrm>
            <a:off x="468313" y="2565400"/>
            <a:ext cx="81565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a:t>Danes je razlika precej nejasna. </a:t>
            </a:r>
            <a:r>
              <a:rPr lang="sl-SI" altLang="sl-SI">
                <a:hlinkClick r:id="rId4" tooltip="Rudofsky"/>
              </a:rPr>
              <a:t>Rudofsky</a:t>
            </a:r>
            <a:r>
              <a:rPr lang="sl-SI" altLang="sl-SI"/>
              <a:t> je v slavnem delu </a:t>
            </a:r>
            <a:r>
              <a:rPr lang="sl-SI" altLang="sl-SI" i="1"/>
              <a:t>Arhitektura brez arhitektov</a:t>
            </a:r>
            <a:r>
              <a:rPr lang="sl-SI" altLang="sl-SI"/>
              <a:t> uvrstil v arhitekturo cel niz zgradb, ki jih oblikujejo </a:t>
            </a:r>
            <a:r>
              <a:rPr lang="sl-SI" altLang="sl-SI">
                <a:hlinkClick r:id="rId5" tooltip="Amaterj"/>
              </a:rPr>
              <a:t>amaterji</a:t>
            </a:r>
            <a:r>
              <a:rPr lang="sl-SI" altLang="sl-SI"/>
              <a:t>. Čim bolj se vračamo v preteklost, tem večje strinjanje je okoli tega, kar naj bi oz. spada v arhitekturo. </a:t>
            </a:r>
          </a:p>
        </p:txBody>
      </p:sp>
      <p:sp>
        <p:nvSpPr>
          <p:cNvPr id="54279" name="Text Box 7">
            <a:extLst>
              <a:ext uri="{FF2B5EF4-FFF2-40B4-BE49-F238E27FC236}">
                <a16:creationId xmlns:a16="http://schemas.microsoft.com/office/drawing/2014/main" id="{B22CB99F-8F76-4C68-A86B-B59A7EF219A0}"/>
              </a:ext>
            </a:extLst>
          </p:cNvPr>
          <p:cNvSpPr txBox="1">
            <a:spLocks noChangeArrowheads="1"/>
          </p:cNvSpPr>
          <p:nvPr/>
        </p:nvSpPr>
        <p:spPr bwMode="auto">
          <a:xfrm>
            <a:off x="395288" y="4797425"/>
            <a:ext cx="83724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a:t>Danes se arhitektura najbolj ozira na </a:t>
            </a:r>
            <a:r>
              <a:rPr lang="sl-SI" altLang="sl-SI">
                <a:hlinkClick r:id="rId6" tooltip="Visokogradnja"/>
              </a:rPr>
              <a:t>visokogradnjo</a:t>
            </a:r>
            <a:r>
              <a:rPr lang="sl-SI" altLang="sl-SI"/>
              <a:t>, urbanizem ipd., medtem ko pojem gradbeništvo povezujemo z </a:t>
            </a:r>
            <a:r>
              <a:rPr lang="sl-SI" altLang="sl-SI">
                <a:hlinkClick r:id="rId7" tooltip="Nizkogradnja"/>
              </a:rPr>
              <a:t>nizkogradnjo</a:t>
            </a:r>
            <a:r>
              <a:rPr lang="sl-SI" altLang="sl-SI"/>
              <a:t> (gradnja </a:t>
            </a:r>
            <a:r>
              <a:rPr lang="sl-SI" altLang="sl-SI">
                <a:hlinkClick r:id="rId8" tooltip="Most"/>
              </a:rPr>
              <a:t>mostov</a:t>
            </a:r>
            <a:r>
              <a:rPr lang="sl-SI" altLang="sl-SI"/>
              <a:t>, </a:t>
            </a:r>
            <a:r>
              <a:rPr lang="sl-SI" altLang="sl-SI">
                <a:hlinkClick r:id="rId9" tooltip="Hidrotehnika"/>
              </a:rPr>
              <a:t>hidrotehnika</a:t>
            </a:r>
            <a:r>
              <a:rPr lang="sl-SI" altLang="sl-SI"/>
              <a:t>, </a:t>
            </a:r>
            <a:r>
              <a:rPr lang="sl-SI" altLang="sl-SI">
                <a:hlinkClick r:id="rId10" tooltip="Cesta"/>
              </a:rPr>
              <a:t>ceste</a:t>
            </a:r>
            <a:r>
              <a:rPr lang="sl-SI" altLang="sl-SI"/>
              <a:t> ipd.).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iterate type="lt">
                                    <p:tmPct val="10000"/>
                                  </p:iterate>
                                  <p:childTnLst>
                                    <p:set>
                                      <p:cBhvr>
                                        <p:cTn id="6" dur="1" fill="hold">
                                          <p:stCondLst>
                                            <p:cond delay="0"/>
                                          </p:stCondLst>
                                        </p:cTn>
                                        <p:tgtEl>
                                          <p:spTgt spid="54276">
                                            <p:txEl>
                                              <p:pRg st="0" end="0"/>
                                            </p:txEl>
                                          </p:spTgt>
                                        </p:tgtEl>
                                        <p:attrNameLst>
                                          <p:attrName>style.visibility</p:attrName>
                                        </p:attrNameLst>
                                      </p:cBhvr>
                                      <p:to>
                                        <p:strVal val="visible"/>
                                      </p:to>
                                    </p:set>
                                    <p:animEffect transition="in" filter="box(out)">
                                      <p:cBhvr>
                                        <p:cTn id="7" dur="1000"/>
                                        <p:tgtEl>
                                          <p:spTgt spid="542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4277">
                                            <p:txEl>
                                              <p:pRg st="0" end="0"/>
                                            </p:txEl>
                                          </p:spTgt>
                                        </p:tgtEl>
                                        <p:attrNameLst>
                                          <p:attrName>style.visibility</p:attrName>
                                        </p:attrNameLst>
                                      </p:cBhvr>
                                      <p:to>
                                        <p:strVal val="visible"/>
                                      </p:to>
                                    </p:set>
                                    <p:animEffect transition="in" filter="box(out)">
                                      <p:cBhvr>
                                        <p:cTn id="12" dur="500"/>
                                        <p:tgtEl>
                                          <p:spTgt spid="54277">
                                            <p:txEl>
                                              <p:pRg st="0" end="0"/>
                                            </p:txEl>
                                          </p:spTgt>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4278"/>
                                        </p:tgtEl>
                                        <p:attrNameLst>
                                          <p:attrName>style.visibility</p:attrName>
                                        </p:attrNameLst>
                                      </p:cBhvr>
                                      <p:to>
                                        <p:strVal val="visible"/>
                                      </p:to>
                                    </p:set>
                                    <p:animEffect transition="in" filter="box(in)">
                                      <p:cBhvr>
                                        <p:cTn id="15" dur="1000"/>
                                        <p:tgtEl>
                                          <p:spTgt spid="54278"/>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54279"/>
                                        </p:tgtEl>
                                        <p:attrNameLst>
                                          <p:attrName>style.visibility</p:attrName>
                                        </p:attrNameLst>
                                      </p:cBhvr>
                                      <p:to>
                                        <p:strVal val="visible"/>
                                      </p:to>
                                    </p:set>
                                    <p:animEffect transition="in" filter="box(out)">
                                      <p:cBhvr>
                                        <p:cTn id="18" dur="500"/>
                                        <p:tgtEl>
                                          <p:spTgt spid="54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p:bldP spid="542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id="{A2E3B843-C744-4D47-8DE8-29AD35BAE748}"/>
              </a:ext>
            </a:extLst>
          </p:cNvPr>
          <p:cNvSpPr txBox="1">
            <a:spLocks noChangeArrowheads="1"/>
          </p:cNvSpPr>
          <p:nvPr/>
        </p:nvSpPr>
        <p:spPr bwMode="auto">
          <a:xfrm>
            <a:off x="2916238" y="0"/>
            <a:ext cx="26400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sz="3600">
                <a:latin typeface="Bremen Bd BT" pitchFamily="82" charset="0"/>
              </a:rPr>
              <a:t>Materiali</a:t>
            </a:r>
          </a:p>
        </p:txBody>
      </p:sp>
      <p:sp>
        <p:nvSpPr>
          <p:cNvPr id="55301" name="Text Box 5">
            <a:extLst>
              <a:ext uri="{FF2B5EF4-FFF2-40B4-BE49-F238E27FC236}">
                <a16:creationId xmlns:a16="http://schemas.microsoft.com/office/drawing/2014/main" id="{ED7539F8-1EDE-496C-95D4-787CEC431099}"/>
              </a:ext>
            </a:extLst>
          </p:cNvPr>
          <p:cNvSpPr txBox="1">
            <a:spLocks noChangeArrowheads="1"/>
          </p:cNvSpPr>
          <p:nvPr/>
        </p:nvSpPr>
        <p:spPr bwMode="auto">
          <a:xfrm>
            <a:off x="195263" y="981075"/>
            <a:ext cx="89487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l-SI" altLang="sl-SI"/>
              <a:t>Arhitektura uporablja za doseganje svojih ciljev različna izrazila. Mednje sodijo najprej materiali. Do nedavnega so bili v rabi zgolj naravni, v zadnjih desetletjih pa so se jim pridružili umetni. Med tradicionalne materiale sodijo npr. zemlja, opeka, les, kamen, med novejše pa beton, železobeton, umetne snovi, posebne, gradbeniškim zahtevam prilagojene kovine in steklo itd </a:t>
            </a:r>
          </a:p>
        </p:txBody>
      </p:sp>
      <p:pic>
        <p:nvPicPr>
          <p:cNvPr id="55302" name="Picture 6" descr="beton">
            <a:extLst>
              <a:ext uri="{FF2B5EF4-FFF2-40B4-BE49-F238E27FC236}">
                <a16:creationId xmlns:a16="http://schemas.microsoft.com/office/drawing/2014/main" id="{F8671A88-D468-4053-8786-FC583137F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708275"/>
            <a:ext cx="4392613" cy="3294063"/>
          </a:xfrm>
          <a:prstGeom prst="rect">
            <a:avLst/>
          </a:prstGeom>
          <a:noFill/>
          <a:extLst>
            <a:ext uri="{909E8E84-426E-40DD-AFC4-6F175D3DCCD1}">
              <a14:hiddenFill xmlns:a14="http://schemas.microsoft.com/office/drawing/2010/main">
                <a:solidFill>
                  <a:srgbClr val="FFFFFF"/>
                </a:solidFill>
              </a14:hiddenFill>
            </a:ext>
          </a:extLst>
        </p:spPr>
      </p:pic>
      <p:pic>
        <p:nvPicPr>
          <p:cNvPr id="55303" name="Picture 7" descr="zelezobeton">
            <a:extLst>
              <a:ext uri="{FF2B5EF4-FFF2-40B4-BE49-F238E27FC236}">
                <a16:creationId xmlns:a16="http://schemas.microsoft.com/office/drawing/2014/main" id="{651611DB-F5CF-42AC-86E4-F41F6EC68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581525"/>
            <a:ext cx="28575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55304" name="Picture 8" descr="les">
            <a:extLst>
              <a:ext uri="{FF2B5EF4-FFF2-40B4-BE49-F238E27FC236}">
                <a16:creationId xmlns:a16="http://schemas.microsoft.com/office/drawing/2014/main" id="{EDE49E62-FACE-4A9B-B189-C86207645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2781300"/>
            <a:ext cx="2501900" cy="1698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iterate type="lt">
                                    <p:tmPct val="10000"/>
                                  </p:iterate>
                                  <p:childTnLst>
                                    <p:set>
                                      <p:cBhvr>
                                        <p:cTn id="6" dur="1" fill="hold">
                                          <p:stCondLst>
                                            <p:cond delay="0"/>
                                          </p:stCondLst>
                                        </p:cTn>
                                        <p:tgtEl>
                                          <p:spTgt spid="55300">
                                            <p:txEl>
                                              <p:pRg st="0" end="0"/>
                                            </p:txEl>
                                          </p:spTgt>
                                        </p:tgtEl>
                                        <p:attrNameLst>
                                          <p:attrName>style.visibility</p:attrName>
                                        </p:attrNameLst>
                                      </p:cBhvr>
                                      <p:to>
                                        <p:strVal val="visible"/>
                                      </p:to>
                                    </p:set>
                                    <p:animEffect transition="in" filter="box(out)">
                                      <p:cBhvr>
                                        <p:cTn id="7" dur="2000"/>
                                        <p:tgtEl>
                                          <p:spTgt spid="553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5301"/>
                                        </p:tgtEl>
                                        <p:attrNameLst>
                                          <p:attrName>style.visibility</p:attrName>
                                        </p:attrNameLst>
                                      </p:cBhvr>
                                      <p:to>
                                        <p:strVal val="visible"/>
                                      </p:to>
                                    </p:set>
                                    <p:animEffect transition="in" filter="box(out)">
                                      <p:cBhvr>
                                        <p:cTn id="12" dur="2000"/>
                                        <p:tgtEl>
                                          <p:spTgt spid="553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5302"/>
                                        </p:tgtEl>
                                        <p:attrNameLst>
                                          <p:attrName>style.visibility</p:attrName>
                                        </p:attrNameLst>
                                      </p:cBhvr>
                                      <p:to>
                                        <p:strVal val="visible"/>
                                      </p:to>
                                    </p:set>
                                    <p:animEffect transition="in" filter="box(out)">
                                      <p:cBhvr>
                                        <p:cTn id="17" dur="2000"/>
                                        <p:tgtEl>
                                          <p:spTgt spid="553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5304"/>
                                        </p:tgtEl>
                                        <p:attrNameLst>
                                          <p:attrName>style.visibility</p:attrName>
                                        </p:attrNameLst>
                                      </p:cBhvr>
                                      <p:to>
                                        <p:strVal val="visible"/>
                                      </p:to>
                                    </p:set>
                                    <p:animEffect transition="in" filter="box(out)">
                                      <p:cBhvr>
                                        <p:cTn id="22" dur="2000"/>
                                        <p:tgtEl>
                                          <p:spTgt spid="553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55303"/>
                                        </p:tgtEl>
                                        <p:attrNameLst>
                                          <p:attrName>style.visibility</p:attrName>
                                        </p:attrNameLst>
                                      </p:cBhvr>
                                      <p:to>
                                        <p:strVal val="visible"/>
                                      </p:to>
                                    </p:set>
                                    <p:animEffect transition="in" filter="box(out)">
                                      <p:cBhvr>
                                        <p:cTn id="27" dur="20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Text Box 4">
            <a:extLst>
              <a:ext uri="{FF2B5EF4-FFF2-40B4-BE49-F238E27FC236}">
                <a16:creationId xmlns:a16="http://schemas.microsoft.com/office/drawing/2014/main" id="{E81A0A3C-19A9-4675-892F-2C96B73039AF}"/>
              </a:ext>
            </a:extLst>
          </p:cNvPr>
          <p:cNvSpPr txBox="1">
            <a:spLocks noChangeArrowheads="1"/>
          </p:cNvSpPr>
          <p:nvPr/>
        </p:nvSpPr>
        <p:spPr bwMode="auto">
          <a:xfrm>
            <a:off x="2051050" y="0"/>
            <a:ext cx="4086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sz="3600">
                <a:latin typeface="Bremen Bd BT" pitchFamily="82" charset="0"/>
              </a:rPr>
              <a:t>Načini gradnje</a:t>
            </a:r>
          </a:p>
        </p:txBody>
      </p:sp>
      <p:sp>
        <p:nvSpPr>
          <p:cNvPr id="56325" name="Text Box 5">
            <a:extLst>
              <a:ext uri="{FF2B5EF4-FFF2-40B4-BE49-F238E27FC236}">
                <a16:creationId xmlns:a16="http://schemas.microsoft.com/office/drawing/2014/main" id="{779D85CA-61D2-42E6-9A51-AD325EAD5F00}"/>
              </a:ext>
            </a:extLst>
          </p:cNvPr>
          <p:cNvSpPr txBox="1">
            <a:spLocks noChangeArrowheads="1"/>
          </p:cNvSpPr>
          <p:nvPr/>
        </p:nvSpPr>
        <p:spPr bwMode="auto">
          <a:xfrm>
            <a:off x="179388" y="1052513"/>
            <a:ext cx="88042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a:t>Osnovna načina gradnje sta masivna in skeletna gradnja. Razvila sta se v pradavnini, poleg čistih oblik pa najdemo pogosto pri enem samem arhitekturnem objektu tudi povezovanje obeh. </a:t>
            </a:r>
          </a:p>
        </p:txBody>
      </p:sp>
      <p:pic>
        <p:nvPicPr>
          <p:cNvPr id="56327" name="Picture 7" descr="arhstavba2">
            <a:extLst>
              <a:ext uri="{FF2B5EF4-FFF2-40B4-BE49-F238E27FC236}">
                <a16:creationId xmlns:a16="http://schemas.microsoft.com/office/drawing/2014/main" id="{AE19388D-9AD7-4985-93A4-FA00D6080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013" y="2060575"/>
            <a:ext cx="2398712" cy="4797425"/>
          </a:xfrm>
          <a:prstGeom prst="rect">
            <a:avLst/>
          </a:prstGeom>
          <a:noFill/>
          <a:extLst>
            <a:ext uri="{909E8E84-426E-40DD-AFC4-6F175D3DCCD1}">
              <a14:hiddenFill xmlns:a14="http://schemas.microsoft.com/office/drawing/2010/main">
                <a:solidFill>
                  <a:srgbClr val="FFFFFF"/>
                </a:solidFill>
              </a14:hiddenFill>
            </a:ext>
          </a:extLst>
        </p:spPr>
      </p:pic>
      <p:pic>
        <p:nvPicPr>
          <p:cNvPr id="56328" name="Picture 8" descr="arhstavba11">
            <a:extLst>
              <a:ext uri="{FF2B5EF4-FFF2-40B4-BE49-F238E27FC236}">
                <a16:creationId xmlns:a16="http://schemas.microsoft.com/office/drawing/2014/main" id="{96EDE196-C44F-4BFA-9F63-FDED485D7D6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2565400"/>
            <a:ext cx="2892425" cy="3257550"/>
          </a:xfrm>
          <a:prstGeom prst="rect">
            <a:avLst/>
          </a:prstGeom>
          <a:noFill/>
          <a:extLst>
            <a:ext uri="{909E8E84-426E-40DD-AFC4-6F175D3DCCD1}">
              <a14:hiddenFill xmlns:a14="http://schemas.microsoft.com/office/drawing/2010/main">
                <a:solidFill>
                  <a:srgbClr val="FFFFFF"/>
                </a:solidFill>
              </a14:hiddenFill>
            </a:ext>
          </a:extLst>
        </p:spPr>
      </p:pic>
      <p:pic>
        <p:nvPicPr>
          <p:cNvPr id="56329" name="Picture 9" descr="načrtarh">
            <a:extLst>
              <a:ext uri="{FF2B5EF4-FFF2-40B4-BE49-F238E27FC236}">
                <a16:creationId xmlns:a16="http://schemas.microsoft.com/office/drawing/2014/main" id="{23291776-5898-401B-9A36-2C144A7A5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2349500"/>
            <a:ext cx="3059112" cy="4084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iterate type="lt">
                                    <p:tmPct val="10000"/>
                                  </p:iterate>
                                  <p:childTnLst>
                                    <p:set>
                                      <p:cBhvr>
                                        <p:cTn id="6" dur="1" fill="hold">
                                          <p:stCondLst>
                                            <p:cond delay="0"/>
                                          </p:stCondLst>
                                        </p:cTn>
                                        <p:tgtEl>
                                          <p:spTgt spid="56324"/>
                                        </p:tgtEl>
                                        <p:attrNameLst>
                                          <p:attrName>style.visibility</p:attrName>
                                        </p:attrNameLst>
                                      </p:cBhvr>
                                      <p:to>
                                        <p:strVal val="visible"/>
                                      </p:to>
                                    </p:set>
                                    <p:animEffect transition="in" filter="box(out)">
                                      <p:cBhvr>
                                        <p:cTn id="7" dur="1000"/>
                                        <p:tgtEl>
                                          <p:spTgt spid="56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6325"/>
                                        </p:tgtEl>
                                        <p:attrNameLst>
                                          <p:attrName>style.visibility</p:attrName>
                                        </p:attrNameLst>
                                      </p:cBhvr>
                                      <p:to>
                                        <p:strVal val="visible"/>
                                      </p:to>
                                    </p:set>
                                    <p:animEffect transition="in" filter="box(out)">
                                      <p:cBhvr>
                                        <p:cTn id="12" dur="2000"/>
                                        <p:tgtEl>
                                          <p:spTgt spid="56325"/>
                                        </p:tgtEl>
                                      </p:cBhvr>
                                    </p:animEffect>
                                  </p:childTnLst>
                                </p:cTn>
                              </p:par>
                              <p:par>
                                <p:cTn id="13" presetID="4" presetClass="entr" presetSubtype="32" fill="hold" nodeType="withEffect">
                                  <p:stCondLst>
                                    <p:cond delay="0"/>
                                  </p:stCondLst>
                                  <p:childTnLst>
                                    <p:set>
                                      <p:cBhvr>
                                        <p:cTn id="14" dur="1" fill="hold">
                                          <p:stCondLst>
                                            <p:cond delay="0"/>
                                          </p:stCondLst>
                                        </p:cTn>
                                        <p:tgtEl>
                                          <p:spTgt spid="56328"/>
                                        </p:tgtEl>
                                        <p:attrNameLst>
                                          <p:attrName>style.visibility</p:attrName>
                                        </p:attrNameLst>
                                      </p:cBhvr>
                                      <p:to>
                                        <p:strVal val="visible"/>
                                      </p:to>
                                    </p:set>
                                    <p:animEffect transition="in" filter="box(out)">
                                      <p:cBhvr>
                                        <p:cTn id="15" dur="2000"/>
                                        <p:tgtEl>
                                          <p:spTgt spid="56328"/>
                                        </p:tgtEl>
                                      </p:cBhvr>
                                    </p:animEffect>
                                  </p:childTnLst>
                                </p:cTn>
                              </p:par>
                              <p:par>
                                <p:cTn id="16" presetID="4" presetClass="entr" presetSubtype="32" fill="hold" nodeType="withEffect">
                                  <p:stCondLst>
                                    <p:cond delay="0"/>
                                  </p:stCondLst>
                                  <p:childTnLst>
                                    <p:set>
                                      <p:cBhvr>
                                        <p:cTn id="17" dur="1" fill="hold">
                                          <p:stCondLst>
                                            <p:cond delay="0"/>
                                          </p:stCondLst>
                                        </p:cTn>
                                        <p:tgtEl>
                                          <p:spTgt spid="56327"/>
                                        </p:tgtEl>
                                        <p:attrNameLst>
                                          <p:attrName>style.visibility</p:attrName>
                                        </p:attrNameLst>
                                      </p:cBhvr>
                                      <p:to>
                                        <p:strVal val="visible"/>
                                      </p:to>
                                    </p:set>
                                    <p:animEffect transition="in" filter="box(out)">
                                      <p:cBhvr>
                                        <p:cTn id="18" dur="2000"/>
                                        <p:tgtEl>
                                          <p:spTgt spid="56327"/>
                                        </p:tgtEl>
                                      </p:cBhvr>
                                    </p:animEffect>
                                  </p:childTnLst>
                                </p:cTn>
                              </p:par>
                              <p:par>
                                <p:cTn id="19" presetID="4" presetClass="entr" presetSubtype="32" fill="hold" nodeType="withEffect">
                                  <p:stCondLst>
                                    <p:cond delay="0"/>
                                  </p:stCondLst>
                                  <p:childTnLst>
                                    <p:set>
                                      <p:cBhvr>
                                        <p:cTn id="20" dur="1" fill="hold">
                                          <p:stCondLst>
                                            <p:cond delay="0"/>
                                          </p:stCondLst>
                                        </p:cTn>
                                        <p:tgtEl>
                                          <p:spTgt spid="56329"/>
                                        </p:tgtEl>
                                        <p:attrNameLst>
                                          <p:attrName>style.visibility</p:attrName>
                                        </p:attrNameLst>
                                      </p:cBhvr>
                                      <p:to>
                                        <p:strVal val="visible"/>
                                      </p:to>
                                    </p:set>
                                    <p:animEffect transition="in" filter="box(out)">
                                      <p:cBhvr>
                                        <p:cTn id="21" dur="2000"/>
                                        <p:tgtEl>
                                          <p:spTgt spid="56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563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a:extLst>
              <a:ext uri="{FF2B5EF4-FFF2-40B4-BE49-F238E27FC236}">
                <a16:creationId xmlns:a16="http://schemas.microsoft.com/office/drawing/2014/main" id="{B6D9A50F-BA2A-4D0F-B7C2-83AD2E25D0EF}"/>
              </a:ext>
            </a:extLst>
          </p:cNvPr>
          <p:cNvSpPr txBox="1">
            <a:spLocks noChangeArrowheads="1"/>
          </p:cNvSpPr>
          <p:nvPr/>
        </p:nvSpPr>
        <p:spPr bwMode="auto">
          <a:xfrm>
            <a:off x="395288" y="115888"/>
            <a:ext cx="8442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sz="3600">
                <a:latin typeface="Bremen Bd BT" pitchFamily="82" charset="0"/>
              </a:rPr>
              <a:t>Središčna in vzdolžna zasnova </a:t>
            </a:r>
          </a:p>
        </p:txBody>
      </p:sp>
      <p:sp>
        <p:nvSpPr>
          <p:cNvPr id="57349" name="Text Box 5">
            <a:extLst>
              <a:ext uri="{FF2B5EF4-FFF2-40B4-BE49-F238E27FC236}">
                <a16:creationId xmlns:a16="http://schemas.microsoft.com/office/drawing/2014/main" id="{0D9FBA65-ECD6-4943-9418-1F1ED61B3278}"/>
              </a:ext>
            </a:extLst>
          </p:cNvPr>
          <p:cNvSpPr txBox="1">
            <a:spLocks noChangeArrowheads="1"/>
          </p:cNvSpPr>
          <p:nvPr/>
        </p:nvSpPr>
        <p:spPr bwMode="auto">
          <a:xfrm>
            <a:off x="231775" y="903288"/>
            <a:ext cx="8732838"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a:t>V stavbarstvu zgodnjih obdobij sta se uveljavila dva osnovna tipa tlorisa. Prvi izvira iz tlorisa, ki ima v svoji obliki krog, pravilni mnogokotnik ali kvadrat, drugi pa ima v tlorisu pravokotnik ali elipso. Pri obeh zasnovah je pomembno dojemanje prostora, njegovo gibanje ali mirovanje, odpiranje v sosednje prostore oz. zaključenost. </a:t>
            </a:r>
          </a:p>
        </p:txBody>
      </p:sp>
      <p:pic>
        <p:nvPicPr>
          <p:cNvPr id="57350" name="Picture 6" descr="mnogokotnik">
            <a:extLst>
              <a:ext uri="{FF2B5EF4-FFF2-40B4-BE49-F238E27FC236}">
                <a16:creationId xmlns:a16="http://schemas.microsoft.com/office/drawing/2014/main" id="{FF78E868-E45C-48F6-977C-33E761F1CE3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7813" y="3357563"/>
            <a:ext cx="2232025" cy="2232025"/>
          </a:xfrm>
          <a:prstGeom prst="rect">
            <a:avLst/>
          </a:prstGeom>
          <a:noFill/>
          <a:extLst>
            <a:ext uri="{909E8E84-426E-40DD-AFC4-6F175D3DCCD1}">
              <a14:hiddenFill xmlns:a14="http://schemas.microsoft.com/office/drawing/2010/main">
                <a:solidFill>
                  <a:srgbClr val="FFFFFF"/>
                </a:solidFill>
              </a14:hiddenFill>
            </a:ext>
          </a:extLst>
        </p:spPr>
      </p:pic>
      <p:pic>
        <p:nvPicPr>
          <p:cNvPr id="57351" name="Picture 7" descr="pravokotnik">
            <a:extLst>
              <a:ext uri="{FF2B5EF4-FFF2-40B4-BE49-F238E27FC236}">
                <a16:creationId xmlns:a16="http://schemas.microsoft.com/office/drawing/2014/main" id="{B6B9A843-5C49-421B-BECB-DF224CF01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213100"/>
            <a:ext cx="3762375"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iterate type="lt">
                                    <p:tmPct val="10000"/>
                                  </p:iterate>
                                  <p:childTnLst>
                                    <p:set>
                                      <p:cBhvr>
                                        <p:cTn id="6" dur="1" fill="hold">
                                          <p:stCondLst>
                                            <p:cond delay="0"/>
                                          </p:stCondLst>
                                        </p:cTn>
                                        <p:tgtEl>
                                          <p:spTgt spid="57348"/>
                                        </p:tgtEl>
                                        <p:attrNameLst>
                                          <p:attrName>style.visibility</p:attrName>
                                        </p:attrNameLst>
                                      </p:cBhvr>
                                      <p:to>
                                        <p:strVal val="visible"/>
                                      </p:to>
                                    </p:set>
                                    <p:animEffect transition="in" filter="box(out)">
                                      <p:cBhvr>
                                        <p:cTn id="7" dur="2000"/>
                                        <p:tgtEl>
                                          <p:spTgt spid="573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7349"/>
                                        </p:tgtEl>
                                        <p:attrNameLst>
                                          <p:attrName>style.visibility</p:attrName>
                                        </p:attrNameLst>
                                      </p:cBhvr>
                                      <p:to>
                                        <p:strVal val="visible"/>
                                      </p:to>
                                    </p:set>
                                    <p:animEffect transition="in" filter="box(out)">
                                      <p:cBhvr>
                                        <p:cTn id="12" dur="3000"/>
                                        <p:tgtEl>
                                          <p:spTgt spid="57349"/>
                                        </p:tgtEl>
                                      </p:cBhvr>
                                    </p:animEffect>
                                  </p:childTnLst>
                                </p:cTn>
                              </p:par>
                              <p:par>
                                <p:cTn id="13" presetID="4" presetClass="entr" presetSubtype="32" fill="hold" nodeType="withEffect">
                                  <p:stCondLst>
                                    <p:cond delay="0"/>
                                  </p:stCondLst>
                                  <p:childTnLst>
                                    <p:set>
                                      <p:cBhvr>
                                        <p:cTn id="14" dur="1" fill="hold">
                                          <p:stCondLst>
                                            <p:cond delay="0"/>
                                          </p:stCondLst>
                                        </p:cTn>
                                        <p:tgtEl>
                                          <p:spTgt spid="57351"/>
                                        </p:tgtEl>
                                        <p:attrNameLst>
                                          <p:attrName>style.visibility</p:attrName>
                                        </p:attrNameLst>
                                      </p:cBhvr>
                                      <p:to>
                                        <p:strVal val="visible"/>
                                      </p:to>
                                    </p:set>
                                    <p:animEffect transition="in" filter="box(out)">
                                      <p:cBhvr>
                                        <p:cTn id="15" dur="2000"/>
                                        <p:tgtEl>
                                          <p:spTgt spid="57351"/>
                                        </p:tgtEl>
                                      </p:cBhvr>
                                    </p:animEffect>
                                  </p:childTnLst>
                                </p:cTn>
                              </p:par>
                              <p:par>
                                <p:cTn id="16" presetID="4" presetClass="entr" presetSubtype="32" fill="hold" nodeType="withEffect">
                                  <p:stCondLst>
                                    <p:cond delay="0"/>
                                  </p:stCondLst>
                                  <p:childTnLst>
                                    <p:set>
                                      <p:cBhvr>
                                        <p:cTn id="17" dur="1" fill="hold">
                                          <p:stCondLst>
                                            <p:cond delay="0"/>
                                          </p:stCondLst>
                                        </p:cTn>
                                        <p:tgtEl>
                                          <p:spTgt spid="57350"/>
                                        </p:tgtEl>
                                        <p:attrNameLst>
                                          <p:attrName>style.visibility</p:attrName>
                                        </p:attrNameLst>
                                      </p:cBhvr>
                                      <p:to>
                                        <p:strVal val="visible"/>
                                      </p:to>
                                    </p:set>
                                    <p:animEffect transition="in" filter="box(out)">
                                      <p:cBhvr>
                                        <p:cTn id="18" dur="2000"/>
                                        <p:tgtEl>
                                          <p:spTgt spid="5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P spid="573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4">
            <a:extLst>
              <a:ext uri="{FF2B5EF4-FFF2-40B4-BE49-F238E27FC236}">
                <a16:creationId xmlns:a16="http://schemas.microsoft.com/office/drawing/2014/main" id="{A180C337-0444-4057-88D2-DAF96D45F57E}"/>
              </a:ext>
            </a:extLst>
          </p:cNvPr>
          <p:cNvSpPr txBox="1">
            <a:spLocks noChangeArrowheads="1"/>
          </p:cNvSpPr>
          <p:nvPr/>
        </p:nvSpPr>
        <p:spPr bwMode="auto">
          <a:xfrm>
            <a:off x="1258888" y="115888"/>
            <a:ext cx="5978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sl-SI" altLang="sl-SI" sz="3600">
                <a:latin typeface="Bremen Bd BT" pitchFamily="82" charset="0"/>
              </a:rPr>
              <a:t>Področja Arhitekture</a:t>
            </a:r>
          </a:p>
        </p:txBody>
      </p:sp>
      <p:sp>
        <p:nvSpPr>
          <p:cNvPr id="58373" name="Text Box 5">
            <a:extLst>
              <a:ext uri="{FF2B5EF4-FFF2-40B4-BE49-F238E27FC236}">
                <a16:creationId xmlns:a16="http://schemas.microsoft.com/office/drawing/2014/main" id="{0D9866A0-133C-4446-A6B5-A01B400716A4}"/>
              </a:ext>
            </a:extLst>
          </p:cNvPr>
          <p:cNvSpPr txBox="1">
            <a:spLocks noChangeArrowheads="1"/>
          </p:cNvSpPr>
          <p:nvPr/>
        </p:nvSpPr>
        <p:spPr bwMode="auto">
          <a:xfrm>
            <a:off x="323850" y="1341438"/>
            <a:ext cx="851693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a:t>Arhitetura zajema ogromno področje, od </a:t>
            </a:r>
            <a:r>
              <a:rPr lang="sl-SI" altLang="sl-SI">
                <a:hlinkClick r:id="rId2" tooltip="Načrtovanje"/>
              </a:rPr>
              <a:t>načrtovanja</a:t>
            </a:r>
            <a:r>
              <a:rPr lang="sl-SI" altLang="sl-SI"/>
              <a:t> in izdelave delov do izgradnje </a:t>
            </a:r>
            <a:r>
              <a:rPr lang="sl-SI" altLang="sl-SI">
                <a:hlinkClick r:id="rId3" tooltip="Hiša"/>
              </a:rPr>
              <a:t>hiš</a:t>
            </a:r>
            <a:r>
              <a:rPr lang="sl-SI" altLang="sl-SI"/>
              <a:t>, </a:t>
            </a:r>
            <a:r>
              <a:rPr lang="sl-SI" altLang="sl-SI">
                <a:hlinkClick r:id="rId4" tooltip="Pristanišče"/>
              </a:rPr>
              <a:t>pristanišč</a:t>
            </a:r>
            <a:r>
              <a:rPr lang="sl-SI" altLang="sl-SI"/>
              <a:t>, </a:t>
            </a:r>
            <a:r>
              <a:rPr lang="sl-SI" altLang="sl-SI">
                <a:hlinkClick r:id="rId5" tooltip="Mesto"/>
              </a:rPr>
              <a:t>mest</a:t>
            </a:r>
            <a:r>
              <a:rPr lang="sl-SI" altLang="sl-SI"/>
              <a:t> in celih </a:t>
            </a:r>
            <a:r>
              <a:rPr lang="sl-SI" altLang="sl-SI">
                <a:hlinkClick r:id="rId6" tooltip="Regija"/>
              </a:rPr>
              <a:t>regij</a:t>
            </a:r>
            <a:r>
              <a:rPr lang="sl-SI" altLang="sl-SI"/>
              <a:t>. Zato jo lahko delimo na:</a:t>
            </a:r>
          </a:p>
          <a:p>
            <a:pPr algn="ctr"/>
            <a:endParaRPr lang="sl-SI" altLang="sl-SI"/>
          </a:p>
          <a:p>
            <a:pPr algn="ctr">
              <a:buFont typeface="Wingdings" panose="05000000000000000000" pitchFamily="2" charset="2"/>
              <a:buChar char="§"/>
            </a:pPr>
            <a:r>
              <a:rPr lang="sl-SI" altLang="sl-SI"/>
              <a:t> </a:t>
            </a:r>
            <a:r>
              <a:rPr lang="sl-SI" altLang="sl-SI">
                <a:hlinkClick r:id="rId7" tooltip="Urbanizem"/>
              </a:rPr>
              <a:t>urbanizem</a:t>
            </a:r>
            <a:r>
              <a:rPr lang="sl-SI" altLang="sl-SI"/>
              <a:t> </a:t>
            </a:r>
          </a:p>
          <a:p>
            <a:pPr algn="ctr">
              <a:buFont typeface="Wingdings" panose="05000000000000000000" pitchFamily="2" charset="2"/>
              <a:buChar char="§"/>
            </a:pPr>
            <a:r>
              <a:rPr lang="sl-SI" altLang="sl-SI"/>
              <a:t> </a:t>
            </a:r>
            <a:r>
              <a:rPr lang="sl-SI" altLang="sl-SI">
                <a:hlinkClick r:id="rId8" tooltip="Vrste arhitekture"/>
              </a:rPr>
              <a:t>vrste arhitekture</a:t>
            </a:r>
            <a:r>
              <a:rPr lang="sl-SI" altLang="sl-SI"/>
              <a:t> </a:t>
            </a:r>
          </a:p>
          <a:p>
            <a:pPr algn="ctr">
              <a:buFont typeface="Wingdings" panose="05000000000000000000" pitchFamily="2" charset="2"/>
              <a:buChar char="§"/>
            </a:pPr>
            <a:r>
              <a:rPr lang="sl-SI" altLang="sl-SI"/>
              <a:t> </a:t>
            </a:r>
            <a:r>
              <a:rPr lang="sl-SI" altLang="sl-SI">
                <a:hlinkClick r:id="rId9" tooltip="Arhitekturni slogi"/>
              </a:rPr>
              <a:t>arhitekturni slogi</a:t>
            </a:r>
            <a:r>
              <a:rPr lang="sl-SI" altLang="sl-SI"/>
              <a:t> </a:t>
            </a:r>
          </a:p>
          <a:p>
            <a:pPr algn="ctr">
              <a:buFont typeface="Wingdings" panose="05000000000000000000" pitchFamily="2" charset="2"/>
              <a:buChar char="§"/>
            </a:pPr>
            <a:r>
              <a:rPr lang="sl-SI" altLang="sl-SI"/>
              <a:t> </a:t>
            </a:r>
            <a:r>
              <a:rPr lang="sl-SI" altLang="sl-SI">
                <a:hlinkClick r:id="rId10" tooltip="Arhitekturne šole"/>
              </a:rPr>
              <a:t>arhitekturne šole</a:t>
            </a:r>
            <a:r>
              <a:rPr lang="sl-SI" altLang="sl-SI"/>
              <a:t> </a:t>
            </a:r>
          </a:p>
          <a:p>
            <a:pPr algn="ctr">
              <a:buFont typeface="Wingdings" panose="05000000000000000000" pitchFamily="2" charset="2"/>
              <a:buChar char="§"/>
            </a:pPr>
            <a:r>
              <a:rPr lang="sl-SI" altLang="sl-SI"/>
              <a:t> </a:t>
            </a:r>
            <a:r>
              <a:rPr lang="sl-SI" altLang="sl-SI">
                <a:hlinkClick r:id="rId11" tooltip="Zgodovina arhitekture"/>
              </a:rPr>
              <a:t>zgodovina arhitekture</a:t>
            </a:r>
            <a:r>
              <a:rPr lang="sl-SI" altLang="sl-SI"/>
              <a:t> </a:t>
            </a:r>
          </a:p>
          <a:p>
            <a:pPr algn="ctr">
              <a:buFont typeface="Wingdings" panose="05000000000000000000" pitchFamily="2" charset="2"/>
              <a:buChar char="§"/>
            </a:pPr>
            <a:r>
              <a:rPr lang="sl-SI" altLang="sl-SI"/>
              <a:t> </a:t>
            </a:r>
            <a:r>
              <a:rPr lang="sl-SI" altLang="sl-SI">
                <a:hlinkClick r:id="rId12" tooltip="Slavni arhitekti"/>
              </a:rPr>
              <a:t>slavne arhitekte</a:t>
            </a:r>
            <a:r>
              <a:rPr lang="sl-SI" altLang="sl-SI"/>
              <a:t> </a:t>
            </a:r>
          </a:p>
          <a:p>
            <a:pPr algn="ctr"/>
            <a:endParaRPr lang="sl-SI" altLang="sl-SI"/>
          </a:p>
        </p:txBody>
      </p:sp>
      <p:pic>
        <p:nvPicPr>
          <p:cNvPr id="58374" name="Picture 6" descr="arhstavba12">
            <a:extLst>
              <a:ext uri="{FF2B5EF4-FFF2-40B4-BE49-F238E27FC236}">
                <a16:creationId xmlns:a16="http://schemas.microsoft.com/office/drawing/2014/main" id="{FCE22BE3-A001-4FF7-BAEA-415D8F5A9A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4265613"/>
            <a:ext cx="3455988" cy="2592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iterate type="lt">
                                    <p:tmPct val="10000"/>
                                  </p:iterate>
                                  <p:childTnLst>
                                    <p:set>
                                      <p:cBhvr>
                                        <p:cTn id="6" dur="1" fill="hold">
                                          <p:stCondLst>
                                            <p:cond delay="0"/>
                                          </p:stCondLst>
                                        </p:cTn>
                                        <p:tgtEl>
                                          <p:spTgt spid="58372"/>
                                        </p:tgtEl>
                                        <p:attrNameLst>
                                          <p:attrName>style.visibility</p:attrName>
                                        </p:attrNameLst>
                                      </p:cBhvr>
                                      <p:to>
                                        <p:strVal val="visible"/>
                                      </p:to>
                                    </p:set>
                                    <p:animEffect transition="in" filter="box(out)">
                                      <p:cBhvr>
                                        <p:cTn id="7" dur="2000"/>
                                        <p:tgtEl>
                                          <p:spTgt spid="58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8373">
                                            <p:txEl>
                                              <p:pRg st="0" end="0"/>
                                            </p:txEl>
                                          </p:spTgt>
                                        </p:tgtEl>
                                        <p:attrNameLst>
                                          <p:attrName>style.visibility</p:attrName>
                                        </p:attrNameLst>
                                      </p:cBhvr>
                                      <p:to>
                                        <p:strVal val="visible"/>
                                      </p:to>
                                    </p:set>
                                    <p:animEffect transition="in" filter="box(out)">
                                      <p:cBhvr>
                                        <p:cTn id="12" dur="2000"/>
                                        <p:tgtEl>
                                          <p:spTgt spid="58373">
                                            <p:txEl>
                                              <p:pRg st="0" end="0"/>
                                            </p:txEl>
                                          </p:spTgt>
                                        </p:tgtEl>
                                      </p:cBhvr>
                                    </p:animEffect>
                                  </p:childTnLst>
                                </p:cTn>
                              </p:par>
                              <p:par>
                                <p:cTn id="13" presetID="4" presetClass="entr" presetSubtype="32" fill="hold" nodeType="withEffect">
                                  <p:stCondLst>
                                    <p:cond delay="0"/>
                                  </p:stCondLst>
                                  <p:childTnLst>
                                    <p:set>
                                      <p:cBhvr>
                                        <p:cTn id="14" dur="1" fill="hold">
                                          <p:stCondLst>
                                            <p:cond delay="0"/>
                                          </p:stCondLst>
                                        </p:cTn>
                                        <p:tgtEl>
                                          <p:spTgt spid="58374"/>
                                        </p:tgtEl>
                                        <p:attrNameLst>
                                          <p:attrName>style.visibility</p:attrName>
                                        </p:attrNameLst>
                                      </p:cBhvr>
                                      <p:to>
                                        <p:strVal val="visible"/>
                                      </p:to>
                                    </p:set>
                                    <p:animEffect transition="in" filter="box(out)">
                                      <p:cBhvr>
                                        <p:cTn id="15" dur="2000"/>
                                        <p:tgtEl>
                                          <p:spTgt spid="583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iterate type="lt">
                                    <p:tmPct val="10000"/>
                                  </p:iterate>
                                  <p:childTnLst>
                                    <p:set>
                                      <p:cBhvr>
                                        <p:cTn id="19" dur="1" fill="hold">
                                          <p:stCondLst>
                                            <p:cond delay="0"/>
                                          </p:stCondLst>
                                        </p:cTn>
                                        <p:tgtEl>
                                          <p:spTgt spid="58373">
                                            <p:txEl>
                                              <p:pRg st="2" end="2"/>
                                            </p:txEl>
                                          </p:spTgt>
                                        </p:tgtEl>
                                        <p:attrNameLst>
                                          <p:attrName>style.visibility</p:attrName>
                                        </p:attrNameLst>
                                      </p:cBhvr>
                                      <p:to>
                                        <p:strVal val="visible"/>
                                      </p:to>
                                    </p:set>
                                    <p:animEffect transition="in" filter="box(in)">
                                      <p:cBhvr>
                                        <p:cTn id="20" dur="1000"/>
                                        <p:tgtEl>
                                          <p:spTgt spid="5837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nodeType="clickEffect">
                                  <p:stCondLst>
                                    <p:cond delay="0"/>
                                  </p:stCondLst>
                                  <p:childTnLst>
                                    <p:set>
                                      <p:cBhvr>
                                        <p:cTn id="24" dur="1" fill="hold">
                                          <p:stCondLst>
                                            <p:cond delay="0"/>
                                          </p:stCondLst>
                                        </p:cTn>
                                        <p:tgtEl>
                                          <p:spTgt spid="58373">
                                            <p:txEl>
                                              <p:pRg st="3" end="3"/>
                                            </p:txEl>
                                          </p:spTgt>
                                        </p:tgtEl>
                                        <p:attrNameLst>
                                          <p:attrName>style.visibility</p:attrName>
                                        </p:attrNameLst>
                                      </p:cBhvr>
                                      <p:to>
                                        <p:strVal val="visible"/>
                                      </p:to>
                                    </p:set>
                                    <p:animEffect transition="in" filter="box(out)">
                                      <p:cBhvr>
                                        <p:cTn id="25" dur="1000"/>
                                        <p:tgtEl>
                                          <p:spTgt spid="58373">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nodeType="clickEffect">
                                  <p:stCondLst>
                                    <p:cond delay="0"/>
                                  </p:stCondLst>
                                  <p:childTnLst>
                                    <p:set>
                                      <p:cBhvr>
                                        <p:cTn id="29" dur="1" fill="hold">
                                          <p:stCondLst>
                                            <p:cond delay="0"/>
                                          </p:stCondLst>
                                        </p:cTn>
                                        <p:tgtEl>
                                          <p:spTgt spid="58373">
                                            <p:txEl>
                                              <p:pRg st="4" end="4"/>
                                            </p:txEl>
                                          </p:spTgt>
                                        </p:tgtEl>
                                        <p:attrNameLst>
                                          <p:attrName>style.visibility</p:attrName>
                                        </p:attrNameLst>
                                      </p:cBhvr>
                                      <p:to>
                                        <p:strVal val="visible"/>
                                      </p:to>
                                    </p:set>
                                    <p:animEffect transition="in" filter="box(out)">
                                      <p:cBhvr>
                                        <p:cTn id="30" dur="1000"/>
                                        <p:tgtEl>
                                          <p:spTgt spid="5837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nodeType="clickEffect">
                                  <p:stCondLst>
                                    <p:cond delay="0"/>
                                  </p:stCondLst>
                                  <p:childTnLst>
                                    <p:set>
                                      <p:cBhvr>
                                        <p:cTn id="34" dur="1" fill="hold">
                                          <p:stCondLst>
                                            <p:cond delay="0"/>
                                          </p:stCondLst>
                                        </p:cTn>
                                        <p:tgtEl>
                                          <p:spTgt spid="58373">
                                            <p:txEl>
                                              <p:pRg st="5" end="5"/>
                                            </p:txEl>
                                          </p:spTgt>
                                        </p:tgtEl>
                                        <p:attrNameLst>
                                          <p:attrName>style.visibility</p:attrName>
                                        </p:attrNameLst>
                                      </p:cBhvr>
                                      <p:to>
                                        <p:strVal val="visible"/>
                                      </p:to>
                                    </p:set>
                                    <p:animEffect transition="in" filter="box(out)">
                                      <p:cBhvr>
                                        <p:cTn id="35" dur="1000"/>
                                        <p:tgtEl>
                                          <p:spTgt spid="58373">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nodeType="clickEffect">
                                  <p:stCondLst>
                                    <p:cond delay="0"/>
                                  </p:stCondLst>
                                  <p:childTnLst>
                                    <p:set>
                                      <p:cBhvr>
                                        <p:cTn id="39" dur="1" fill="hold">
                                          <p:stCondLst>
                                            <p:cond delay="0"/>
                                          </p:stCondLst>
                                        </p:cTn>
                                        <p:tgtEl>
                                          <p:spTgt spid="58373">
                                            <p:txEl>
                                              <p:pRg st="6" end="6"/>
                                            </p:txEl>
                                          </p:spTgt>
                                        </p:tgtEl>
                                        <p:attrNameLst>
                                          <p:attrName>style.visibility</p:attrName>
                                        </p:attrNameLst>
                                      </p:cBhvr>
                                      <p:to>
                                        <p:strVal val="visible"/>
                                      </p:to>
                                    </p:set>
                                    <p:animEffect transition="in" filter="box(out)">
                                      <p:cBhvr>
                                        <p:cTn id="40" dur="1000"/>
                                        <p:tgtEl>
                                          <p:spTgt spid="58373">
                                            <p:txEl>
                                              <p:pRg st="6" end="6"/>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nodeType="clickEffect">
                                  <p:stCondLst>
                                    <p:cond delay="0"/>
                                  </p:stCondLst>
                                  <p:childTnLst>
                                    <p:set>
                                      <p:cBhvr>
                                        <p:cTn id="44" dur="1" fill="hold">
                                          <p:stCondLst>
                                            <p:cond delay="0"/>
                                          </p:stCondLst>
                                        </p:cTn>
                                        <p:tgtEl>
                                          <p:spTgt spid="58373">
                                            <p:txEl>
                                              <p:pRg st="7" end="7"/>
                                            </p:txEl>
                                          </p:spTgt>
                                        </p:tgtEl>
                                        <p:attrNameLst>
                                          <p:attrName>style.visibility</p:attrName>
                                        </p:attrNameLst>
                                      </p:cBhvr>
                                      <p:to>
                                        <p:strVal val="visible"/>
                                      </p:to>
                                    </p:set>
                                    <p:animEffect transition="in" filter="box(out)">
                                      <p:cBhvr>
                                        <p:cTn id="45" dur="1000"/>
                                        <p:tgtEl>
                                          <p:spTgt spid="583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arhstavba13">
            <a:extLst>
              <a:ext uri="{FF2B5EF4-FFF2-40B4-BE49-F238E27FC236}">
                <a16:creationId xmlns:a16="http://schemas.microsoft.com/office/drawing/2014/main" id="{A22F32A1-5453-4690-A804-6F791001F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404813"/>
            <a:ext cx="7632700" cy="5724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arhstavba14">
            <a:extLst>
              <a:ext uri="{FF2B5EF4-FFF2-40B4-BE49-F238E27FC236}">
                <a16:creationId xmlns:a16="http://schemas.microsoft.com/office/drawing/2014/main" id="{05DCE291-8EC6-4F5B-A683-52272800F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theme/theme1.xml><?xml version="1.0" encoding="utf-8"?>
<a:theme xmlns:a="http://schemas.openxmlformats.org/drawingml/2006/main" name="Digitalne pike">
  <a:themeElements>
    <a:clrScheme name="Digitalne pike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ne pik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gitalne pike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ne pike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ne pike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ne pike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ne pike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ne pike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ne pike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ne pike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ne pike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Digital Dots</Template>
  <TotalTime>0</TotalTime>
  <Words>361</Words>
  <Application>Microsoft Office PowerPoint</Application>
  <PresentationFormat>On-screen Show (4:3)</PresentationFormat>
  <Paragraphs>26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Bremen Bd BT</vt:lpstr>
      <vt:lpstr>Copperplate Gothic Bold</vt:lpstr>
      <vt:lpstr>Wingdings</vt:lpstr>
      <vt:lpstr>Digitalne pike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2019-06-03T09:11:30Z</dcterms:created>
  <dcterms:modified xsi:type="dcterms:W3CDTF">2019-06-03T09:11:30Z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